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2" r:id="rId4"/>
    <p:sldId id="261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B4024-2117-4964-9246-56B3043D3E21}" v="8" dt="2023-05-09T10:59:47.396"/>
    <p1510:client id="{C04684DF-812F-4123-8652-A6DF144B6D2E}" v="59" dt="2023-05-08T18:43:1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80CFA-EE0C-97E1-6BE4-530155B1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F99FE-BDE4-3999-C875-55F98417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06F4-9A59-6D51-D370-CB621796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DCCA12-D4D9-F900-14EC-8A46867620E9}"/>
              </a:ext>
            </a:extLst>
          </p:cNvPr>
          <p:cNvSpPr/>
          <p:nvPr userDrawn="1"/>
        </p:nvSpPr>
        <p:spPr>
          <a:xfrm>
            <a:off x="6400801" y="0"/>
            <a:ext cx="5791200" cy="6858000"/>
          </a:xfrm>
          <a:prstGeom prst="rect">
            <a:avLst/>
          </a:prstGeom>
          <a:solidFill>
            <a:srgbClr val="002060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0974AD88-6C79-841B-E1EB-AA81194CD8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67256" y="933841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91E031-58DB-644C-9978-F87B3BF6A650}"/>
              </a:ext>
            </a:extLst>
          </p:cNvPr>
          <p:cNvSpPr txBox="1">
            <a:spLocks/>
          </p:cNvSpPr>
          <p:nvPr userDrawn="1"/>
        </p:nvSpPr>
        <p:spPr>
          <a:xfrm>
            <a:off x="7308555" y="61700"/>
            <a:ext cx="3975692" cy="6057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spc="300" dirty="0">
                <a:solidFill>
                  <a:schemeClr val="bg1"/>
                </a:solidFill>
                <a:effectLst/>
              </a:rPr>
              <a:t>SPEAKERS Introduction</a:t>
            </a:r>
            <a:endParaRPr lang="en-US" sz="2800" spc="300" dirty="0">
              <a:solidFill>
                <a:schemeClr val="bg1"/>
              </a:solidFill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65137D5-8428-69C6-79B6-58FC8D60249A}"/>
              </a:ext>
            </a:extLst>
          </p:cNvPr>
          <p:cNvSpPr txBox="1">
            <a:spLocks/>
          </p:cNvSpPr>
          <p:nvPr userDrawn="1"/>
        </p:nvSpPr>
        <p:spPr>
          <a:xfrm>
            <a:off x="8298156" y="4405005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solidFill>
                  <a:schemeClr val="bg1"/>
                </a:solidFill>
                <a:effectLst/>
              </a:rPr>
              <a:t>Lalit Rawat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56B2F23-2CD1-D48C-A54A-4EB88A9E66B2}"/>
              </a:ext>
            </a:extLst>
          </p:cNvPr>
          <p:cNvSpPr txBox="1">
            <a:spLocks/>
          </p:cNvSpPr>
          <p:nvPr userDrawn="1"/>
        </p:nvSpPr>
        <p:spPr>
          <a:xfrm>
            <a:off x="8360637" y="4870493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bg1"/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bg1"/>
                </a:solidFill>
              </a:rPr>
              <a:t>Azure MVP, Mentor, Author 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36643C8-4AB8-558F-5707-090B789AF788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4A5970-6BF7-00E8-5FBB-02CD896786A5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5A487D4F-DA0B-DC42-59AD-60CD704100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522A00-8AFC-1691-A9F5-FEFB3C57D14D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798D50-DA1B-874A-4D82-3509581D018C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16A3B989-853C-20C3-998A-FB3724578F0A}"/>
              </a:ext>
            </a:extLst>
          </p:cNvPr>
          <p:cNvSpPr txBox="1">
            <a:spLocks/>
          </p:cNvSpPr>
          <p:nvPr userDrawn="1"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665C8DA-2AC0-43F6-5FE9-08D75C24C446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2B5B50"/>
                </a:solidFill>
              </a:rPr>
              <a:t>Session Details 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E1010DDF-C4A3-25E0-EBB1-A0191F2ACC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274" y="1489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3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B39F30D-66D6-28C0-F55C-8D3630604F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263" y="1785938"/>
            <a:ext cx="4629150" cy="3995737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15452E3-13CC-2988-3877-F5DB5E485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96188" y="1785938"/>
            <a:ext cx="4170362" cy="399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1CD7107-07AE-A676-17F9-4485F43BEA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513" y="1785938"/>
            <a:ext cx="4629150" cy="3995737"/>
          </a:xfrm>
        </p:spPr>
        <p:txBody>
          <a:bodyPr/>
          <a:lstStyle/>
          <a:p>
            <a:endParaRPr lang="en-IN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159DD772-7019-FEC3-BF74-D07676F5B0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5438" y="1785938"/>
            <a:ext cx="4170362" cy="399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72698707-D3B3-647D-1D20-23F68DB6D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91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D30-6A02-D594-B1D7-33AF66BFB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846F43BD-97BF-95F6-566E-A4D1674522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5513" y="1785938"/>
            <a:ext cx="4629150" cy="3995737"/>
          </a:xfrm>
        </p:spPr>
        <p:txBody>
          <a:bodyPr/>
          <a:lstStyle/>
          <a:p>
            <a:endParaRPr lang="en-IN"/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43EE759-0156-95F2-BBC0-40CEC425AD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95438" y="1785938"/>
            <a:ext cx="4170362" cy="3995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808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D30-6A02-D594-B1D7-33AF66BFB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Continue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8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2D30-6A02-D594-B1D7-33AF66BFB9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Name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solidFill>
          <a:srgbClr val="002060">
            <a:alpha val="87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22D48-AE2F-9108-061D-5D60B89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1D3DE-E0D3-B1B6-F9AE-AD43A0CC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E9B8-7B4F-0E3C-48CC-E8A82D75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27EFA7-19CA-B216-AF89-BC3159B3E2F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72ACA7-C93B-F776-5FAA-065E5111C7DC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512D601-6E31-12E6-06B0-4F609FCB95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A2450-D852-CC8A-9FBA-A02BD8873ABC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05873D-468F-650E-FB6E-D43BAFFC8153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5F7F2C4-D2AF-74E3-E11F-330057ACC2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488" y="2054"/>
            <a:ext cx="942624" cy="7261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3E67D63-3586-395A-EA14-B3C865F76452}"/>
              </a:ext>
            </a:extLst>
          </p:cNvPr>
          <p:cNvSpPr txBox="1">
            <a:spLocks/>
          </p:cNvSpPr>
          <p:nvPr userDrawn="1"/>
        </p:nvSpPr>
        <p:spPr>
          <a:xfrm>
            <a:off x="409700" y="-84801"/>
            <a:ext cx="11219247" cy="1025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66CFAE8-123D-1406-6BA2-2A93314C5B95}"/>
              </a:ext>
            </a:extLst>
          </p:cNvPr>
          <p:cNvSpPr txBox="1">
            <a:spLocks/>
          </p:cNvSpPr>
          <p:nvPr userDrawn="1"/>
        </p:nvSpPr>
        <p:spPr>
          <a:xfrm>
            <a:off x="4400025" y="3401882"/>
            <a:ext cx="3391950" cy="43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Learning Partners</a:t>
            </a:r>
          </a:p>
        </p:txBody>
      </p:sp>
      <p:pic>
        <p:nvPicPr>
          <p:cNvPr id="14" name="Picture 2" descr="BPB Publications">
            <a:extLst>
              <a:ext uri="{FF2B5EF4-FFF2-40B4-BE49-F238E27FC236}">
                <a16:creationId xmlns:a16="http://schemas.microsoft.com/office/drawing/2014/main" id="{175CC3EB-E75A-D10D-1727-AA947D92C18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4" b="18682"/>
          <a:stretch/>
        </p:blipFill>
        <p:spPr bwMode="auto">
          <a:xfrm>
            <a:off x="5024437" y="4135996"/>
            <a:ext cx="2143125" cy="12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51D9D53-BD12-D17E-875E-08F6C10823DF}"/>
              </a:ext>
            </a:extLst>
          </p:cNvPr>
          <p:cNvGrpSpPr/>
          <p:nvPr userDrawn="1"/>
        </p:nvGrpSpPr>
        <p:grpSpPr>
          <a:xfrm>
            <a:off x="715618" y="1961672"/>
            <a:ext cx="10416208" cy="1340546"/>
            <a:chOff x="1281113" y="2697851"/>
            <a:chExt cx="8306532" cy="1311637"/>
          </a:xfrm>
        </p:grpSpPr>
        <p:pic>
          <p:nvPicPr>
            <p:cNvPr id="17" name="Picture 10" descr="Microsoft Unveils a New Look - The Official Microsoft Blog">
              <a:extLst>
                <a:ext uri="{FF2B5EF4-FFF2-40B4-BE49-F238E27FC236}">
                  <a16:creationId xmlns:a16="http://schemas.microsoft.com/office/drawing/2014/main" id="{21D800F5-A8CC-B560-56F2-F7F2A1E3C3F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113" y="2697851"/>
              <a:ext cx="3533775" cy="1295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18" name="Picture 12" descr="JetBrains: Essential tools for software developers and teams">
              <a:extLst>
                <a:ext uri="{FF2B5EF4-FFF2-40B4-BE49-F238E27FC236}">
                  <a16:creationId xmlns:a16="http://schemas.microsoft.com/office/drawing/2014/main" id="{BAC085A4-0B1B-B11A-609E-BE454BB250F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410" y="2724027"/>
              <a:ext cx="1812235" cy="12854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sp>
        <p:nvSpPr>
          <p:cNvPr id="20" name="Scroll: Horizontal 19">
            <a:extLst>
              <a:ext uri="{FF2B5EF4-FFF2-40B4-BE49-F238E27FC236}">
                <a16:creationId xmlns:a16="http://schemas.microsoft.com/office/drawing/2014/main" id="{E998EC15-DD66-E727-8174-4ADED11E0781}"/>
              </a:ext>
            </a:extLst>
          </p:cNvPr>
          <p:cNvSpPr/>
          <p:nvPr userDrawn="1"/>
        </p:nvSpPr>
        <p:spPr>
          <a:xfrm>
            <a:off x="4581462" y="804590"/>
            <a:ext cx="2875722" cy="771388"/>
          </a:xfrm>
          <a:prstGeom prst="horizontalScroll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Sponsors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New Relic Introduces Vulnerability Management | Business Wire">
            <a:extLst>
              <a:ext uri="{FF2B5EF4-FFF2-40B4-BE49-F238E27FC236}">
                <a16:creationId xmlns:a16="http://schemas.microsoft.com/office/drawing/2014/main" id="{A05B4B40-7B48-E1F4-692C-9C59CA8852A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9" b="19329"/>
          <a:stretch/>
        </p:blipFill>
        <p:spPr bwMode="auto">
          <a:xfrm>
            <a:off x="5513878" y="2049394"/>
            <a:ext cx="2962275" cy="102570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0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5145-B0E0-8CB8-C1F4-08002351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7CB8-B8F7-BFF3-27B0-5673A9E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E1AA7-E0A8-81E0-6781-451A46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213C6D-2D78-73F7-27FD-7A582B10D5DB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9BE66-1FA8-6998-B1C8-AA7A2F3140B4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D9838446-031D-28D9-33C3-F1BFF2455A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AE11E-D3F4-C74E-F147-98DD77266F35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C9F67D-6917-639A-D45F-3EA49A9F168F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BE3B39D-1E89-F173-AC79-E087805B8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Session Name</a:t>
            </a:r>
            <a:endParaRPr lang="en-IN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1034D9-8B8B-5684-64F3-1D393C160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76" y="896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3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E15145-B0E0-8CB8-C1F4-080023515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7CB8-B8F7-BFF3-27B0-5673A9ED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E1AA7-E0A8-81E0-6781-451A464C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213C6D-2D78-73F7-27FD-7A582B10D5DB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EF9BE66-1FA8-6998-B1C8-AA7A2F3140B4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D9838446-031D-28D9-33C3-F1BFF2455A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B5AE11E-D3F4-C74E-F147-98DD77266F35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C9F67D-6917-639A-D45F-3EA49A9F168F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6BE3B39D-1E89-F173-AC79-E087805B8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7523922" cy="10263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Topics</a:t>
            </a:r>
            <a:endParaRPr lang="en-IN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711034D9-8B8B-5684-64F3-1D393C160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376" y="89654"/>
            <a:ext cx="942624" cy="72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6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CBF61-E7A2-F6EB-B752-70E41A0E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067EB-27C1-5AA0-2635-ED93F5EF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78B9-3658-3DA6-86D7-42E4CB4C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454541A-19A4-3B75-567C-2F039FA5719B}"/>
              </a:ext>
            </a:extLst>
          </p:cNvPr>
          <p:cNvSpPr txBox="1">
            <a:spLocks/>
          </p:cNvSpPr>
          <p:nvPr userDrawn="1"/>
        </p:nvSpPr>
        <p:spPr>
          <a:xfrm>
            <a:off x="340603" y="-81204"/>
            <a:ext cx="112192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2B5B50"/>
                </a:solidFill>
              </a:rPr>
              <a:t>Thank You!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A46D13F-39C3-EEB9-DE52-2E7088B7C0F7}"/>
              </a:ext>
            </a:extLst>
          </p:cNvPr>
          <p:cNvSpPr txBox="1">
            <a:spLocks/>
          </p:cNvSpPr>
          <p:nvPr userDrawn="1"/>
        </p:nvSpPr>
        <p:spPr>
          <a:xfrm>
            <a:off x="4400025" y="3401882"/>
            <a:ext cx="3391950" cy="436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3A57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2B5B50"/>
                </a:solidFill>
              </a:rPr>
              <a:t>Learning Partners</a:t>
            </a:r>
          </a:p>
        </p:txBody>
      </p:sp>
      <p:pic>
        <p:nvPicPr>
          <p:cNvPr id="1026" name="Picture 2" descr="BPB Publications">
            <a:extLst>
              <a:ext uri="{FF2B5EF4-FFF2-40B4-BE49-F238E27FC236}">
                <a16:creationId xmlns:a16="http://schemas.microsoft.com/office/drawing/2014/main" id="{CB2EB6D6-D68F-C0FC-D055-3A3D0A48788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84" b="18682"/>
          <a:stretch/>
        </p:blipFill>
        <p:spPr bwMode="auto">
          <a:xfrm>
            <a:off x="5024437" y="4135996"/>
            <a:ext cx="2143125" cy="122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3217E87-30C7-7F73-EF74-3AC1D030009E}"/>
              </a:ext>
            </a:extLst>
          </p:cNvPr>
          <p:cNvGrpSpPr/>
          <p:nvPr userDrawn="1"/>
        </p:nvGrpSpPr>
        <p:grpSpPr>
          <a:xfrm>
            <a:off x="715618" y="1961672"/>
            <a:ext cx="10416208" cy="1340546"/>
            <a:chOff x="1281113" y="2697851"/>
            <a:chExt cx="8306532" cy="1311637"/>
          </a:xfrm>
        </p:grpSpPr>
        <p:pic>
          <p:nvPicPr>
            <p:cNvPr id="1034" name="Picture 10" descr="Microsoft Unveils a New Look - The Official Microsoft Blog">
              <a:extLst>
                <a:ext uri="{FF2B5EF4-FFF2-40B4-BE49-F238E27FC236}">
                  <a16:creationId xmlns:a16="http://schemas.microsoft.com/office/drawing/2014/main" id="{1DCEC843-DA3C-EB2F-5778-240A9098D84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113" y="2697851"/>
              <a:ext cx="3533775" cy="12954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pic>
          <p:nvPicPr>
            <p:cNvPr id="1036" name="Picture 12" descr="JetBrains: Essential tools for software developers and teams">
              <a:extLst>
                <a:ext uri="{FF2B5EF4-FFF2-40B4-BE49-F238E27FC236}">
                  <a16:creationId xmlns:a16="http://schemas.microsoft.com/office/drawing/2014/main" id="{D18DE8BA-4DD4-2F22-FEEF-0EEAA9DCB314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5410" y="2724027"/>
              <a:ext cx="1812235" cy="1285461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6C6AA0-0E93-A393-744C-652456968086}"/>
              </a:ext>
            </a:extLst>
          </p:cNvPr>
          <p:cNvGrpSpPr/>
          <p:nvPr userDrawn="1"/>
        </p:nvGrpSpPr>
        <p:grpSpPr>
          <a:xfrm>
            <a:off x="0" y="6131858"/>
            <a:ext cx="12192000" cy="726142"/>
            <a:chOff x="0" y="6131858"/>
            <a:chExt cx="12192000" cy="7261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13D9A2-F042-077C-CCE9-31EAC9402CBE}"/>
                </a:ext>
              </a:extLst>
            </p:cNvPr>
            <p:cNvSpPr/>
            <p:nvPr userDrawn="1"/>
          </p:nvSpPr>
          <p:spPr>
            <a:xfrm>
              <a:off x="0" y="6131859"/>
              <a:ext cx="12192000" cy="7261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A62EE59D-87EF-2BEC-E856-1EDBD15BD2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131858"/>
              <a:ext cx="942624" cy="72614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93D344-2778-1CDF-857D-73383544E877}"/>
                </a:ext>
              </a:extLst>
            </p:cNvPr>
            <p:cNvSpPr txBox="1"/>
            <p:nvPr userDrawn="1"/>
          </p:nvSpPr>
          <p:spPr>
            <a:xfrm>
              <a:off x="5043633" y="6352143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</a:rPr>
                <a:t>Global Azure 2023</a:t>
              </a:r>
              <a:endParaRPr lang="en-IN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AEEB4A-FAED-A459-892C-9EB8B8B3452E}"/>
                </a:ext>
              </a:extLst>
            </p:cNvPr>
            <p:cNvSpPr txBox="1"/>
            <p:nvPr userDrawn="1"/>
          </p:nvSpPr>
          <p:spPr>
            <a:xfrm>
              <a:off x="9814417" y="6389004"/>
              <a:ext cx="1951383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</a:lstStyle>
            <a:p>
              <a:pPr lvl="0"/>
              <a:r>
                <a:rPr lang="en-US" dirty="0"/>
                <a:t>#GlobalAzure2023</a:t>
              </a:r>
              <a:endParaRPr lang="en-IN" dirty="0"/>
            </a:p>
          </p:txBody>
        </p:sp>
      </p:grpSp>
      <p:sp>
        <p:nvSpPr>
          <p:cNvPr id="21" name="Scroll: Horizontal 20">
            <a:extLst>
              <a:ext uri="{FF2B5EF4-FFF2-40B4-BE49-F238E27FC236}">
                <a16:creationId xmlns:a16="http://schemas.microsoft.com/office/drawing/2014/main" id="{8400184A-E8DF-0B4D-7827-A6224EA403C4}"/>
              </a:ext>
            </a:extLst>
          </p:cNvPr>
          <p:cNvSpPr/>
          <p:nvPr userDrawn="1"/>
        </p:nvSpPr>
        <p:spPr>
          <a:xfrm>
            <a:off x="4581462" y="804590"/>
            <a:ext cx="2875722" cy="771388"/>
          </a:xfrm>
          <a:prstGeom prst="horizontalScroll">
            <a:avLst/>
          </a:prstGeom>
          <a:solidFill>
            <a:schemeClr val="tx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Sponsors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2" name="Picture 2" descr="New Relic Introduces Vulnerability Management | Business Wire">
            <a:extLst>
              <a:ext uri="{FF2B5EF4-FFF2-40B4-BE49-F238E27FC236}">
                <a16:creationId xmlns:a16="http://schemas.microsoft.com/office/drawing/2014/main" id="{77B85C7F-12D2-59F1-D39B-AAA1073A5CA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99" b="19329"/>
          <a:stretch/>
        </p:blipFill>
        <p:spPr bwMode="auto">
          <a:xfrm>
            <a:off x="5513878" y="2049394"/>
            <a:ext cx="2962275" cy="1025706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92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CCDA-193B-CE62-FF6B-BE4131C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5CD-4FE4-3076-3B23-65CE784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450E-C052-7148-2306-81FDAB30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5F2-D73A-40B9-A52A-05A49C1341AC}" type="datetimeFigureOut">
              <a:rPr lang="en-IN" smtClean="0"/>
              <a:t>10-05-2023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BD54-71ED-E6DB-DC07-F4AF6AAF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1CFB-9E01-F00F-8100-A437C7BF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2" r:id="rId3"/>
    <p:sldLayoutId id="2147483660" r:id="rId4"/>
    <p:sldLayoutId id="2147483661" r:id="rId5"/>
    <p:sldLayoutId id="2147483665" r:id="rId6"/>
    <p:sldLayoutId id="2147483655" r:id="rId7"/>
    <p:sldLayoutId id="2147483663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70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736D0-6381-A6F9-D706-126410EC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678"/>
            <a:ext cx="7523922" cy="102635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21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074D-4C7C-2FDF-9E4F-A3C526C54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10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A4AC-C592-1068-79CF-4B3A55A4E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88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72EB-4D61-A608-EF1C-923D161D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27726-2A33-10A8-AAEB-DDF2D60EE69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9B41-69D1-D706-7995-00F77FAB5C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0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248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Rawat</dc:creator>
  <cp:lastModifiedBy>Lalit Rawat</cp:lastModifiedBy>
  <cp:revision>3</cp:revision>
  <dcterms:created xsi:type="dcterms:W3CDTF">2023-05-08T18:00:42Z</dcterms:created>
  <dcterms:modified xsi:type="dcterms:W3CDTF">2023-05-10T16:07:38Z</dcterms:modified>
</cp:coreProperties>
</file>