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2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6E6"/>
    <a:srgbClr val="091C3C"/>
    <a:srgbClr val="2791C5"/>
    <a:srgbClr val="2791BE"/>
    <a:srgbClr val="27618D"/>
    <a:srgbClr val="1B61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8B4024-2117-4964-9246-56B3043D3E21}" v="8" dt="2023-05-09T10:59:47.396"/>
    <p1510:client id="{C04684DF-812F-4123-8652-A6DF144B6D2E}" v="59" dt="2023-05-08T18:43:10.29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20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Relationship Id="rId9" Type="http://schemas.openxmlformats.org/officeDocument/2006/relationships/image" Target="../media/image1.png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png"/><Relationship Id="rId7" Type="http://schemas.openxmlformats.org/officeDocument/2006/relationships/image" Target="../media/image8.jpe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jpeg"/><Relationship Id="rId5" Type="http://schemas.openxmlformats.org/officeDocument/2006/relationships/image" Target="../media/image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BEDB586B-11A6-3641-8C58-C996DD1FCEF6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310401C-EB8C-7147-616F-05FC0FC77012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CCF15B6C-485E-4364-2B02-2E8112966B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0280" y="148289"/>
            <a:ext cx="2877307" cy="2216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C654C26-FA46-6C05-2634-318BF16D7371}"/>
              </a:ext>
            </a:extLst>
          </p:cNvPr>
          <p:cNvSpPr txBox="1"/>
          <p:nvPr userDrawn="1"/>
        </p:nvSpPr>
        <p:spPr>
          <a:xfrm>
            <a:off x="2600325" y="2162175"/>
            <a:ext cx="7753350" cy="3416320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GLOBAL AZURE BANGALORE </a:t>
            </a:r>
          </a:p>
          <a:p>
            <a:pPr algn="ctr"/>
            <a:r>
              <a:rPr lang="en-US" sz="7200" dirty="0">
                <a:solidFill>
                  <a:schemeClr val="bg1"/>
                </a:solidFill>
              </a:rPr>
              <a:t>2023</a:t>
            </a:r>
          </a:p>
        </p:txBody>
      </p:sp>
      <p:pic>
        <p:nvPicPr>
          <p:cNvPr id="27" name="Graphic 26" descr="World with solid fill">
            <a:extLst>
              <a:ext uri="{FF2B5EF4-FFF2-40B4-BE49-F238E27FC236}">
                <a16:creationId xmlns:a16="http://schemas.microsoft.com/office/drawing/2014/main" id="{37082390-E1BA-8F30-3CCD-D94D9BED2C9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914900" y="5695950"/>
            <a:ext cx="295276" cy="29527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576F1554-C36D-00FC-5E80-752C64DD5BDD}"/>
              </a:ext>
            </a:extLst>
          </p:cNvPr>
          <p:cNvSpPr txBox="1"/>
          <p:nvPr userDrawn="1"/>
        </p:nvSpPr>
        <p:spPr>
          <a:xfrm>
            <a:off x="11010901" y="209989"/>
            <a:ext cx="11810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effectLst/>
              </a:rPr>
              <a:t>#gablr2023</a:t>
            </a:r>
            <a:endParaRPr lang="en-IN" sz="1400" dirty="0">
              <a:solidFill>
                <a:schemeClr val="bg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CA05424-01C1-CC04-BCEB-012FCD24BBCF}"/>
              </a:ext>
            </a:extLst>
          </p:cNvPr>
          <p:cNvSpPr txBox="1"/>
          <p:nvPr userDrawn="1"/>
        </p:nvSpPr>
        <p:spPr>
          <a:xfrm>
            <a:off x="5172075" y="5676900"/>
            <a:ext cx="2647950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https://bengaluru.globalazure.in/</a:t>
            </a:r>
          </a:p>
        </p:txBody>
      </p:sp>
      <p:pic>
        <p:nvPicPr>
          <p:cNvPr id="30" name="Picture 29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F42A850-A07F-7886-89E3-0B3FA73C6B9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84B2D783-1E52-B4AD-9346-70095D55CE7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2" name="Picture 31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89251D53-09EF-209E-FC6D-AD0E1879DB5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6478731"/>
            <a:ext cx="369743" cy="369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90CF4DAC-23B7-5BFB-60F7-00A797E26F5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477000"/>
            <a:ext cx="381000" cy="381000"/>
          </a:xfrm>
          <a:prstGeom prst="rect">
            <a:avLst/>
          </a:prstGeom>
          <a:effectLst/>
        </p:spPr>
      </p:pic>
      <p:pic>
        <p:nvPicPr>
          <p:cNvPr id="34" name="Picture 33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C930D5D2-1408-EF74-102B-B84DCD2F1AB7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 descr="A picture containing font, text, graphics, graphic design&#10;&#10;Description automatically generated">
            <a:extLst>
              <a:ext uri="{FF2B5EF4-FFF2-40B4-BE49-F238E27FC236}">
                <a16:creationId xmlns:a16="http://schemas.microsoft.com/office/drawing/2014/main" id="{E5178C76-1C68-C66A-49FA-34FE3653E77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1" r="47182"/>
          <a:stretch/>
        </p:blipFill>
        <p:spPr>
          <a:xfrm>
            <a:off x="11315700" y="6476641"/>
            <a:ext cx="342899" cy="362309"/>
          </a:xfrm>
          <a:prstGeom prst="rect">
            <a:avLst/>
          </a:prstGeom>
        </p:spPr>
      </p:pic>
      <p:pic>
        <p:nvPicPr>
          <p:cNvPr id="36" name="Picture 35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BFB02149-929F-AFDF-B757-CD7831F08D2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3FD110F9-6B6F-CC4A-4D5D-151309B53766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F8CFF0-ECD4-D955-09D3-E66F70BF5FBB}"/>
              </a:ext>
            </a:extLst>
          </p:cNvPr>
          <p:cNvSpPr txBox="1"/>
          <p:nvPr userDrawn="1"/>
        </p:nvSpPr>
        <p:spPr>
          <a:xfrm>
            <a:off x="3781584" y="6203682"/>
            <a:ext cx="122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Leaning Partner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390E18-5058-B9D0-E6CF-3BC5A821BDE2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id="{E3C04D67-6ED4-ABA5-439D-975B9FA0A9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03" y="6267450"/>
            <a:ext cx="766609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604159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53CB210E-8700-B4BC-B89C-E8B27CB3F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6478731"/>
            <a:ext cx="369743" cy="369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A2279A8E-C652-E35E-9E76-F47A1041E1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477000"/>
            <a:ext cx="381000" cy="381000"/>
          </a:xfrm>
          <a:prstGeom prst="rect">
            <a:avLst/>
          </a:prstGeom>
          <a:effectLst/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font, text, graphics, graphic design&#10;&#10;Description automatically generated">
            <a:extLst>
              <a:ext uri="{FF2B5EF4-FFF2-40B4-BE49-F238E27FC236}">
                <a16:creationId xmlns:a16="http://schemas.microsoft.com/office/drawing/2014/main" id="{293CFFEA-4C64-6AF2-BEDC-E8E5E19F6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1" r="47182"/>
          <a:stretch/>
        </p:blipFill>
        <p:spPr>
          <a:xfrm>
            <a:off x="11315700" y="6495691"/>
            <a:ext cx="342899" cy="362309"/>
          </a:xfrm>
          <a:prstGeom prst="rect">
            <a:avLst/>
          </a:prstGeom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9A576-E964-F6C5-5265-3F1FD189C455}"/>
              </a:ext>
            </a:extLst>
          </p:cNvPr>
          <p:cNvSpPr txBox="1"/>
          <p:nvPr userDrawn="1"/>
        </p:nvSpPr>
        <p:spPr>
          <a:xfrm>
            <a:off x="3781584" y="6203682"/>
            <a:ext cx="122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Leaning Partner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465AC1A-D93E-99B2-5FC9-2AEE8AAD2A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03" y="6267450"/>
            <a:ext cx="766609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7019926" y="0"/>
            <a:ext cx="5172074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9768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68" y="6513470"/>
            <a:ext cx="1484530" cy="29690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1695" y="6535297"/>
            <a:ext cx="1386937" cy="269829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53CB210E-8700-B4BC-B89C-E8B27CB3F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5650" y="6478731"/>
            <a:ext cx="369743" cy="36974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A2279A8E-C652-E35E-9E76-F47A1041E12E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6477000"/>
            <a:ext cx="381000" cy="381000"/>
          </a:xfrm>
          <a:prstGeom prst="rect">
            <a:avLst/>
          </a:prstGeom>
          <a:effectLst/>
        </p:spPr>
      </p:pic>
      <p:pic>
        <p:nvPicPr>
          <p:cNvPr id="17" name="Picture 16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61EED67E-A697-3F0E-74A7-029E4E7C451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4575" y="6470904"/>
            <a:ext cx="304560" cy="3106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font, text, graphics, graphic design&#10;&#10;Description automatically generated">
            <a:extLst>
              <a:ext uri="{FF2B5EF4-FFF2-40B4-BE49-F238E27FC236}">
                <a16:creationId xmlns:a16="http://schemas.microsoft.com/office/drawing/2014/main" id="{293CFFEA-4C64-6AF2-BEDC-E8E5E19F6D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1" r="47182"/>
          <a:stretch/>
        </p:blipFill>
        <p:spPr>
          <a:xfrm>
            <a:off x="11315700" y="6495691"/>
            <a:ext cx="342899" cy="362309"/>
          </a:xfrm>
          <a:prstGeom prst="rect">
            <a:avLst/>
          </a:prstGeom>
        </p:spPr>
      </p:pic>
      <p:pic>
        <p:nvPicPr>
          <p:cNvPr id="21" name="Picture 20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3E35C58E-EC96-8FEB-C785-9BD4F223035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6074" y="6529387"/>
            <a:ext cx="523875" cy="2619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228884" y="620368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Sponsored by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A9A576-E964-F6C5-5265-3F1FD189C455}"/>
              </a:ext>
            </a:extLst>
          </p:cNvPr>
          <p:cNvSpPr txBox="1"/>
          <p:nvPr userDrawn="1"/>
        </p:nvSpPr>
        <p:spPr>
          <a:xfrm>
            <a:off x="3781584" y="6203682"/>
            <a:ext cx="122856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Leaning Partner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10287159" y="6213207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B465AC1A-D93E-99B2-5FC9-2AEE8AAD2AE5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4203" y="6267450"/>
            <a:ext cx="766609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30879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9E936D9-E1C3-2BBD-02E2-B77E96E842EB}"/>
              </a:ext>
            </a:extLst>
          </p:cNvPr>
          <p:cNvSpPr/>
          <p:nvPr userDrawn="1"/>
        </p:nvSpPr>
        <p:spPr>
          <a:xfrm>
            <a:off x="0" y="6448425"/>
            <a:ext cx="12192000" cy="409575"/>
          </a:xfrm>
          <a:prstGeom prst="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2" name="Picture 11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3CD1B79-02AB-2E69-97F0-D147CD8AA8B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467" y="3617870"/>
            <a:ext cx="2532283" cy="50645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graphics, font, graphic design, screenshot&#10;&#10;Description automatically generated">
            <a:extLst>
              <a:ext uri="{FF2B5EF4-FFF2-40B4-BE49-F238E27FC236}">
                <a16:creationId xmlns:a16="http://schemas.microsoft.com/office/drawing/2014/main" id="{5D361A5D-D964-697F-5625-7D5545CA99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7420" y="4211197"/>
            <a:ext cx="2539976" cy="4941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 descr="A picture containing text, graphics, font, screenshot&#10;&#10;Description automatically generated">
            <a:extLst>
              <a:ext uri="{FF2B5EF4-FFF2-40B4-BE49-F238E27FC236}">
                <a16:creationId xmlns:a16="http://schemas.microsoft.com/office/drawing/2014/main" id="{53CB210E-8700-B4BC-B89C-E8B27CB3F2D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2475" y="4611831"/>
            <a:ext cx="962025" cy="962025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FAA52B4-D70A-283F-393F-52B97E70525B}"/>
              </a:ext>
            </a:extLst>
          </p:cNvPr>
          <p:cNvSpPr/>
          <p:nvPr userDrawn="1"/>
        </p:nvSpPr>
        <p:spPr>
          <a:xfrm>
            <a:off x="0" y="6276975"/>
            <a:ext cx="12192000" cy="180974"/>
          </a:xfrm>
          <a:prstGeom prst="rect">
            <a:avLst/>
          </a:prstGeom>
          <a:gradFill>
            <a:gsLst>
              <a:gs pos="0">
                <a:schemeClr val="bg1"/>
              </a:gs>
              <a:gs pos="100000">
                <a:schemeClr val="bg1">
                  <a:lumMod val="8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C757AE-ACEF-C970-9D52-E3737AE7CAEB}"/>
              </a:ext>
            </a:extLst>
          </p:cNvPr>
          <p:cNvSpPr txBox="1"/>
          <p:nvPr userDrawn="1"/>
        </p:nvSpPr>
        <p:spPr>
          <a:xfrm>
            <a:off x="1486059" y="3165207"/>
            <a:ext cx="12308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ngsana New" panose="020B0502040204020203" pitchFamily="18" charset="-34"/>
                <a:cs typeface="Angsana New" panose="020B0502040204020203" pitchFamily="18" charset="-34"/>
              </a:rPr>
              <a:t>Sponsors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7C9CD55-038F-D015-FB2E-2A66470CBD49}"/>
              </a:ext>
            </a:extLst>
          </p:cNvPr>
          <p:cNvSpPr txBox="1"/>
          <p:nvPr userDrawn="1"/>
        </p:nvSpPr>
        <p:spPr>
          <a:xfrm>
            <a:off x="8725059" y="3289032"/>
            <a:ext cx="12308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Supported by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9CEA14-E96A-EA9E-5C2A-581FDC5A02BC}"/>
              </a:ext>
            </a:extLst>
          </p:cNvPr>
          <p:cNvSpPr txBox="1">
            <a:spLocks/>
          </p:cNvSpPr>
          <p:nvPr userDrawn="1"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E4853928-EF47-B178-F371-130252992E6E}"/>
              </a:ext>
            </a:extLst>
          </p:cNvPr>
          <p:cNvSpPr txBox="1">
            <a:spLocks/>
          </p:cNvSpPr>
          <p:nvPr userDrawn="1"/>
        </p:nvSpPr>
        <p:spPr>
          <a:xfrm>
            <a:off x="293686" y="313520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C5211F4-F196-A82E-E591-40F0D306A0D2}"/>
              </a:ext>
            </a:extLst>
          </p:cNvPr>
          <p:cNvSpPr txBox="1"/>
          <p:nvPr userDrawn="1"/>
        </p:nvSpPr>
        <p:spPr>
          <a:xfrm>
            <a:off x="5991225" y="0"/>
            <a:ext cx="6200775" cy="6276975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3000">
                <a:srgbClr val="ECECEC"/>
              </a:gs>
              <a:gs pos="100000">
                <a:srgbClr val="E7E6E6"/>
              </a:gs>
            </a:gsLst>
            <a:lin ang="0" scaled="1"/>
            <a:tileRect/>
          </a:gradFill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993FCDF9-901A-FBB3-6730-8E8D06B531A4}"/>
              </a:ext>
            </a:extLst>
          </p:cNvPr>
          <p:cNvSpPr txBox="1">
            <a:spLocks/>
          </p:cNvSpPr>
          <p:nvPr userDrawn="1"/>
        </p:nvSpPr>
        <p:spPr>
          <a:xfrm>
            <a:off x="274636" y="4487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endParaRPr lang="en-US" sz="3000" b="1" dirty="0">
              <a:solidFill>
                <a:srgbClr val="E25B00"/>
              </a:solidFill>
            </a:endParaRP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7C63B9F1-4457-CD1C-113B-203BBF867BB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130" y="0"/>
            <a:ext cx="2877307" cy="2216508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8E4006B-0823-CD9D-2567-11AF7DDF5605}"/>
              </a:ext>
            </a:extLst>
          </p:cNvPr>
          <p:cNvSpPr txBox="1"/>
          <p:nvPr userDrawn="1"/>
        </p:nvSpPr>
        <p:spPr>
          <a:xfrm>
            <a:off x="1590675" y="2038350"/>
            <a:ext cx="7753350" cy="1200329"/>
          </a:xfrm>
          <a:prstGeom prst="rect">
            <a:avLst/>
          </a:prstGeom>
          <a:noFill/>
          <a:effectLst>
            <a:outerShdw blurRad="50800" dist="38100" dir="18900000" algn="b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</a:rPr>
              <a:t>Thank </a:t>
            </a:r>
            <a:r>
              <a:rPr lang="en-US" sz="7200" dirty="0">
                <a:solidFill>
                  <a:schemeClr val="accent6">
                    <a:lumMod val="75000"/>
                  </a:schemeClr>
                </a:solidFill>
              </a:rPr>
              <a:t>you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E8E74-0C27-E557-3BC1-02FE62A74458}"/>
              </a:ext>
            </a:extLst>
          </p:cNvPr>
          <p:cNvSpPr txBox="1"/>
          <p:nvPr userDrawn="1"/>
        </p:nvSpPr>
        <p:spPr>
          <a:xfrm>
            <a:off x="6181883" y="3222357"/>
            <a:ext cx="1733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kern="1200" dirty="0">
                <a:solidFill>
                  <a:schemeClr val="tx1"/>
                </a:solidFill>
                <a:latin typeface="Angsana New" panose="020B0502040204020203" pitchFamily="18" charset="-34"/>
                <a:ea typeface="+mn-ea"/>
                <a:cs typeface="Angsana New" panose="020B0502040204020203" pitchFamily="18" charset="-34"/>
              </a:rPr>
              <a:t>Leaning Partner</a:t>
            </a:r>
          </a:p>
        </p:txBody>
      </p:sp>
      <p:pic>
        <p:nvPicPr>
          <p:cNvPr id="10" name="Picture 9" descr="A picture containing graphics, font, graphic design, logo&#10;&#10;Description automatically generated">
            <a:extLst>
              <a:ext uri="{FF2B5EF4-FFF2-40B4-BE49-F238E27FC236}">
                <a16:creationId xmlns:a16="http://schemas.microsoft.com/office/drawing/2014/main" id="{840AE78D-FB43-93F2-6FAA-A09305DC125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4348" y="3710421"/>
            <a:ext cx="1104900" cy="1104900"/>
          </a:xfrm>
          <a:prstGeom prst="rect">
            <a:avLst/>
          </a:prstGeom>
          <a:effectLst>
            <a:outerShdw blurRad="50800" dist="38100" dir="10800000" algn="r" rotWithShape="0">
              <a:prstClr val="black">
                <a:alpha val="40000"/>
              </a:prstClr>
            </a:outerShdw>
            <a:softEdge rad="12700"/>
          </a:effec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E1862D6-69E9-2527-8BC0-DA729F099078}"/>
              </a:ext>
            </a:extLst>
          </p:cNvPr>
          <p:cNvSpPr txBox="1"/>
          <p:nvPr userDrawn="1"/>
        </p:nvSpPr>
        <p:spPr>
          <a:xfrm>
            <a:off x="9668033" y="3260457"/>
            <a:ext cx="17524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l" defTabSz="914400" rtl="0" eaLnBrk="1" latinLnBrk="0" hangingPunct="1"/>
            <a:r>
              <a:rPr lang="en-US" sz="2400" kern="1200" dirty="0">
                <a:solidFill>
                  <a:schemeClr val="tx1"/>
                </a:solidFill>
                <a:latin typeface="Angsana New" panose="020B0502040204020203" pitchFamily="18" charset="-34"/>
                <a:ea typeface="+mn-ea"/>
                <a:cs typeface="Angsana New" panose="020B0502040204020203" pitchFamily="18" charset="-34"/>
              </a:rPr>
              <a:t>Communities</a:t>
            </a:r>
          </a:p>
        </p:txBody>
      </p:sp>
      <p:pic>
        <p:nvPicPr>
          <p:cNvPr id="18" name="Picture 17" descr="A picture containing graphics, screenshot, circle, graphic design&#10;&#10;Description automatically generated">
            <a:extLst>
              <a:ext uri="{FF2B5EF4-FFF2-40B4-BE49-F238E27FC236}">
                <a16:creationId xmlns:a16="http://schemas.microsoft.com/office/drawing/2014/main" id="{1CB65DCA-C77C-27FE-D98D-FD6DF00A6023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399" y="4673849"/>
            <a:ext cx="752475" cy="76752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8" name="Picture 27" descr="A blue square with white text&#10;&#10;Description automatically generated with low confidence">
            <a:extLst>
              <a:ext uri="{FF2B5EF4-FFF2-40B4-BE49-F238E27FC236}">
                <a16:creationId xmlns:a16="http://schemas.microsoft.com/office/drawing/2014/main" id="{1DCBAC97-324D-FDC1-9F1B-414BA9815523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24" y="4469606"/>
            <a:ext cx="1004886" cy="50244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50" name="Picture 2" descr="experts live india logo from expertslive.co.in">
            <a:extLst>
              <a:ext uri="{FF2B5EF4-FFF2-40B4-BE49-F238E27FC236}">
                <a16:creationId xmlns:a16="http://schemas.microsoft.com/office/drawing/2014/main" id="{6A096CC0-B61E-ED5B-C934-64E6A4DCBA6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3900" y="3829050"/>
            <a:ext cx="876300" cy="87630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28" descr="Logo&#10;&#10;Description automatically generated">
            <a:extLst>
              <a:ext uri="{FF2B5EF4-FFF2-40B4-BE49-F238E27FC236}">
                <a16:creationId xmlns:a16="http://schemas.microsoft.com/office/drawing/2014/main" id="{374019BA-6245-6943-9CDA-892550447DF4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9378" y="6076950"/>
            <a:ext cx="766609" cy="590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83937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2791C5"/>
            </a:gs>
            <a:gs pos="100000">
              <a:srgbClr val="091C3C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51CCDA-193B-CE62-FF6B-BE4131C83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375CD-4FE4-3076-3B23-65CE78445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F450E-C052-7148-2306-81FDAB304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4A55F2-D73A-40B9-A52A-05A49C1341AC}" type="datetimeFigureOut">
              <a:rPr lang="en-IN" smtClean="0"/>
              <a:t>11-05-2023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ABD54-71ED-E6DB-DC07-F4AF6AAF02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71CFB-9E01-F00F-8100-A437C7BFAB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34AF45-C5B5-4D0C-9893-B855476155C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5265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8" r:id="rId2"/>
    <p:sldLayoutId id="2147483672" r:id="rId3"/>
    <p:sldLayoutId id="2147483671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64696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94BE4773-6CC7-EC0C-591F-33CBD9F8E6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02"/>
          <a:stretch/>
        </p:blipFill>
        <p:spPr>
          <a:xfrm>
            <a:off x="7839547" y="1229405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2F723600-20FC-2A09-C42B-B45D6DA70B88}"/>
              </a:ext>
            </a:extLst>
          </p:cNvPr>
          <p:cNvSpPr txBox="1">
            <a:spLocks/>
          </p:cNvSpPr>
          <p:nvPr/>
        </p:nvSpPr>
        <p:spPr>
          <a:xfrm>
            <a:off x="8211529" y="4722638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</a:rPr>
              <a:t>Lalit Rawat</a:t>
            </a:r>
            <a:endParaRPr lang="en-US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36E537FF-E1D4-7C45-3CA8-BF71F1E029F0}"/>
              </a:ext>
            </a:extLst>
          </p:cNvPr>
          <p:cNvSpPr txBox="1">
            <a:spLocks/>
          </p:cNvSpPr>
          <p:nvPr/>
        </p:nvSpPr>
        <p:spPr>
          <a:xfrm>
            <a:off x="8274010" y="5188126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Cloud Solution Architect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Azure MVP, Mentor, Author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50B3D47-5024-283A-2948-7A16063F9E66}"/>
              </a:ext>
            </a:extLst>
          </p:cNvPr>
          <p:cNvSpPr txBox="1">
            <a:spLocks/>
          </p:cNvSpPr>
          <p:nvPr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Session Confidential Computing &amp; Data Protection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5FBFE1CD-6FC0-4C46-7CAF-5058B7B6BC8F}"/>
              </a:ext>
            </a:extLst>
          </p:cNvPr>
          <p:cNvSpPr txBox="1">
            <a:spLocks/>
          </p:cNvSpPr>
          <p:nvPr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Session Details</a:t>
            </a:r>
            <a:r>
              <a:rPr lang="en-US" dirty="0">
                <a:solidFill>
                  <a:srgbClr val="2B5B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1354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0699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0851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870098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88126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icture containing person, person, glasses, wall&#10;&#10;Description automatically generated">
            <a:extLst>
              <a:ext uri="{FF2B5EF4-FFF2-40B4-BE49-F238E27FC236}">
                <a16:creationId xmlns:a16="http://schemas.microsoft.com/office/drawing/2014/main" id="{5BA905F9-37B2-580B-4505-11E3CFFD23BF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" b="13002"/>
          <a:stretch/>
        </p:blipFill>
        <p:spPr>
          <a:xfrm>
            <a:off x="7839547" y="1229405"/>
            <a:ext cx="3287506" cy="3287506"/>
          </a:xfrm>
          <a:custGeom>
            <a:avLst/>
            <a:gdLst/>
            <a:ahLst/>
            <a:cxnLst/>
            <a:rect l="l" t="t" r="r" b="b"/>
            <a:pathLst>
              <a:path w="1838528" h="1838528">
                <a:moveTo>
                  <a:pt x="919264" y="0"/>
                </a:moveTo>
                <a:cubicBezTo>
                  <a:pt x="1426959" y="0"/>
                  <a:pt x="1838528" y="411569"/>
                  <a:pt x="1838528" y="919264"/>
                </a:cubicBezTo>
                <a:cubicBezTo>
                  <a:pt x="1838528" y="1426959"/>
                  <a:pt x="1426959" y="1838528"/>
                  <a:pt x="919264" y="1838528"/>
                </a:cubicBezTo>
                <a:cubicBezTo>
                  <a:pt x="411569" y="1838528"/>
                  <a:pt x="0" y="1426959"/>
                  <a:pt x="0" y="919264"/>
                </a:cubicBezTo>
                <a:cubicBezTo>
                  <a:pt x="0" y="411569"/>
                  <a:pt x="411569" y="0"/>
                  <a:pt x="919264" y="0"/>
                </a:cubicBezTo>
                <a:close/>
              </a:path>
            </a:pathLst>
          </a:custGeom>
        </p:spPr>
      </p:pic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3D8D9CB8-80A0-08CB-324F-DBED010E1483}"/>
              </a:ext>
            </a:extLst>
          </p:cNvPr>
          <p:cNvSpPr txBox="1">
            <a:spLocks/>
          </p:cNvSpPr>
          <p:nvPr/>
        </p:nvSpPr>
        <p:spPr>
          <a:xfrm>
            <a:off x="8211529" y="4722638"/>
            <a:ext cx="2870053" cy="4042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b="1" dirty="0">
                <a:effectLst/>
              </a:rPr>
              <a:t>Lalit Rawat</a:t>
            </a:r>
            <a:endParaRPr lang="en-US" b="1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5524A941-BCEB-9E67-5CE2-C4C1C0D1946F}"/>
              </a:ext>
            </a:extLst>
          </p:cNvPr>
          <p:cNvSpPr txBox="1">
            <a:spLocks/>
          </p:cNvSpPr>
          <p:nvPr/>
        </p:nvSpPr>
        <p:spPr>
          <a:xfrm>
            <a:off x="8274010" y="5188126"/>
            <a:ext cx="2745090" cy="68314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Cloud Solution Architect</a:t>
            </a:r>
          </a:p>
          <a:p>
            <a:pPr marL="0" indent="0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086DB4"/>
              </a:buClr>
              <a:buSzPct val="150000"/>
              <a:buNone/>
            </a:pPr>
            <a:r>
              <a:rPr lang="en-US" sz="1600" dirty="0">
                <a:solidFill>
                  <a:schemeClr val="accent2">
                    <a:lumMod val="75000"/>
                  </a:schemeClr>
                </a:solidFill>
              </a:rPr>
              <a:t>Azure MVP, Mentor, Author 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DE4A54-54B9-5A69-6DE7-1FCA3A1CBC4B}"/>
              </a:ext>
            </a:extLst>
          </p:cNvPr>
          <p:cNvSpPr txBox="1">
            <a:spLocks/>
          </p:cNvSpPr>
          <p:nvPr/>
        </p:nvSpPr>
        <p:spPr>
          <a:xfrm>
            <a:off x="350836" y="2963750"/>
            <a:ext cx="5382307" cy="106135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n-US" sz="2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rgbClr val="086DB4"/>
              </a:buClr>
              <a:buSzPct val="150000"/>
              <a:buNone/>
            </a:pPr>
            <a:r>
              <a:rPr lang="en-US" sz="3000" b="1" dirty="0">
                <a:solidFill>
                  <a:srgbClr val="E25B00"/>
                </a:solidFill>
                <a:effectLst/>
              </a:rPr>
              <a:t>Session Confidential Computing &amp; Data Protection</a:t>
            </a:r>
            <a:endParaRPr lang="en-US" sz="3000" b="1" dirty="0">
              <a:solidFill>
                <a:srgbClr val="E25B00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4C127B8-7CA1-4589-0EF8-E283628EDB5C}"/>
              </a:ext>
            </a:extLst>
          </p:cNvPr>
          <p:cNvSpPr txBox="1">
            <a:spLocks/>
          </p:cNvSpPr>
          <p:nvPr/>
        </p:nvSpPr>
        <p:spPr>
          <a:xfrm>
            <a:off x="350836" y="783578"/>
            <a:ext cx="5181600" cy="1224916"/>
          </a:xfrm>
          <a:prstGeom prst="rect">
            <a:avLst/>
          </a:prstGeom>
        </p:spPr>
        <p:txBody>
          <a:bodyPr vert="horz" lIns="91440" tIns="548640" rIns="91440" bIns="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000" b="1" kern="1200">
                <a:solidFill>
                  <a:srgbClr val="086DB4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Next Session</a:t>
            </a:r>
            <a:endParaRPr lang="en-US" dirty="0">
              <a:solidFill>
                <a:srgbClr val="2B5B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2996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182</TotalTime>
  <Words>38</Words>
  <Application>Microsoft Office PowerPoint</Application>
  <PresentationFormat>Widescreen</PresentationFormat>
  <Paragraphs>10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Angsana New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Lalit Rawat</dc:creator>
  <cp:lastModifiedBy>Samik Roy</cp:lastModifiedBy>
  <cp:revision>15</cp:revision>
  <dcterms:created xsi:type="dcterms:W3CDTF">2023-05-08T18:00:42Z</dcterms:created>
  <dcterms:modified xsi:type="dcterms:W3CDTF">2023-05-11T06:35:13Z</dcterms:modified>
</cp:coreProperties>
</file>