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91C3C"/>
    <a:srgbClr val="2791C5"/>
    <a:srgbClr val="2791BE"/>
    <a:srgbClr val="27618D"/>
    <a:srgbClr val="1B6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B4024-2117-4964-9246-56B3043D3E21}" v="8" dt="2023-05-09T10:59:47.396"/>
    <p1510:client id="{C04684DF-812F-4123-8652-A6DF144B6D2E}" v="59" dt="2023-05-08T18:43:1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2.jpe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2.jpe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2.jpe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eg"/><Relationship Id="rId10" Type="http://schemas.openxmlformats.org/officeDocument/2006/relationships/image" Target="../media/image14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EDB586B-11A6-3641-8C58-C996DD1FCEF6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0401C-EB8C-7147-616F-05FC0FC77012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Graphic 26" descr="World with solid fill">
            <a:extLst>
              <a:ext uri="{FF2B5EF4-FFF2-40B4-BE49-F238E27FC236}">
                <a16:creationId xmlns:a16="http://schemas.microsoft.com/office/drawing/2014/main" id="{37082390-E1BA-8F30-3CCD-D94D9BED2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4900" y="5695950"/>
            <a:ext cx="295276" cy="2952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F1554-C36D-00FC-5E80-752C64DD5BDD}"/>
              </a:ext>
            </a:extLst>
          </p:cNvPr>
          <p:cNvSpPr txBox="1"/>
          <p:nvPr userDrawn="1"/>
        </p:nvSpPr>
        <p:spPr>
          <a:xfrm>
            <a:off x="11010901" y="209989"/>
            <a:ext cx="1181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#gablr2025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A05424-01C1-CC04-BCEB-012FCD24BBCF}"/>
              </a:ext>
            </a:extLst>
          </p:cNvPr>
          <p:cNvSpPr txBox="1"/>
          <p:nvPr userDrawn="1"/>
        </p:nvSpPr>
        <p:spPr>
          <a:xfrm>
            <a:off x="5172075" y="5676900"/>
            <a:ext cx="26479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https://bengaluru.globalazure.in/</a:t>
            </a:r>
          </a:p>
        </p:txBody>
      </p:sp>
      <p:pic>
        <p:nvPicPr>
          <p:cNvPr id="30" name="Picture 29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F42A850-A07F-7886-89E3-0B3FA73C6B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84B2D783-1E52-B4AD-9346-70095D55CE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C930D5D2-1408-EF74-102B-B84DCD2F1A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BFB02149-929F-AFDF-B757-CD7831F08D2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FD110F9-6B6F-CC4A-4D5D-151309B53766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90E18-5058-B9D0-E6CF-3BC5A821BDE2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35E7A-9583-60C1-E44E-57604FCB163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54C26-FA46-6C05-2634-318BF16D7371}"/>
              </a:ext>
            </a:extLst>
          </p:cNvPr>
          <p:cNvSpPr txBox="1"/>
          <p:nvPr userDrawn="1"/>
        </p:nvSpPr>
        <p:spPr>
          <a:xfrm>
            <a:off x="2600325" y="2303492"/>
            <a:ext cx="7753350" cy="34163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GLOBAL AZURE BANGALORE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2025</a:t>
            </a:r>
          </a:p>
        </p:txBody>
      </p:sp>
      <p:pic>
        <p:nvPicPr>
          <p:cNvPr id="12" name="Picture 2" descr="Logo">
            <a:extLst>
              <a:ext uri="{FF2B5EF4-FFF2-40B4-BE49-F238E27FC236}">
                <a16:creationId xmlns:a16="http://schemas.microsoft.com/office/drawing/2014/main" id="{B536B4F6-4FFB-57D1-8FA4-1F298B06A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19BB93-8F51-A4A9-9949-FF9850DD3F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61" y="0"/>
            <a:ext cx="3464242" cy="267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5CAE1C-0278-7390-8D8C-01C5DC202C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37" y="6258078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7A7227-39EC-B710-AC9E-22FF35F0F03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7019926" y="0"/>
            <a:ext cx="5172074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BEC833-546D-E9F6-12AD-B29F36F3802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9CAAFB0F-D34C-B096-45E3-54A9FDCF3D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58C30C5-D8BF-4D94-9B07-0048E9E00B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37" y="6258078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B93BA-36FA-E532-37ED-5F1DB9B7C17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0" y="0"/>
            <a:ext cx="12192000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BEC833-546D-E9F6-12AD-B29F36F3802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9CAAFB0F-D34C-B096-45E3-54A9FDCF3D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F7C5170-7D42-9312-454F-B0163E3DC9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37" y="6258078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CFE76-393D-3A96-EE6B-9093D32780D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03CA6E-1ECF-A0D0-2D3F-1D026A1A75E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054B98F9-581F-1255-E64D-D6A04EC7BB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C66204E5-01D9-2A10-F0E4-FD122B8F86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37" y="6258078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C509AF-6673-FC3C-FB93-A26B2A1D61E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7" y="3617870"/>
            <a:ext cx="2532283" cy="506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0" y="4211197"/>
            <a:ext cx="2539976" cy="4941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486059" y="3165207"/>
            <a:ext cx="12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Sponsors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8725059" y="328903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5991225" y="0"/>
            <a:ext cx="6200775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4006B-0823-CD9D-2567-11AF7DDF5605}"/>
              </a:ext>
            </a:extLst>
          </p:cNvPr>
          <p:cNvSpPr txBox="1"/>
          <p:nvPr userDrawn="1"/>
        </p:nvSpPr>
        <p:spPr>
          <a:xfrm>
            <a:off x="1590675" y="2038350"/>
            <a:ext cx="7753350" cy="120032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862D6-69E9-2527-8BC0-DA729F099078}"/>
              </a:ext>
            </a:extLst>
          </p:cNvPr>
          <p:cNvSpPr txBox="1"/>
          <p:nvPr userDrawn="1"/>
        </p:nvSpPr>
        <p:spPr>
          <a:xfrm>
            <a:off x="9668033" y="3260457"/>
            <a:ext cx="175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kern="1200" dirty="0">
                <a:solidFill>
                  <a:schemeClr val="tx1"/>
                </a:solidFill>
                <a:latin typeface="Angsana New" panose="020B0502040204020203" pitchFamily="18" charset="-34"/>
                <a:ea typeface="+mn-ea"/>
                <a:cs typeface="Angsana New" panose="020B0502040204020203" pitchFamily="18" charset="-34"/>
              </a:rPr>
              <a:t>Communities</a:t>
            </a:r>
          </a:p>
        </p:txBody>
      </p:sp>
      <p:pic>
        <p:nvPicPr>
          <p:cNvPr id="18" name="Picture 17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1CB65DCA-C77C-27FE-D98D-FD6DF00A60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99" y="4673849"/>
            <a:ext cx="752475" cy="767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1DCBAC97-324D-FDC1-9F1B-414BA981552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24" y="4469606"/>
            <a:ext cx="1004886" cy="502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DFFEEED-4A0C-0570-7C0F-C551ADD9272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9599" y="4850093"/>
            <a:ext cx="2623753" cy="7675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DEA6D1-A933-80D4-A1F1-18FCB3E7B8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43" y="3898036"/>
            <a:ext cx="1824891" cy="9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4DC1C69F-6FEB-C067-5DDD-E9DCC5759E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B9F01906-90D4-5355-B2D9-F36B0D7600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FBE002D1-FE5D-FCC0-2613-61BACA8AD8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7CD795F9-9CAE-346B-E277-5DB30F696B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6AABC0-FFA2-5E12-C833-C09095823546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8D59AA-2230-5F41-78B5-BA7BBF523360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73B8CCA-E003-0787-622D-44FCF07C1C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30" name="Picture 2" descr="Logo">
            <a:extLst>
              <a:ext uri="{FF2B5EF4-FFF2-40B4-BE49-F238E27FC236}">
                <a16:creationId xmlns:a16="http://schemas.microsoft.com/office/drawing/2014/main" id="{F7DD61FA-23EB-3640-4B4B-61D65764AC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B18D6B70-AEA1-A1CB-E529-E9DB9D9F312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7C63E3-AEC2-6C8C-ECAE-D53436968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93" y="-13222"/>
            <a:ext cx="3211145" cy="247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94D51D67-887A-C491-BF43-553FF6399B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079" y="6266201"/>
            <a:ext cx="836291" cy="6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E80B80-FB32-9837-38B5-D261B7EDB1D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56" y="5535457"/>
            <a:ext cx="1906753" cy="6450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2B9C73-2F46-4C19-C3D1-6976A01661E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5" y="6484711"/>
            <a:ext cx="948674" cy="3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1CCDA-193B-CE62-FF6B-BE4131C8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5CD-4FE4-3076-3B23-65CE784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450E-C052-7148-2306-81FDAB30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5F2-D73A-40B9-A52A-05A49C1341AC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BD54-71ED-E6DB-DC07-F4AF6AAF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1CFB-9E01-F00F-8100-A437C7BF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3" r:id="rId3"/>
    <p:sldLayoutId id="2147483672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6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, person, glasses, wall&#10;&#10;Description automatically generated">
            <a:extLst>
              <a:ext uri="{FF2B5EF4-FFF2-40B4-BE49-F238E27FC236}">
                <a16:creationId xmlns:a16="http://schemas.microsoft.com/office/drawing/2014/main" id="{94BE4773-6CC7-EC0C-591F-33CBD9F8E6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002"/>
          <a:stretch/>
        </p:blipFill>
        <p:spPr>
          <a:xfrm>
            <a:off x="7839547" y="1229405"/>
            <a:ext cx="3287506" cy="328750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723600-20FC-2A09-C42B-B45D6DA70B88}"/>
              </a:ext>
            </a:extLst>
          </p:cNvPr>
          <p:cNvSpPr txBox="1">
            <a:spLocks/>
          </p:cNvSpPr>
          <p:nvPr/>
        </p:nvSpPr>
        <p:spPr>
          <a:xfrm>
            <a:off x="8211529" y="4722638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effectLst/>
              </a:rPr>
              <a:t>Lalit Rawat</a:t>
            </a:r>
            <a:endParaRPr lang="en-US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6E537FF-E1D4-7C45-3CA8-BF71F1E029F0}"/>
              </a:ext>
            </a:extLst>
          </p:cNvPr>
          <p:cNvSpPr txBox="1">
            <a:spLocks/>
          </p:cNvSpPr>
          <p:nvPr/>
        </p:nvSpPr>
        <p:spPr>
          <a:xfrm>
            <a:off x="8274010" y="5188126"/>
            <a:ext cx="2745090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Cloud Solution Architect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Azure MVP, Mentor, Author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B3D47-5024-283A-2948-7A16063F9E66}"/>
              </a:ext>
            </a:extLst>
          </p:cNvPr>
          <p:cNvSpPr txBox="1">
            <a:spLocks/>
          </p:cNvSpPr>
          <p:nvPr/>
        </p:nvSpPr>
        <p:spPr>
          <a:xfrm>
            <a:off x="350836" y="2963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3000" b="1" dirty="0">
                <a:solidFill>
                  <a:srgbClr val="E25B00"/>
                </a:solidFill>
                <a:effectLst/>
              </a:rPr>
              <a:t>Session Confidential Computing &amp; Data Protection</a:t>
            </a: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FE1CD-6FC0-4C46-7CAF-5058B7B6BC8F}"/>
              </a:ext>
            </a:extLst>
          </p:cNvPr>
          <p:cNvSpPr txBox="1">
            <a:spLocks/>
          </p:cNvSpPr>
          <p:nvPr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Details</a:t>
            </a:r>
            <a:r>
              <a:rPr lang="en-US" dirty="0">
                <a:solidFill>
                  <a:srgbClr val="2B5B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54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69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94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17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00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2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, person, glasses, wall&#10;&#10;Description automatically generated">
            <a:extLst>
              <a:ext uri="{FF2B5EF4-FFF2-40B4-BE49-F238E27FC236}">
                <a16:creationId xmlns:a16="http://schemas.microsoft.com/office/drawing/2014/main" id="{5BA905F9-37B2-580B-4505-11E3CFFD23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002"/>
          <a:stretch/>
        </p:blipFill>
        <p:spPr>
          <a:xfrm>
            <a:off x="7839547" y="1229405"/>
            <a:ext cx="3287506" cy="328750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8D9CB8-80A0-08CB-324F-DBED010E1483}"/>
              </a:ext>
            </a:extLst>
          </p:cNvPr>
          <p:cNvSpPr txBox="1">
            <a:spLocks/>
          </p:cNvSpPr>
          <p:nvPr/>
        </p:nvSpPr>
        <p:spPr>
          <a:xfrm>
            <a:off x="8211529" y="4722638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effectLst/>
              </a:rPr>
              <a:t>Lalit Rawat</a:t>
            </a:r>
            <a:endParaRPr lang="en-US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524A941-BCEB-9E67-5CE2-C4C1C0D1946F}"/>
              </a:ext>
            </a:extLst>
          </p:cNvPr>
          <p:cNvSpPr txBox="1">
            <a:spLocks/>
          </p:cNvSpPr>
          <p:nvPr/>
        </p:nvSpPr>
        <p:spPr>
          <a:xfrm>
            <a:off x="8274010" y="5188126"/>
            <a:ext cx="2745090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Cloud Solution Architect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Azure MVP, Mentor, Author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E4A54-54B9-5A69-6DE7-1FCA3A1CBC4B}"/>
              </a:ext>
            </a:extLst>
          </p:cNvPr>
          <p:cNvSpPr txBox="1">
            <a:spLocks/>
          </p:cNvSpPr>
          <p:nvPr/>
        </p:nvSpPr>
        <p:spPr>
          <a:xfrm>
            <a:off x="350836" y="2963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3000" b="1" dirty="0">
                <a:solidFill>
                  <a:srgbClr val="E25B00"/>
                </a:solidFill>
                <a:effectLst/>
              </a:rPr>
              <a:t>Session Confidential Computing &amp; Data Protection</a:t>
            </a: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C127B8-7CA1-4589-0EF8-E283628EDB5C}"/>
              </a:ext>
            </a:extLst>
          </p:cNvPr>
          <p:cNvSpPr txBox="1">
            <a:spLocks/>
          </p:cNvSpPr>
          <p:nvPr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Next Session</a:t>
            </a:r>
            <a:endParaRPr lang="en-US" dirty="0">
              <a:solidFill>
                <a:srgbClr val="2B5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9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237</TotalTime>
  <Words>38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Rawat</dc:creator>
  <cp:lastModifiedBy>Lalit rawat</cp:lastModifiedBy>
  <cp:revision>22</cp:revision>
  <dcterms:created xsi:type="dcterms:W3CDTF">2023-05-08T18:00:42Z</dcterms:created>
  <dcterms:modified xsi:type="dcterms:W3CDTF">2025-05-06T14:13:20Z</dcterms:modified>
</cp:coreProperties>
</file>