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A0EA08CF-F052-4353-99E6-F8B3B5DFA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Samiksha Khare</cp:lastModifiedBy>
  <cp:revision>1</cp:revision>
  <dcterms:created xsi:type="dcterms:W3CDTF">2025-04-14T07:13:24Z</dcterms:created>
  <dcterms:modified xsi:type="dcterms:W3CDTF">2025-04-14T07:13:54Z</dcterms:modified>
</cp:coreProperties>
</file>