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Deshkar" userId="83c0269afcdac0ff" providerId="LiveId" clId="{5971B034-011D-44E1-AF4C-FF08FF98CB19}"/>
    <pc:docChg chg="undo custSel addSld modSld modMainMaster">
      <pc:chgData name="Radhika Deshkar" userId="83c0269afcdac0ff" providerId="LiveId" clId="{5971B034-011D-44E1-AF4C-FF08FF98CB19}" dt="2022-12-23T02:04:56.104" v="376"/>
      <pc:docMkLst>
        <pc:docMk/>
      </pc:docMkLst>
      <pc:sldChg chg="modTransition">
        <pc:chgData name="Radhika Deshkar" userId="83c0269afcdac0ff" providerId="LiveId" clId="{5971B034-011D-44E1-AF4C-FF08FF98CB19}" dt="2022-12-18T17:29:08.435" v="188"/>
        <pc:sldMkLst>
          <pc:docMk/>
          <pc:sldMk cId="76346240" sldId="257"/>
        </pc:sldMkLst>
      </pc:sldChg>
      <pc:sldChg chg="modSp modTransition modAnim">
        <pc:chgData name="Radhika Deshkar" userId="83c0269afcdac0ff" providerId="LiveId" clId="{5971B034-011D-44E1-AF4C-FF08FF98CB19}" dt="2022-12-23T01:29:24.885" v="194" actId="20577"/>
        <pc:sldMkLst>
          <pc:docMk/>
          <pc:sldMk cId="4214067867" sldId="258"/>
        </pc:sldMkLst>
        <pc:spChg chg="mod">
          <ac:chgData name="Radhika Deshkar" userId="83c0269afcdac0ff" providerId="LiveId" clId="{5971B034-011D-44E1-AF4C-FF08FF98CB19}" dt="2022-12-23T01:29:24.885" v="194" actId="20577"/>
          <ac:spMkLst>
            <pc:docMk/>
            <pc:sldMk cId="4214067867" sldId="258"/>
            <ac:spMk id="2" creationId="{3593768A-FBF9-FF29-F0A1-0A755F71214F}"/>
          </ac:spMkLst>
        </pc:spChg>
      </pc:sldChg>
      <pc:sldChg chg="modSp mod modTransition modAnim">
        <pc:chgData name="Radhika Deshkar" userId="83c0269afcdac0ff" providerId="LiveId" clId="{5971B034-011D-44E1-AF4C-FF08FF98CB19}" dt="2022-12-18T17:29:08.435" v="188"/>
        <pc:sldMkLst>
          <pc:docMk/>
          <pc:sldMk cId="1250009887" sldId="259"/>
        </pc:sldMkLst>
        <pc:spChg chg="mod">
          <ac:chgData name="Radhika Deshkar" userId="83c0269afcdac0ff" providerId="LiveId" clId="{5971B034-011D-44E1-AF4C-FF08FF98CB19}" dt="2022-12-18T15:59:01.171" v="63" actId="1076"/>
          <ac:spMkLst>
            <pc:docMk/>
            <pc:sldMk cId="1250009887" sldId="259"/>
            <ac:spMk id="6" creationId="{FDFA8550-4660-A356-120D-D0CE204469F0}"/>
          </ac:spMkLst>
        </pc:spChg>
      </pc:sldChg>
      <pc:sldChg chg="addSp delSp modSp new mod modTransition modAnim">
        <pc:chgData name="Radhika Deshkar" userId="83c0269afcdac0ff" providerId="LiveId" clId="{5971B034-011D-44E1-AF4C-FF08FF98CB19}" dt="2022-12-23T01:37:36.030" v="220"/>
        <pc:sldMkLst>
          <pc:docMk/>
          <pc:sldMk cId="1932156168" sldId="260"/>
        </pc:sldMkLst>
        <pc:spChg chg="add mod">
          <ac:chgData name="Radhika Deshkar" userId="83c0269afcdac0ff" providerId="LiveId" clId="{5971B034-011D-44E1-AF4C-FF08FF98CB19}" dt="2022-12-23T01:34:18.504" v="217" actId="2711"/>
          <ac:spMkLst>
            <pc:docMk/>
            <pc:sldMk cId="1932156168" sldId="260"/>
            <ac:spMk id="2" creationId="{60D337A2-1191-8051-3161-F7B80350E96B}"/>
          </ac:spMkLst>
        </pc:spChg>
        <pc:spChg chg="add del mod">
          <ac:chgData name="Radhika Deshkar" userId="83c0269afcdac0ff" providerId="LiveId" clId="{5971B034-011D-44E1-AF4C-FF08FF98CB19}" dt="2022-12-18T17:05:57.618" v="72"/>
          <ac:spMkLst>
            <pc:docMk/>
            <pc:sldMk cId="1932156168" sldId="260"/>
            <ac:spMk id="3" creationId="{2FAB91D9-C0A0-4DCA-2041-514A4104955A}"/>
          </ac:spMkLst>
        </pc:spChg>
      </pc:sldChg>
      <pc:sldChg chg="addSp modSp new mod modTransition">
        <pc:chgData name="Radhika Deshkar" userId="83c0269afcdac0ff" providerId="LiveId" clId="{5971B034-011D-44E1-AF4C-FF08FF98CB19}" dt="2022-12-23T01:46:08.363" v="247"/>
        <pc:sldMkLst>
          <pc:docMk/>
          <pc:sldMk cId="2831541757" sldId="261"/>
        </pc:sldMkLst>
        <pc:spChg chg="add mod">
          <ac:chgData name="Radhika Deshkar" userId="83c0269afcdac0ff" providerId="LiveId" clId="{5971B034-011D-44E1-AF4C-FF08FF98CB19}" dt="2022-12-23T01:45:37.479" v="246" actId="2711"/>
          <ac:spMkLst>
            <pc:docMk/>
            <pc:sldMk cId="2831541757" sldId="261"/>
            <ac:spMk id="2" creationId="{FA31F56C-40F4-3D4D-A8E2-2EE34D3A743C}"/>
          </ac:spMkLst>
        </pc:spChg>
      </pc:sldChg>
      <pc:sldChg chg="addSp delSp modSp new mod modTransition">
        <pc:chgData name="Radhika Deshkar" userId="83c0269afcdac0ff" providerId="LiveId" clId="{5971B034-011D-44E1-AF4C-FF08FF98CB19}" dt="2022-12-23T02:01:34.182" v="356" actId="20577"/>
        <pc:sldMkLst>
          <pc:docMk/>
          <pc:sldMk cId="3853922252" sldId="262"/>
        </pc:sldMkLst>
        <pc:spChg chg="add mod">
          <ac:chgData name="Radhika Deshkar" userId="83c0269afcdac0ff" providerId="LiveId" clId="{5971B034-011D-44E1-AF4C-FF08FF98CB19}" dt="2022-12-23T02:01:34.182" v="356" actId="20577"/>
          <ac:spMkLst>
            <pc:docMk/>
            <pc:sldMk cId="3853922252" sldId="262"/>
            <ac:spMk id="2" creationId="{EC0ADFCA-96C8-37C3-4DF9-F2AD1F80F615}"/>
          </ac:spMkLst>
        </pc:spChg>
        <pc:spChg chg="add del mod">
          <ac:chgData name="Radhika Deshkar" userId="83c0269afcdac0ff" providerId="LiveId" clId="{5971B034-011D-44E1-AF4C-FF08FF98CB19}" dt="2022-12-23T01:50:09.303" v="255"/>
          <ac:spMkLst>
            <pc:docMk/>
            <pc:sldMk cId="3853922252" sldId="262"/>
            <ac:spMk id="3" creationId="{814FFF2B-8B7F-43EA-0969-7EA5D411B54E}"/>
          </ac:spMkLst>
        </pc:spChg>
        <pc:spChg chg="add del mod">
          <ac:chgData name="Radhika Deshkar" userId="83c0269afcdac0ff" providerId="LiveId" clId="{5971B034-011D-44E1-AF4C-FF08FF98CB19}" dt="2022-12-23T01:54:33.867" v="283"/>
          <ac:spMkLst>
            <pc:docMk/>
            <pc:sldMk cId="3853922252" sldId="262"/>
            <ac:spMk id="4" creationId="{62894D05-E035-582D-FC63-69B0F64BB1DE}"/>
          </ac:spMkLst>
        </pc:spChg>
      </pc:sldChg>
      <pc:sldChg chg="addSp delSp modSp new mod modTransition">
        <pc:chgData name="Radhika Deshkar" userId="83c0269afcdac0ff" providerId="LiveId" clId="{5971B034-011D-44E1-AF4C-FF08FF98CB19}" dt="2022-12-23T02:04:56.104" v="376"/>
        <pc:sldMkLst>
          <pc:docMk/>
          <pc:sldMk cId="2200602201" sldId="263"/>
        </pc:sldMkLst>
        <pc:spChg chg="add mod">
          <ac:chgData name="Radhika Deshkar" userId="83c0269afcdac0ff" providerId="LiveId" clId="{5971B034-011D-44E1-AF4C-FF08FF98CB19}" dt="2022-12-23T02:04:09.297" v="373" actId="2710"/>
          <ac:spMkLst>
            <pc:docMk/>
            <pc:sldMk cId="2200602201" sldId="263"/>
            <ac:spMk id="2" creationId="{E3D4DD4E-D6CD-75F9-DB16-1BF766417AEE}"/>
          </ac:spMkLst>
        </pc:spChg>
        <pc:spChg chg="add del mod">
          <ac:chgData name="Radhika Deshkar" userId="83c0269afcdac0ff" providerId="LiveId" clId="{5971B034-011D-44E1-AF4C-FF08FF98CB19}" dt="2022-12-23T02:02:54.732" v="362"/>
          <ac:spMkLst>
            <pc:docMk/>
            <pc:sldMk cId="2200602201" sldId="263"/>
            <ac:spMk id="3" creationId="{10FCD1C2-76D2-FF5D-8473-C5FC63F87A9D}"/>
          </ac:spMkLst>
        </pc:spChg>
      </pc:sldChg>
      <pc:sldMasterChg chg="modTransition modSldLayout">
        <pc:chgData name="Radhika Deshkar" userId="83c0269afcdac0ff" providerId="LiveId" clId="{5971B034-011D-44E1-AF4C-FF08FF98CB19}" dt="2022-12-18T17:29:08.435" v="188"/>
        <pc:sldMasterMkLst>
          <pc:docMk/>
          <pc:sldMasterMk cId="2586113321" sldId="2147483719"/>
        </pc:sldMasterMkLst>
        <pc:sldLayoutChg chg="modTransition">
          <pc:chgData name="Radhika Deshkar" userId="83c0269afcdac0ff" providerId="LiveId" clId="{5971B034-011D-44E1-AF4C-FF08FF98CB19}" dt="2022-12-18T17:29:08.435" v="188"/>
          <pc:sldLayoutMkLst>
            <pc:docMk/>
            <pc:sldMasterMk cId="2586113321" sldId="2147483719"/>
            <pc:sldLayoutMk cId="973476438" sldId="2147483720"/>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3392949402" sldId="2147483721"/>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3579463398" sldId="2147483722"/>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1830374476" sldId="2147483723"/>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3504636936" sldId="2147483724"/>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1612272555" sldId="2147483725"/>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3572115814" sldId="2147483726"/>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1190469911" sldId="2147483727"/>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4276094823" sldId="2147483728"/>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4024465712" sldId="2147483729"/>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278114137" sldId="2147483730"/>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2722955644" sldId="2147483731"/>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463250895" sldId="2147483732"/>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1580581192" sldId="2147483733"/>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1002328244" sldId="2147483734"/>
          </pc:sldLayoutMkLst>
        </pc:sldLayoutChg>
        <pc:sldLayoutChg chg="modTransition">
          <pc:chgData name="Radhika Deshkar" userId="83c0269afcdac0ff" providerId="LiveId" clId="{5971B034-011D-44E1-AF4C-FF08FF98CB19}" dt="2022-12-18T17:29:08.435" v="188"/>
          <pc:sldLayoutMkLst>
            <pc:docMk/>
            <pc:sldMasterMk cId="2586113321" sldId="2147483719"/>
            <pc:sldLayoutMk cId="2179446939" sldId="2147483735"/>
          </pc:sldLayoutMkLst>
        </pc:sldLayoutChg>
      </pc:sldMasterChg>
      <pc:sldMasterChg chg="modTransition modSldLayout">
        <pc:chgData name="Radhika Deshkar" userId="83c0269afcdac0ff" providerId="LiveId" clId="{5971B034-011D-44E1-AF4C-FF08FF98CB19}" dt="2022-12-21T13:52:00.429" v="192"/>
        <pc:sldMasterMkLst>
          <pc:docMk/>
          <pc:sldMasterMk cId="54580198" sldId="2147483736"/>
        </pc:sldMasterMkLst>
        <pc:sldLayoutChg chg="modTransition">
          <pc:chgData name="Radhika Deshkar" userId="83c0269afcdac0ff" providerId="LiveId" clId="{5971B034-011D-44E1-AF4C-FF08FF98CB19}" dt="2022-12-21T13:52:00.429" v="192"/>
          <pc:sldLayoutMkLst>
            <pc:docMk/>
            <pc:sldMasterMk cId="54580198" sldId="2147483736"/>
            <pc:sldLayoutMk cId="149361147" sldId="2147483737"/>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980968516" sldId="2147483738"/>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3215251010" sldId="2147483739"/>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4252182474" sldId="2147483740"/>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3423789396" sldId="2147483741"/>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3926186660" sldId="2147483742"/>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2507157311" sldId="2147483743"/>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649761925" sldId="2147483744"/>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2609426969" sldId="2147483745"/>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2793055296" sldId="2147483747"/>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3902236770" sldId="2147483748"/>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71475392" sldId="2147483752"/>
          </pc:sldLayoutMkLst>
        </pc:sldLayoutChg>
        <pc:sldLayoutChg chg="modTransition">
          <pc:chgData name="Radhika Deshkar" userId="83c0269afcdac0ff" providerId="LiveId" clId="{5971B034-011D-44E1-AF4C-FF08FF98CB19}" dt="2022-12-21T13:52:00.429" v="192"/>
          <pc:sldLayoutMkLst>
            <pc:docMk/>
            <pc:sldMasterMk cId="54580198" sldId="2147483736"/>
            <pc:sldLayoutMk cId="4250219855" sldId="2147483753"/>
          </pc:sldLayoutMkLst>
        </pc:sldLayoutChg>
      </pc:sldMasterChg>
      <pc:sldMasterChg chg="modTransition modSldLayout">
        <pc:chgData name="Radhika Deshkar" userId="83c0269afcdac0ff" providerId="LiveId" clId="{5971B034-011D-44E1-AF4C-FF08FF98CB19}" dt="2022-12-21T13:52:08.193" v="193"/>
        <pc:sldMasterMkLst>
          <pc:docMk/>
          <pc:sldMasterMk cId="1771157070" sldId="2147483754"/>
        </pc:sldMasterMkLst>
        <pc:sldLayoutChg chg="modTransition">
          <pc:chgData name="Radhika Deshkar" userId="83c0269afcdac0ff" providerId="LiveId" clId="{5971B034-011D-44E1-AF4C-FF08FF98CB19}" dt="2022-12-21T13:52:08.193" v="193"/>
          <pc:sldLayoutMkLst>
            <pc:docMk/>
            <pc:sldMasterMk cId="1771157070" sldId="2147483754"/>
            <pc:sldLayoutMk cId="137587178" sldId="2147483755"/>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3208778708" sldId="2147483756"/>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3664381479" sldId="2147483757"/>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686110700" sldId="2147483758"/>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1812697127" sldId="2147483759"/>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2869093548" sldId="2147483760"/>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1477824907" sldId="2147483761"/>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3226332413" sldId="2147483762"/>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572679394" sldId="2147483763"/>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1719140192" sldId="2147483765"/>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1683261930" sldId="2147483766"/>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58862482" sldId="2147483770"/>
          </pc:sldLayoutMkLst>
        </pc:sldLayoutChg>
        <pc:sldLayoutChg chg="modTransition">
          <pc:chgData name="Radhika Deshkar" userId="83c0269afcdac0ff" providerId="LiveId" clId="{5971B034-011D-44E1-AF4C-FF08FF98CB19}" dt="2022-12-21T13:52:08.193" v="193"/>
          <pc:sldLayoutMkLst>
            <pc:docMk/>
            <pc:sldMasterMk cId="1771157070" sldId="2147483754"/>
            <pc:sldLayoutMk cId="730544562" sldId="21474837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37587178"/>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3736D-D363-491B-8240-ABD46C91FAB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90769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719140192"/>
      </p:ext>
    </p:extLst>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683261930"/>
      </p:ext>
    </p:extLst>
  </p:cSld>
  <p:clrMapOvr>
    <a:masterClrMapping/>
  </p:clrMapOvr>
  <p:transition spd="slow">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139221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2609469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683400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58862482"/>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730544562"/>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320877870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3736D-D363-491B-8240-ABD46C91FAB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3664381479"/>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3736D-D363-491B-8240-ABD46C91FAB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686110700"/>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3736D-D363-491B-8240-ABD46C91FAB2}"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812697127"/>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3736D-D363-491B-8240-ABD46C91FAB2}"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2869093548"/>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3736D-D363-491B-8240-ABD46C91FAB2}"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1477824907"/>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3736D-D363-491B-8240-ABD46C91FAB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3226332413"/>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3736D-D363-491B-8240-ABD46C91FAB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FF917-40AB-4F27-87D5-0499F27B0B9A}" type="slidenum">
              <a:rPr lang="en-IN" smtClean="0"/>
              <a:t>‹#›</a:t>
            </a:fld>
            <a:endParaRPr lang="en-IN"/>
          </a:p>
        </p:txBody>
      </p:sp>
    </p:spTree>
    <p:extLst>
      <p:ext uri="{BB962C8B-B14F-4D97-AF65-F5344CB8AC3E}">
        <p14:creationId xmlns:p14="http://schemas.microsoft.com/office/powerpoint/2010/main" val="572679394"/>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23736D-D363-491B-8240-ABD46C91FAB2}" type="datetimeFigureOut">
              <a:rPr lang="en-IN" smtClean="0"/>
              <a:t>18-12-2022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2FF917-40AB-4F27-87D5-0499F27B0B9A}" type="slidenum">
              <a:rPr lang="en-IN" smtClean="0"/>
              <a:t>‹#›</a:t>
            </a:fld>
            <a:endParaRPr lang="en-IN"/>
          </a:p>
        </p:txBody>
      </p:sp>
    </p:spTree>
    <p:extLst>
      <p:ext uri="{BB962C8B-B14F-4D97-AF65-F5344CB8AC3E}">
        <p14:creationId xmlns:p14="http://schemas.microsoft.com/office/powerpoint/2010/main" val="177115707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ransition spd="slow">
    <p:split orient="ver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445B2A-3D09-6AA3-7A67-325B52792726}"/>
              </a:ext>
            </a:extLst>
          </p:cNvPr>
          <p:cNvSpPr/>
          <p:nvPr/>
        </p:nvSpPr>
        <p:spPr>
          <a:xfrm>
            <a:off x="4605134" y="1945358"/>
            <a:ext cx="3331361" cy="923330"/>
          </a:xfrm>
          <a:prstGeom prst="rect">
            <a:avLst/>
          </a:prstGeom>
          <a:noFill/>
        </p:spPr>
        <p:txBody>
          <a:bodyPr wrap="none" lIns="91440" tIns="45720" rIns="91440" bIns="45720">
            <a:spAutoFit/>
          </a:bodyPr>
          <a:lstStyle/>
          <a:p>
            <a:pPr algn="ctr"/>
            <a:r>
              <a:rPr lang="en-US" sz="5400" b="1" i="1" u="sng" dirty="0">
                <a:ln w="0"/>
                <a:solidFill>
                  <a:srgbClr val="C00000"/>
                </a:solidFill>
                <a:effectLst>
                  <a:outerShdw blurRad="38100" dist="25400" dir="5400000" algn="ctr" rotWithShape="0">
                    <a:srgbClr val="6E747A">
                      <a:alpha val="43000"/>
                    </a:srgbClr>
                  </a:outerShdw>
                </a:effectLst>
              </a:rPr>
              <a:t>Html links</a:t>
            </a:r>
            <a:endParaRPr lang="en-US" sz="5400" b="1" i="1" u="sng" cap="none" spc="0" dirty="0">
              <a:ln w="0"/>
              <a:solidFill>
                <a:srgbClr val="C00000"/>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C3CB33B2-08D8-42DA-F050-F4642E9B9C29}"/>
              </a:ext>
            </a:extLst>
          </p:cNvPr>
          <p:cNvSpPr txBox="1"/>
          <p:nvPr/>
        </p:nvSpPr>
        <p:spPr>
          <a:xfrm>
            <a:off x="8861612" y="6279776"/>
            <a:ext cx="3146612" cy="369332"/>
          </a:xfrm>
          <a:prstGeom prst="rect">
            <a:avLst/>
          </a:prstGeom>
          <a:noFill/>
        </p:spPr>
        <p:txBody>
          <a:bodyPr wrap="square" rtlCol="0">
            <a:spAutoFit/>
          </a:bodyPr>
          <a:lstStyle/>
          <a:p>
            <a:r>
              <a:rPr lang="en-IN" b="1" dirty="0">
                <a:latin typeface="Aharoni" panose="02010803020104030203" pitchFamily="2" charset="-79"/>
                <a:cs typeface="Aharoni" panose="02010803020104030203" pitchFamily="2" charset="-79"/>
              </a:rPr>
              <a:t>Name:- Radhika Deshkar</a:t>
            </a:r>
          </a:p>
        </p:txBody>
      </p:sp>
    </p:spTree>
    <p:extLst>
      <p:ext uri="{BB962C8B-B14F-4D97-AF65-F5344CB8AC3E}">
        <p14:creationId xmlns:p14="http://schemas.microsoft.com/office/powerpoint/2010/main" val="763462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3768A-FBF9-FF29-F0A1-0A755F71214F}"/>
              </a:ext>
            </a:extLst>
          </p:cNvPr>
          <p:cNvSpPr txBox="1"/>
          <p:nvPr/>
        </p:nvSpPr>
        <p:spPr>
          <a:xfrm>
            <a:off x="1465729" y="134471"/>
            <a:ext cx="10515601" cy="6924973"/>
          </a:xfrm>
          <a:prstGeom prst="rect">
            <a:avLst/>
          </a:prstGeom>
          <a:noFill/>
        </p:spPr>
        <p:txBody>
          <a:bodyPr wrap="square" rtlCol="0">
            <a:spAutoFit/>
          </a:bodyPr>
          <a:lstStyle/>
          <a:p>
            <a:pPr algn="ctr"/>
            <a:br>
              <a:rPr lang="en-US" dirty="0"/>
            </a:br>
            <a:endParaRPr lang="en-US" dirty="0"/>
          </a:p>
          <a:p>
            <a:pPr algn="ctr"/>
            <a:endParaRPr lang="en-US" sz="2400" b="1" i="0" u="sng" dirty="0">
              <a:solidFill>
                <a:srgbClr val="C00000"/>
              </a:solidFill>
              <a:effectLst/>
              <a:latin typeface="Aharoni" panose="02010803020104030203" pitchFamily="2" charset="-79"/>
              <a:cs typeface="Aharoni" panose="02010803020104030203" pitchFamily="2" charset="-79"/>
            </a:endParaRPr>
          </a:p>
          <a:p>
            <a:pPr algn="ctr"/>
            <a:endParaRPr lang="en-US" sz="2400" b="1" u="sng" dirty="0">
              <a:solidFill>
                <a:srgbClr val="C00000"/>
              </a:solidFill>
              <a:latin typeface="Aharoni" panose="02010803020104030203" pitchFamily="2" charset="-79"/>
              <a:cs typeface="Aharoni" panose="02010803020104030203" pitchFamily="2" charset="-79"/>
            </a:endParaRPr>
          </a:p>
          <a:p>
            <a:pPr algn="ctr"/>
            <a:endParaRPr lang="en-US" sz="2400" b="1" i="0" u="sng" dirty="0">
              <a:solidFill>
                <a:srgbClr val="C00000"/>
              </a:solidFill>
              <a:effectLst/>
              <a:latin typeface="Aharoni" panose="02010803020104030203" pitchFamily="2" charset="-79"/>
              <a:cs typeface="Aharoni" panose="02010803020104030203" pitchFamily="2" charset="-79"/>
            </a:endParaRPr>
          </a:p>
          <a:p>
            <a:pPr algn="ctr"/>
            <a:endParaRPr lang="en-US" sz="2400" b="1" u="sng" dirty="0">
              <a:solidFill>
                <a:srgbClr val="C00000"/>
              </a:solidFill>
              <a:latin typeface="Aharoni" panose="02010803020104030203" pitchFamily="2" charset="-79"/>
              <a:cs typeface="Aharoni" panose="02010803020104030203" pitchFamily="2" charset="-79"/>
            </a:endParaRPr>
          </a:p>
          <a:p>
            <a:pPr algn="ctr"/>
            <a:r>
              <a:rPr lang="en-IN" sz="2400" b="1" i="0" u="sng" dirty="0">
                <a:solidFill>
                  <a:srgbClr val="C00000"/>
                </a:solidFill>
                <a:effectLst/>
                <a:latin typeface="Aharoni" panose="02010803020104030203" pitchFamily="2" charset="-79"/>
                <a:cs typeface="Aharoni" panose="02010803020104030203" pitchFamily="2" charset="-79"/>
              </a:rPr>
              <a:t>Hyperlinks</a:t>
            </a:r>
          </a:p>
          <a:p>
            <a:pPr algn="ctr"/>
            <a:endParaRPr lang="en-IN" b="1" i="0" u="sng" dirty="0">
              <a:solidFill>
                <a:srgbClr val="C00000"/>
              </a:solidFill>
              <a:effectLst/>
              <a:latin typeface="Aharoni" panose="02010803020104030203" pitchFamily="2" charset="-79"/>
              <a:cs typeface="Aharoni" panose="02010803020104030203" pitchFamily="2" charset="-79"/>
            </a:endParaRPr>
          </a:p>
          <a:p>
            <a:pPr algn="l"/>
            <a:r>
              <a:rPr lang="en-US" dirty="0">
                <a:solidFill>
                  <a:srgbClr val="000000"/>
                </a:solidFill>
                <a:latin typeface="Arial Rounded MT Bold" panose="020F0704030504030204" pitchFamily="34" charset="0"/>
              </a:rPr>
              <a:t>We</a:t>
            </a:r>
            <a:r>
              <a:rPr lang="en-US" b="0" i="0" dirty="0">
                <a:solidFill>
                  <a:srgbClr val="000000"/>
                </a:solidFill>
                <a:effectLst/>
                <a:latin typeface="Arial Rounded MT Bold" panose="020F0704030504030204" pitchFamily="34" charset="0"/>
              </a:rPr>
              <a:t> can click on a link and jump to another document.</a:t>
            </a:r>
          </a:p>
          <a:p>
            <a:pPr algn="l"/>
            <a:r>
              <a:rPr lang="en-US" b="0" i="0" dirty="0">
                <a:solidFill>
                  <a:srgbClr val="000000"/>
                </a:solidFill>
                <a:effectLst/>
                <a:latin typeface="Arial Rounded MT Bold" panose="020F0704030504030204" pitchFamily="34" charset="0"/>
              </a:rPr>
              <a:t>When we move the mouse over a link, the mouse arrow will turn into a little hand.</a:t>
            </a:r>
          </a:p>
          <a:p>
            <a:pPr algn="l"/>
            <a:endParaRPr lang="en-US" dirty="0">
              <a:solidFill>
                <a:srgbClr val="000000"/>
              </a:solidFill>
              <a:latin typeface="Verdana" panose="020B0604030504040204" pitchFamily="34" charset="0"/>
            </a:endParaRPr>
          </a:p>
          <a:p>
            <a:r>
              <a:rPr lang="en-IN" b="1" i="0" dirty="0">
                <a:solidFill>
                  <a:srgbClr val="C00000"/>
                </a:solidFill>
                <a:effectLst/>
                <a:latin typeface="Aharoni" panose="02010803020104030203" pitchFamily="2" charset="-79"/>
                <a:cs typeface="Aharoni" panose="02010803020104030203" pitchFamily="2" charset="-79"/>
              </a:rPr>
              <a:t>Syntax –</a:t>
            </a:r>
          </a:p>
          <a:p>
            <a:endParaRPr lang="en-IN" b="1" i="0" dirty="0">
              <a:solidFill>
                <a:srgbClr val="C00000"/>
              </a:solidFill>
              <a:effectLst/>
              <a:latin typeface="Aharoni" panose="02010803020104030203" pitchFamily="2" charset="-79"/>
              <a:cs typeface="Aharoni" panose="02010803020104030203" pitchFamily="2" charset="-79"/>
            </a:endParaRPr>
          </a:p>
          <a:p>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The HTML </a:t>
            </a:r>
            <a:r>
              <a:rPr kumimoji="0" lang="en-US" altLang="en-US"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&lt;a&gt;</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tag defines a hyperlink. It has the following syntax:</a:t>
            </a:r>
            <a:r>
              <a:rPr kumimoji="0" lang="en-US" altLang="en-US"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 </a:t>
            </a:r>
          </a:p>
          <a:p>
            <a:endParaRPr kumimoji="0" lang="en-US" altLang="en-US"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algn="l"/>
            <a:r>
              <a:rPr lang="en-US" b="0" i="0" dirty="0">
                <a:solidFill>
                  <a:srgbClr val="0000CD"/>
                </a:solidFill>
                <a:effectLst/>
                <a:latin typeface="Arial Rounded MT Bold" panose="020F0704030504030204" pitchFamily="34" charset="0"/>
              </a:rPr>
              <a:t>&lt;</a:t>
            </a:r>
            <a:r>
              <a:rPr lang="en-US" b="0" i="0" dirty="0">
                <a:solidFill>
                  <a:srgbClr val="A52A2A"/>
                </a:solidFill>
                <a:effectLst/>
                <a:latin typeface="Arial Rounded MT Bold" panose="020F0704030504030204" pitchFamily="34" charset="0"/>
              </a:rPr>
              <a:t>a</a:t>
            </a:r>
            <a:r>
              <a:rPr lang="en-US" b="0" i="0" dirty="0">
                <a:solidFill>
                  <a:srgbClr val="FF0000"/>
                </a:solidFill>
                <a:effectLst/>
                <a:latin typeface="Arial Rounded MT Bold" panose="020F0704030504030204" pitchFamily="34" charset="0"/>
              </a:rPr>
              <a:t> </a:t>
            </a:r>
            <a:r>
              <a:rPr lang="en-US" b="0" i="0" dirty="0" err="1">
                <a:solidFill>
                  <a:srgbClr val="FF0000"/>
                </a:solidFill>
                <a:effectLst/>
                <a:latin typeface="Arial Rounded MT Bold" panose="020F0704030504030204" pitchFamily="34" charset="0"/>
              </a:rPr>
              <a:t>href</a:t>
            </a:r>
            <a:r>
              <a:rPr lang="en-US" b="0" i="0" dirty="0">
                <a:solidFill>
                  <a:srgbClr val="0000CD"/>
                </a:solidFill>
                <a:effectLst/>
                <a:latin typeface="Arial Rounded MT Bold" panose="020F0704030504030204" pitchFamily="34" charset="0"/>
              </a:rPr>
              <a:t>="</a:t>
            </a:r>
            <a:r>
              <a:rPr lang="en-US" b="0" i="1" dirty="0" err="1">
                <a:solidFill>
                  <a:srgbClr val="0000CD"/>
                </a:solidFill>
                <a:effectLst/>
                <a:latin typeface="Arial Rounded MT Bold" panose="020F0704030504030204" pitchFamily="34" charset="0"/>
              </a:rPr>
              <a:t>url</a:t>
            </a:r>
            <a:r>
              <a:rPr lang="en-US" b="0" i="0" dirty="0">
                <a:solidFill>
                  <a:srgbClr val="0000CD"/>
                </a:solidFill>
                <a:effectLst/>
                <a:latin typeface="Arial Rounded MT Bold" panose="020F0704030504030204" pitchFamily="34" charset="0"/>
              </a:rPr>
              <a:t>"&gt;</a:t>
            </a:r>
            <a:r>
              <a:rPr lang="en-US" b="0" i="1" dirty="0">
                <a:solidFill>
                  <a:srgbClr val="000000"/>
                </a:solidFill>
                <a:effectLst/>
                <a:latin typeface="Arial Rounded MT Bold" panose="020F0704030504030204" pitchFamily="34" charset="0"/>
              </a:rPr>
              <a:t>link text</a:t>
            </a:r>
            <a:r>
              <a:rPr lang="en-US" b="0" i="0" dirty="0">
                <a:solidFill>
                  <a:srgbClr val="0000CD"/>
                </a:solidFill>
                <a:effectLst/>
                <a:latin typeface="Arial Rounded MT Bold" panose="020F0704030504030204" pitchFamily="34" charset="0"/>
              </a:rPr>
              <a:t>&lt;</a:t>
            </a:r>
            <a:r>
              <a:rPr lang="en-US" b="0" i="0" dirty="0">
                <a:solidFill>
                  <a:srgbClr val="A52A2A"/>
                </a:solidFill>
                <a:effectLst/>
                <a:latin typeface="Arial Rounded MT Bold" panose="020F0704030504030204" pitchFamily="34" charset="0"/>
              </a:rPr>
              <a:t>/a</a:t>
            </a:r>
            <a:r>
              <a:rPr lang="en-US" b="0" i="0" dirty="0">
                <a:solidFill>
                  <a:srgbClr val="0000CD"/>
                </a:solidFill>
                <a:effectLst/>
                <a:latin typeface="Arial Rounded MT Bold" panose="020F0704030504030204" pitchFamily="34" charset="0"/>
              </a:rPr>
              <a:t>&gt;</a:t>
            </a:r>
          </a:p>
          <a:p>
            <a:pPr algn="l"/>
            <a:endParaRPr lang="en-US" b="0" i="0" dirty="0">
              <a:solidFill>
                <a:srgbClr val="0000CD"/>
              </a:solidFill>
              <a:effectLst/>
              <a:latin typeface="Arial Rounded MT Bold" panose="020F0704030504030204" pitchFamily="34" charset="0"/>
            </a:endParaRPr>
          </a:p>
          <a:p>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The most important attribute of the </a:t>
            </a:r>
            <a:r>
              <a:rPr kumimoji="0" lang="en-US" altLang="en-US"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&lt;a&gt;</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element is the </a:t>
            </a:r>
            <a:r>
              <a:rPr kumimoji="0" lang="en-US" altLang="en-US" b="0" i="0" u="none" strike="noStrike" cap="none" normalizeH="0" baseline="0" dirty="0" err="1">
                <a:ln>
                  <a:noFill/>
                </a:ln>
                <a:solidFill>
                  <a:srgbClr val="DC143C"/>
                </a:solidFill>
                <a:effectLst/>
                <a:latin typeface="Aharoni" panose="02010803020104030203" pitchFamily="2" charset="-79"/>
                <a:cs typeface="Aharoni" panose="02010803020104030203" pitchFamily="2" charset="-79"/>
              </a:rPr>
              <a:t>href</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which indicates the link's destination.</a:t>
            </a:r>
            <a:r>
              <a:rPr kumimoji="0" lang="en-US" altLang="en-US"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 </a:t>
            </a:r>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10" name="TextBox 9">
            <a:extLst>
              <a:ext uri="{FF2B5EF4-FFF2-40B4-BE49-F238E27FC236}">
                <a16:creationId xmlns:a16="http://schemas.microsoft.com/office/drawing/2014/main" id="{01B4FBC1-46E4-E6DA-0FD0-79D7853B5663}"/>
              </a:ext>
            </a:extLst>
          </p:cNvPr>
          <p:cNvSpPr txBox="1"/>
          <p:nvPr/>
        </p:nvSpPr>
        <p:spPr>
          <a:xfrm>
            <a:off x="1781735" y="573759"/>
            <a:ext cx="9883588" cy="715089"/>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i="0" dirty="0">
                <a:solidFill>
                  <a:srgbClr val="000000"/>
                </a:solidFill>
                <a:effectLst/>
                <a:latin typeface="Arial Rounded MT Bold" panose="020F0704030504030204" pitchFamily="34" charset="0"/>
                <a:cs typeface="Arial" panose="020B0604020202020204" pitchFamily="34" charset="0"/>
              </a:rPr>
              <a:t>Links are found in nearly all web pages.</a:t>
            </a:r>
          </a:p>
          <a:p>
            <a:r>
              <a:rPr lang="en-US" b="0" i="0" dirty="0">
                <a:solidFill>
                  <a:srgbClr val="000000"/>
                </a:solidFill>
                <a:effectLst/>
                <a:latin typeface="Arial Rounded MT Bold" panose="020F0704030504030204" pitchFamily="34" charset="0"/>
                <a:cs typeface="Arial" panose="020B0604020202020204" pitchFamily="34" charset="0"/>
              </a:rPr>
              <a:t>Links allow users to click their way from page to page.</a:t>
            </a:r>
          </a:p>
        </p:txBody>
      </p:sp>
    </p:spTree>
    <p:extLst>
      <p:ext uri="{BB962C8B-B14F-4D97-AF65-F5344CB8AC3E}">
        <p14:creationId xmlns:p14="http://schemas.microsoft.com/office/powerpoint/2010/main" val="421406786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 calcmode="lin" valueType="num">
                                      <p:cBhvr>
                                        <p:cTn id="18"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19"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20" dur="500"/>
                                        <p:tgtEl>
                                          <p:spTgt spid="2">
                                            <p:txEl>
                                              <p:pRg st="7" end="7"/>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p:cTn id="2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25" dur="500"/>
                                        <p:tgtEl>
                                          <p:spTgt spid="2">
                                            <p:txEl>
                                              <p:pRg st="8" end="8"/>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 calcmode="lin" valueType="num">
                                      <p:cBhvr>
                                        <p:cTn id="28"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30" dur="500"/>
                                        <p:tgtEl>
                                          <p:spTgt spid="2">
                                            <p:txEl>
                                              <p:pRg st="10" end="10"/>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anim calcmode="lin" valueType="num">
                                      <p:cBhvr>
                                        <p:cTn id="33"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12" end="12"/>
                                            </p:txEl>
                                          </p:spTgt>
                                        </p:tgtEl>
                                        <p:attrNameLst>
                                          <p:attrName>ppt_h</p:attrName>
                                        </p:attrNameLst>
                                      </p:cBhvr>
                                      <p:tavLst>
                                        <p:tav tm="0">
                                          <p:val>
                                            <p:fltVal val="0"/>
                                          </p:val>
                                        </p:tav>
                                        <p:tav tm="100000">
                                          <p:val>
                                            <p:strVal val="#ppt_h"/>
                                          </p:val>
                                        </p:tav>
                                      </p:tavLst>
                                    </p:anim>
                                    <p:animEffect transition="in" filter="fade">
                                      <p:cBhvr>
                                        <p:cTn id="35" dur="500"/>
                                        <p:tgtEl>
                                          <p:spTgt spid="2">
                                            <p:txEl>
                                              <p:pRg st="12" end="12"/>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 calcmode="lin" valueType="num">
                                      <p:cBhvr>
                                        <p:cTn id="38" dur="5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14" end="14"/>
                                            </p:txEl>
                                          </p:spTgt>
                                        </p:tgtEl>
                                        <p:attrNameLst>
                                          <p:attrName>ppt_h</p:attrName>
                                        </p:attrNameLst>
                                      </p:cBhvr>
                                      <p:tavLst>
                                        <p:tav tm="0">
                                          <p:val>
                                            <p:fltVal val="0"/>
                                          </p:val>
                                        </p:tav>
                                        <p:tav tm="100000">
                                          <p:val>
                                            <p:strVal val="#ppt_h"/>
                                          </p:val>
                                        </p:tav>
                                      </p:tavLst>
                                    </p:anim>
                                    <p:animEffect transition="in" filter="fade">
                                      <p:cBhvr>
                                        <p:cTn id="40" dur="500"/>
                                        <p:tgtEl>
                                          <p:spTgt spid="2">
                                            <p:txEl>
                                              <p:pRg st="14" end="14"/>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anim calcmode="lin" valueType="num">
                                      <p:cBhvr>
                                        <p:cTn id="43" dur="500" fill="hold"/>
                                        <p:tgtEl>
                                          <p:spTgt spid="2">
                                            <p:txEl>
                                              <p:pRg st="16" end="16"/>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16" end="16"/>
                                            </p:txEl>
                                          </p:spTgt>
                                        </p:tgtEl>
                                        <p:attrNameLst>
                                          <p:attrName>ppt_h</p:attrName>
                                        </p:attrNameLst>
                                      </p:cBhvr>
                                      <p:tavLst>
                                        <p:tav tm="0">
                                          <p:val>
                                            <p:fltVal val="0"/>
                                          </p:val>
                                        </p:tav>
                                        <p:tav tm="100000">
                                          <p:val>
                                            <p:strVal val="#ppt_h"/>
                                          </p:val>
                                        </p:tav>
                                      </p:tavLst>
                                    </p:anim>
                                    <p:animEffect transition="in" filter="fade">
                                      <p:cBhvr>
                                        <p:cTn id="4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FA8550-4660-A356-120D-D0CE204469F0}"/>
              </a:ext>
            </a:extLst>
          </p:cNvPr>
          <p:cNvSpPr txBox="1"/>
          <p:nvPr/>
        </p:nvSpPr>
        <p:spPr>
          <a:xfrm>
            <a:off x="1519518" y="105013"/>
            <a:ext cx="10313894" cy="6647974"/>
          </a:xfrm>
          <a:prstGeom prst="rect">
            <a:avLst/>
          </a:prstGeom>
          <a:noFill/>
        </p:spPr>
        <p:txBody>
          <a:bodyPr wrap="square" rtlCol="0">
            <a:spAutoFit/>
          </a:bodyPr>
          <a:lstStyle/>
          <a:p>
            <a:pPr algn="l"/>
            <a:r>
              <a:rPr lang="en-US" sz="2000" b="0" i="0" dirty="0">
                <a:solidFill>
                  <a:srgbClr val="C00000"/>
                </a:solidFill>
                <a:effectLst/>
                <a:latin typeface="Aharoni" panose="02010803020104030203" pitchFamily="2" charset="-79"/>
                <a:cs typeface="Aharoni" panose="02010803020104030203" pitchFamily="2" charset="-79"/>
              </a:rPr>
              <a:t>Example –</a:t>
            </a:r>
          </a:p>
          <a:p>
            <a:pPr algn="l"/>
            <a:endParaRPr lang="en-US" sz="2000" b="0" i="0" dirty="0">
              <a:solidFill>
                <a:srgbClr val="C00000"/>
              </a:solidFill>
              <a:effectLst/>
              <a:latin typeface="Aharoni" panose="02010803020104030203" pitchFamily="2" charset="-79"/>
              <a:cs typeface="Aharoni" panose="02010803020104030203" pitchFamily="2" charset="-79"/>
            </a:endParaRPr>
          </a:p>
          <a:p>
            <a:pPr algn="l"/>
            <a:r>
              <a:rPr lang="en-US" sz="1600" b="0" i="0" dirty="0">
                <a:solidFill>
                  <a:srgbClr val="000000"/>
                </a:solidFill>
                <a:effectLst/>
                <a:latin typeface="Arial Rounded MT Bold" panose="020F0704030504030204" pitchFamily="34" charset="0"/>
              </a:rPr>
              <a:t>&lt;!DOCTYPE html&gt;</a:t>
            </a:r>
          </a:p>
          <a:p>
            <a:pPr algn="l"/>
            <a:r>
              <a:rPr lang="en-US" sz="1600" b="0" i="0" dirty="0">
                <a:solidFill>
                  <a:srgbClr val="000000"/>
                </a:solidFill>
                <a:effectLst/>
                <a:latin typeface="Arial Rounded MT Bold" panose="020F0704030504030204" pitchFamily="34" charset="0"/>
              </a:rPr>
              <a:t>&lt;html&gt;</a:t>
            </a:r>
          </a:p>
          <a:p>
            <a:pPr algn="l"/>
            <a:r>
              <a:rPr lang="en-US" sz="1600" b="0" i="0" dirty="0">
                <a:solidFill>
                  <a:srgbClr val="000000"/>
                </a:solidFill>
                <a:effectLst/>
                <a:latin typeface="Arial Rounded MT Bold" panose="020F0704030504030204" pitchFamily="34" charset="0"/>
              </a:rPr>
              <a:t>&lt;body&gt;</a:t>
            </a:r>
          </a:p>
          <a:p>
            <a:pPr algn="l"/>
            <a:endParaRPr lang="en-US" sz="1600" b="0" i="0" dirty="0">
              <a:solidFill>
                <a:srgbClr val="000000"/>
              </a:solidFill>
              <a:effectLst/>
              <a:latin typeface="Arial Rounded MT Bold" panose="020F0704030504030204" pitchFamily="34" charset="0"/>
            </a:endParaRPr>
          </a:p>
          <a:p>
            <a:pPr algn="l"/>
            <a:r>
              <a:rPr lang="en-US" sz="1600" b="0" i="0" dirty="0">
                <a:solidFill>
                  <a:srgbClr val="000000"/>
                </a:solidFill>
                <a:effectLst/>
                <a:latin typeface="Arial Rounded MT Bold" panose="020F0704030504030204" pitchFamily="34" charset="0"/>
              </a:rPr>
              <a:t>&lt;h1&gt;HTML Links&lt;/h1&gt;</a:t>
            </a:r>
          </a:p>
          <a:p>
            <a:pPr algn="l"/>
            <a:endParaRPr lang="en-US" sz="1600" b="0" i="0" dirty="0">
              <a:solidFill>
                <a:srgbClr val="000000"/>
              </a:solidFill>
              <a:effectLst/>
              <a:latin typeface="Arial Rounded MT Bold" panose="020F0704030504030204" pitchFamily="34" charset="0"/>
            </a:endParaRPr>
          </a:p>
          <a:p>
            <a:pPr algn="l"/>
            <a:r>
              <a:rPr lang="en-US" sz="1600" b="0" i="0" dirty="0">
                <a:solidFill>
                  <a:srgbClr val="000000"/>
                </a:solidFill>
                <a:effectLst/>
                <a:latin typeface="Arial Rounded MT Bold" panose="020F0704030504030204" pitchFamily="34" charset="0"/>
              </a:rPr>
              <a:t>&lt;p&gt;&lt;a </a:t>
            </a:r>
            <a:r>
              <a:rPr lang="en-US" sz="1600" b="0" i="0" dirty="0" err="1">
                <a:solidFill>
                  <a:srgbClr val="000000"/>
                </a:solidFill>
                <a:effectLst/>
                <a:latin typeface="Arial Rounded MT Bold" panose="020F0704030504030204" pitchFamily="34" charset="0"/>
              </a:rPr>
              <a:t>href</a:t>
            </a:r>
            <a:r>
              <a:rPr lang="en-US" sz="1600" b="0" i="0" dirty="0">
                <a:solidFill>
                  <a:srgbClr val="000000"/>
                </a:solidFill>
                <a:effectLst/>
                <a:latin typeface="Arial Rounded MT Bold" panose="020F0704030504030204" pitchFamily="34" charset="0"/>
              </a:rPr>
              <a:t>="https://www.w3schools.com/"&gt;Visit W3Schools.com!&lt;/a&gt;&lt;/p&gt;</a:t>
            </a:r>
          </a:p>
          <a:p>
            <a:pPr algn="l"/>
            <a:endParaRPr lang="en-US" sz="1600" b="0" i="0" dirty="0">
              <a:solidFill>
                <a:srgbClr val="000000"/>
              </a:solidFill>
              <a:effectLst/>
              <a:latin typeface="Arial Rounded MT Bold" panose="020F0704030504030204" pitchFamily="34" charset="0"/>
            </a:endParaRPr>
          </a:p>
          <a:p>
            <a:pPr algn="l"/>
            <a:r>
              <a:rPr lang="en-US" sz="1600" b="0" i="0" dirty="0">
                <a:solidFill>
                  <a:srgbClr val="000000"/>
                </a:solidFill>
                <a:effectLst/>
                <a:latin typeface="Arial Rounded MT Bold" panose="020F0704030504030204" pitchFamily="34" charset="0"/>
              </a:rPr>
              <a:t>&lt;/body&gt;</a:t>
            </a:r>
          </a:p>
          <a:p>
            <a:pPr algn="l"/>
            <a:r>
              <a:rPr lang="en-US" sz="1600" b="0" i="0" dirty="0">
                <a:solidFill>
                  <a:srgbClr val="000000"/>
                </a:solidFill>
                <a:effectLst/>
                <a:latin typeface="Arial Rounded MT Bold" panose="020F0704030504030204" pitchFamily="34" charset="0"/>
              </a:rPr>
              <a:t>&lt;/html&gt;</a:t>
            </a:r>
          </a:p>
          <a:p>
            <a:endParaRPr lang="en-US" sz="2000" b="0" i="0" dirty="0">
              <a:solidFill>
                <a:srgbClr val="000000"/>
              </a:solidFill>
              <a:effectLst/>
              <a:latin typeface="Aharoni" panose="02010803020104030203" pitchFamily="2" charset="-79"/>
              <a:cs typeface="Aharoni" panose="02010803020104030203" pitchFamily="2" charset="-79"/>
            </a:endParaRPr>
          </a:p>
          <a:p>
            <a:r>
              <a:rPr lang="en-US" sz="2000" b="0" i="0" dirty="0">
                <a:solidFill>
                  <a:srgbClr val="C00000"/>
                </a:solidFill>
                <a:effectLst/>
                <a:latin typeface="Aharoni" panose="02010803020104030203" pitchFamily="2" charset="-79"/>
                <a:cs typeface="Aharoni" panose="02010803020104030203" pitchFamily="2" charset="-79"/>
              </a:rPr>
              <a:t>Output –</a:t>
            </a:r>
          </a:p>
          <a:p>
            <a:endParaRPr lang="en-US" sz="2000" b="0" i="0" dirty="0">
              <a:solidFill>
                <a:srgbClr val="000000"/>
              </a:solidFill>
              <a:effectLst/>
              <a:latin typeface="Aharoni" panose="02010803020104030203" pitchFamily="2" charset="-79"/>
              <a:cs typeface="Aharoni" panose="02010803020104030203" pitchFamily="2" charset="-79"/>
            </a:endParaRPr>
          </a:p>
          <a:p>
            <a:pPr algn="l"/>
            <a:r>
              <a:rPr lang="en-IN" b="1" i="0" dirty="0">
                <a:solidFill>
                  <a:srgbClr val="000000"/>
                </a:solidFill>
                <a:effectLst/>
                <a:latin typeface="Times New Roman" panose="02020603050405020304" pitchFamily="18" charset="0"/>
              </a:rPr>
              <a:t>HTML Links</a:t>
            </a:r>
          </a:p>
          <a:p>
            <a:pPr algn="l"/>
            <a:r>
              <a:rPr lang="en-IN" dirty="0">
                <a:solidFill>
                  <a:srgbClr val="0070C0"/>
                </a:solidFill>
                <a:latin typeface="Times New Roman" panose="02020603050405020304" pitchFamily="18" charset="0"/>
              </a:rPr>
              <a:t>Visit W3Schools.com!</a:t>
            </a:r>
          </a:p>
          <a:p>
            <a:pPr algn="l"/>
            <a:r>
              <a:rPr lang="en-IN" sz="2000" b="0" i="0" dirty="0">
                <a:effectLst/>
                <a:latin typeface="Times New Roman" panose="02020603050405020304" pitchFamily="18" charset="0"/>
                <a:cs typeface="Aharoni" panose="02010803020104030203" pitchFamily="2" charset="-79"/>
              </a:rPr>
              <a:t>_______________________________________________________________________________</a:t>
            </a:r>
            <a:endParaRPr lang="en-US" sz="2000" b="0" i="0" dirty="0">
              <a:effectLst/>
              <a:latin typeface="Aharoni" panose="02010803020104030203" pitchFamily="2" charset="-79"/>
              <a:cs typeface="Aharoni" panose="02010803020104030203" pitchFamily="2" charset="-79"/>
            </a:endParaRPr>
          </a:p>
          <a:p>
            <a:endParaRPr lang="en-US" sz="2000" dirty="0">
              <a:solidFill>
                <a:srgbClr val="000000"/>
              </a:solidFill>
              <a:latin typeface="Aharoni" panose="02010803020104030203" pitchFamily="2" charset="-79"/>
              <a:cs typeface="Aharoni" panose="02010803020104030203" pitchFamily="2" charset="-79"/>
            </a:endParaRPr>
          </a:p>
          <a:p>
            <a:r>
              <a:rPr lang="en-US" b="0" i="0" dirty="0">
                <a:solidFill>
                  <a:srgbClr val="000000"/>
                </a:solidFill>
                <a:effectLst/>
                <a:latin typeface="Aharoni" panose="02010803020104030203" pitchFamily="2" charset="-79"/>
                <a:cs typeface="Aharoni" panose="02010803020104030203" pitchFamily="2" charset="-79"/>
              </a:rPr>
              <a:t>By default, links will appear as follows in all browsers:</a:t>
            </a:r>
          </a:p>
          <a:p>
            <a:endParaRPr lang="en-US" b="0" i="0" dirty="0">
              <a:solidFill>
                <a:srgbClr val="000000"/>
              </a:solidFill>
              <a:effectLst/>
              <a:latin typeface="Aharoni" panose="02010803020104030203" pitchFamily="2" charset="-79"/>
              <a:cs typeface="Aharoni" panose="02010803020104030203" pitchFamily="2" charset="-79"/>
            </a:endParaRPr>
          </a:p>
          <a:p>
            <a:pPr marL="285750" indent="-285750">
              <a:buFont typeface="Wingdings" panose="05000000000000000000" pitchFamily="2" charset="2"/>
              <a:buChar char="§"/>
            </a:pPr>
            <a:r>
              <a:rPr lang="en-US" b="0" i="0" dirty="0">
                <a:solidFill>
                  <a:srgbClr val="000000"/>
                </a:solidFill>
                <a:effectLst/>
                <a:latin typeface="Aharoni" panose="02010803020104030203" pitchFamily="2" charset="-79"/>
                <a:cs typeface="Aharoni" panose="02010803020104030203" pitchFamily="2" charset="-79"/>
              </a:rPr>
              <a:t>An unvisited link is underlined and </a:t>
            </a:r>
            <a:r>
              <a:rPr lang="en-US" b="0" i="0" dirty="0">
                <a:solidFill>
                  <a:srgbClr val="0070C0"/>
                </a:solidFill>
                <a:effectLst/>
                <a:latin typeface="Aharoni" panose="02010803020104030203" pitchFamily="2" charset="-79"/>
                <a:cs typeface="Aharoni" panose="02010803020104030203" pitchFamily="2" charset="-79"/>
              </a:rPr>
              <a:t>blue</a:t>
            </a:r>
          </a:p>
          <a:p>
            <a:pPr marL="285750" indent="-285750">
              <a:buFont typeface="Wingdings" panose="05000000000000000000" pitchFamily="2" charset="2"/>
              <a:buChar char="§"/>
            </a:pPr>
            <a:r>
              <a:rPr lang="en-US" b="0" i="0" dirty="0">
                <a:solidFill>
                  <a:srgbClr val="000000"/>
                </a:solidFill>
                <a:effectLst/>
                <a:latin typeface="Aharoni" panose="02010803020104030203" pitchFamily="2" charset="-79"/>
                <a:cs typeface="Aharoni" panose="02010803020104030203" pitchFamily="2" charset="-79"/>
              </a:rPr>
              <a:t>A visited link is underlined and </a:t>
            </a:r>
            <a:r>
              <a:rPr lang="en-US" b="0" i="0" dirty="0">
                <a:solidFill>
                  <a:srgbClr val="7030A0"/>
                </a:solidFill>
                <a:effectLst/>
                <a:latin typeface="Aharoni" panose="02010803020104030203" pitchFamily="2" charset="-79"/>
                <a:cs typeface="Aharoni" panose="02010803020104030203" pitchFamily="2" charset="-79"/>
              </a:rPr>
              <a:t>purple</a:t>
            </a:r>
          </a:p>
          <a:p>
            <a:pPr marL="285750" indent="-285750">
              <a:buFont typeface="Wingdings" panose="05000000000000000000" pitchFamily="2" charset="2"/>
              <a:buChar char="§"/>
            </a:pPr>
            <a:r>
              <a:rPr lang="en-US" b="0" i="0" dirty="0">
                <a:solidFill>
                  <a:srgbClr val="000000"/>
                </a:solidFill>
                <a:effectLst/>
                <a:latin typeface="Aharoni" panose="02010803020104030203" pitchFamily="2" charset="-79"/>
                <a:cs typeface="Aharoni" panose="02010803020104030203" pitchFamily="2" charset="-79"/>
              </a:rPr>
              <a:t>An active link is underlined and </a:t>
            </a:r>
            <a:r>
              <a:rPr lang="en-US" b="0" i="0" dirty="0">
                <a:solidFill>
                  <a:srgbClr val="FF0000"/>
                </a:solidFill>
                <a:effectLst/>
                <a:latin typeface="Aharoni" panose="02010803020104030203" pitchFamily="2" charset="-79"/>
                <a:cs typeface="Aharoni" panose="02010803020104030203" pitchFamily="2" charset="-79"/>
              </a:rPr>
              <a:t>red</a:t>
            </a:r>
          </a:p>
        </p:txBody>
      </p:sp>
    </p:spTree>
    <p:extLst>
      <p:ext uri="{BB962C8B-B14F-4D97-AF65-F5344CB8AC3E}">
        <p14:creationId xmlns:p14="http://schemas.microsoft.com/office/powerpoint/2010/main" val="12500098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animEffect transition="in" filter="fade">
                                      <p:cBhvr>
                                        <p:cTn id="25" dur="500"/>
                                        <p:tgtEl>
                                          <p:spTgt spid="6">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11" end="11"/>
                                            </p:txEl>
                                          </p:spTgt>
                                        </p:tgtEl>
                                        <p:attrNameLst>
                                          <p:attrName>style.visibility</p:attrName>
                                        </p:attrNameLst>
                                      </p:cBhvr>
                                      <p:to>
                                        <p:strVal val="visible"/>
                                      </p:to>
                                    </p:set>
                                    <p:animEffect transition="in" filter="fade">
                                      <p:cBhvr>
                                        <p:cTn id="28" dur="500"/>
                                        <p:tgtEl>
                                          <p:spTgt spid="6">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anim calcmode="lin" valueType="num">
                                      <p:cBhvr>
                                        <p:cTn id="33" dur="1000" fill="hold"/>
                                        <p:tgtEl>
                                          <p:spTgt spid="6">
                                            <p:txEl>
                                              <p:pRg st="13" end="13"/>
                                            </p:txEl>
                                          </p:spTgt>
                                        </p:tgtEl>
                                        <p:attrNameLst>
                                          <p:attrName>ppt_w</p:attrName>
                                        </p:attrNameLst>
                                      </p:cBhvr>
                                      <p:tavLst>
                                        <p:tav tm="0">
                                          <p:val>
                                            <p:fltVal val="0"/>
                                          </p:val>
                                        </p:tav>
                                        <p:tav tm="100000">
                                          <p:val>
                                            <p:strVal val="#ppt_w"/>
                                          </p:val>
                                        </p:tav>
                                      </p:tavLst>
                                    </p:anim>
                                    <p:anim calcmode="lin" valueType="num">
                                      <p:cBhvr>
                                        <p:cTn id="34" dur="1000" fill="hold"/>
                                        <p:tgtEl>
                                          <p:spTgt spid="6">
                                            <p:txEl>
                                              <p:pRg st="13" end="13"/>
                                            </p:txEl>
                                          </p:spTgt>
                                        </p:tgtEl>
                                        <p:attrNameLst>
                                          <p:attrName>ppt_h</p:attrName>
                                        </p:attrNameLst>
                                      </p:cBhvr>
                                      <p:tavLst>
                                        <p:tav tm="0">
                                          <p:val>
                                            <p:fltVal val="0"/>
                                          </p:val>
                                        </p:tav>
                                        <p:tav tm="100000">
                                          <p:val>
                                            <p:strVal val="#ppt_h"/>
                                          </p:val>
                                        </p:tav>
                                      </p:tavLst>
                                    </p:anim>
                                    <p:anim calcmode="lin" valueType="num">
                                      <p:cBhvr>
                                        <p:cTn id="35" dur="1000" fill="hold"/>
                                        <p:tgtEl>
                                          <p:spTgt spid="6">
                                            <p:txEl>
                                              <p:pRg st="13" end="13"/>
                                            </p:txEl>
                                          </p:spTgt>
                                        </p:tgtEl>
                                        <p:attrNameLst>
                                          <p:attrName>style.rotation</p:attrName>
                                        </p:attrNameLst>
                                      </p:cBhvr>
                                      <p:tavLst>
                                        <p:tav tm="0">
                                          <p:val>
                                            <p:fltVal val="90"/>
                                          </p:val>
                                        </p:tav>
                                        <p:tav tm="100000">
                                          <p:val>
                                            <p:fltVal val="0"/>
                                          </p:val>
                                        </p:tav>
                                      </p:tavLst>
                                    </p:anim>
                                    <p:animEffect transition="in" filter="fade">
                                      <p:cBhvr>
                                        <p:cTn id="36" dur="1000"/>
                                        <p:tgtEl>
                                          <p:spTgt spid="6">
                                            <p:txEl>
                                              <p:pRg st="13" end="13"/>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anim calcmode="lin" valueType="num">
                                      <p:cBhvr>
                                        <p:cTn id="39" dur="1000" fill="hold"/>
                                        <p:tgtEl>
                                          <p:spTgt spid="6">
                                            <p:txEl>
                                              <p:pRg st="15" end="15"/>
                                            </p:txEl>
                                          </p:spTgt>
                                        </p:tgtEl>
                                        <p:attrNameLst>
                                          <p:attrName>ppt_w</p:attrName>
                                        </p:attrNameLst>
                                      </p:cBhvr>
                                      <p:tavLst>
                                        <p:tav tm="0">
                                          <p:val>
                                            <p:fltVal val="0"/>
                                          </p:val>
                                        </p:tav>
                                        <p:tav tm="100000">
                                          <p:val>
                                            <p:strVal val="#ppt_w"/>
                                          </p:val>
                                        </p:tav>
                                      </p:tavLst>
                                    </p:anim>
                                    <p:anim calcmode="lin" valueType="num">
                                      <p:cBhvr>
                                        <p:cTn id="40" dur="1000" fill="hold"/>
                                        <p:tgtEl>
                                          <p:spTgt spid="6">
                                            <p:txEl>
                                              <p:pRg st="15" end="15"/>
                                            </p:txEl>
                                          </p:spTgt>
                                        </p:tgtEl>
                                        <p:attrNameLst>
                                          <p:attrName>ppt_h</p:attrName>
                                        </p:attrNameLst>
                                      </p:cBhvr>
                                      <p:tavLst>
                                        <p:tav tm="0">
                                          <p:val>
                                            <p:fltVal val="0"/>
                                          </p:val>
                                        </p:tav>
                                        <p:tav tm="100000">
                                          <p:val>
                                            <p:strVal val="#ppt_h"/>
                                          </p:val>
                                        </p:tav>
                                      </p:tavLst>
                                    </p:anim>
                                    <p:anim calcmode="lin" valueType="num">
                                      <p:cBhvr>
                                        <p:cTn id="41" dur="1000" fill="hold"/>
                                        <p:tgtEl>
                                          <p:spTgt spid="6">
                                            <p:txEl>
                                              <p:pRg st="15" end="15"/>
                                            </p:txEl>
                                          </p:spTgt>
                                        </p:tgtEl>
                                        <p:attrNameLst>
                                          <p:attrName>style.rotation</p:attrName>
                                        </p:attrNameLst>
                                      </p:cBhvr>
                                      <p:tavLst>
                                        <p:tav tm="0">
                                          <p:val>
                                            <p:fltVal val="90"/>
                                          </p:val>
                                        </p:tav>
                                        <p:tav tm="100000">
                                          <p:val>
                                            <p:fltVal val="0"/>
                                          </p:val>
                                        </p:tav>
                                      </p:tavLst>
                                    </p:anim>
                                    <p:animEffect transition="in" filter="fade">
                                      <p:cBhvr>
                                        <p:cTn id="42" dur="1000"/>
                                        <p:tgtEl>
                                          <p:spTgt spid="6">
                                            <p:txEl>
                                              <p:pRg st="15" end="15"/>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6">
                                            <p:txEl>
                                              <p:pRg st="16" end="16"/>
                                            </p:txEl>
                                          </p:spTgt>
                                        </p:tgtEl>
                                        <p:attrNameLst>
                                          <p:attrName>style.visibility</p:attrName>
                                        </p:attrNameLst>
                                      </p:cBhvr>
                                      <p:to>
                                        <p:strVal val="visible"/>
                                      </p:to>
                                    </p:set>
                                    <p:anim calcmode="lin" valueType="num">
                                      <p:cBhvr>
                                        <p:cTn id="45" dur="1000" fill="hold"/>
                                        <p:tgtEl>
                                          <p:spTgt spid="6">
                                            <p:txEl>
                                              <p:pRg st="16" end="16"/>
                                            </p:txEl>
                                          </p:spTgt>
                                        </p:tgtEl>
                                        <p:attrNameLst>
                                          <p:attrName>ppt_w</p:attrName>
                                        </p:attrNameLst>
                                      </p:cBhvr>
                                      <p:tavLst>
                                        <p:tav tm="0">
                                          <p:val>
                                            <p:fltVal val="0"/>
                                          </p:val>
                                        </p:tav>
                                        <p:tav tm="100000">
                                          <p:val>
                                            <p:strVal val="#ppt_w"/>
                                          </p:val>
                                        </p:tav>
                                      </p:tavLst>
                                    </p:anim>
                                    <p:anim calcmode="lin" valueType="num">
                                      <p:cBhvr>
                                        <p:cTn id="46" dur="1000" fill="hold"/>
                                        <p:tgtEl>
                                          <p:spTgt spid="6">
                                            <p:txEl>
                                              <p:pRg st="16" end="16"/>
                                            </p:txEl>
                                          </p:spTgt>
                                        </p:tgtEl>
                                        <p:attrNameLst>
                                          <p:attrName>ppt_h</p:attrName>
                                        </p:attrNameLst>
                                      </p:cBhvr>
                                      <p:tavLst>
                                        <p:tav tm="0">
                                          <p:val>
                                            <p:fltVal val="0"/>
                                          </p:val>
                                        </p:tav>
                                        <p:tav tm="100000">
                                          <p:val>
                                            <p:strVal val="#ppt_h"/>
                                          </p:val>
                                        </p:tav>
                                      </p:tavLst>
                                    </p:anim>
                                    <p:anim calcmode="lin" valueType="num">
                                      <p:cBhvr>
                                        <p:cTn id="47" dur="1000" fill="hold"/>
                                        <p:tgtEl>
                                          <p:spTgt spid="6">
                                            <p:txEl>
                                              <p:pRg st="16" end="16"/>
                                            </p:txEl>
                                          </p:spTgt>
                                        </p:tgtEl>
                                        <p:attrNameLst>
                                          <p:attrName>style.rotation</p:attrName>
                                        </p:attrNameLst>
                                      </p:cBhvr>
                                      <p:tavLst>
                                        <p:tav tm="0">
                                          <p:val>
                                            <p:fltVal val="90"/>
                                          </p:val>
                                        </p:tav>
                                        <p:tav tm="100000">
                                          <p:val>
                                            <p:fltVal val="0"/>
                                          </p:val>
                                        </p:tav>
                                      </p:tavLst>
                                    </p:anim>
                                    <p:animEffect transition="in" filter="fade">
                                      <p:cBhvr>
                                        <p:cTn id="48" dur="1000"/>
                                        <p:tgtEl>
                                          <p:spTgt spid="6">
                                            <p:txEl>
                                              <p:pRg st="16" end="16"/>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6">
                                            <p:txEl>
                                              <p:pRg st="17" end="17"/>
                                            </p:txEl>
                                          </p:spTgt>
                                        </p:tgtEl>
                                        <p:attrNameLst>
                                          <p:attrName>style.visibility</p:attrName>
                                        </p:attrNameLst>
                                      </p:cBhvr>
                                      <p:to>
                                        <p:strVal val="visible"/>
                                      </p:to>
                                    </p:set>
                                    <p:anim calcmode="lin" valueType="num">
                                      <p:cBhvr>
                                        <p:cTn id="51" dur="1000" fill="hold"/>
                                        <p:tgtEl>
                                          <p:spTgt spid="6">
                                            <p:txEl>
                                              <p:pRg st="17" end="17"/>
                                            </p:txEl>
                                          </p:spTgt>
                                        </p:tgtEl>
                                        <p:attrNameLst>
                                          <p:attrName>ppt_w</p:attrName>
                                        </p:attrNameLst>
                                      </p:cBhvr>
                                      <p:tavLst>
                                        <p:tav tm="0">
                                          <p:val>
                                            <p:fltVal val="0"/>
                                          </p:val>
                                        </p:tav>
                                        <p:tav tm="100000">
                                          <p:val>
                                            <p:strVal val="#ppt_w"/>
                                          </p:val>
                                        </p:tav>
                                      </p:tavLst>
                                    </p:anim>
                                    <p:anim calcmode="lin" valueType="num">
                                      <p:cBhvr>
                                        <p:cTn id="52" dur="1000" fill="hold"/>
                                        <p:tgtEl>
                                          <p:spTgt spid="6">
                                            <p:txEl>
                                              <p:pRg st="17" end="17"/>
                                            </p:txEl>
                                          </p:spTgt>
                                        </p:tgtEl>
                                        <p:attrNameLst>
                                          <p:attrName>ppt_h</p:attrName>
                                        </p:attrNameLst>
                                      </p:cBhvr>
                                      <p:tavLst>
                                        <p:tav tm="0">
                                          <p:val>
                                            <p:fltVal val="0"/>
                                          </p:val>
                                        </p:tav>
                                        <p:tav tm="100000">
                                          <p:val>
                                            <p:strVal val="#ppt_h"/>
                                          </p:val>
                                        </p:tav>
                                      </p:tavLst>
                                    </p:anim>
                                    <p:anim calcmode="lin" valueType="num">
                                      <p:cBhvr>
                                        <p:cTn id="53" dur="1000" fill="hold"/>
                                        <p:tgtEl>
                                          <p:spTgt spid="6">
                                            <p:txEl>
                                              <p:pRg st="17" end="17"/>
                                            </p:txEl>
                                          </p:spTgt>
                                        </p:tgtEl>
                                        <p:attrNameLst>
                                          <p:attrName>style.rotation</p:attrName>
                                        </p:attrNameLst>
                                      </p:cBhvr>
                                      <p:tavLst>
                                        <p:tav tm="0">
                                          <p:val>
                                            <p:fltVal val="90"/>
                                          </p:val>
                                        </p:tav>
                                        <p:tav tm="100000">
                                          <p:val>
                                            <p:fltVal val="0"/>
                                          </p:val>
                                        </p:tav>
                                      </p:tavLst>
                                    </p:anim>
                                    <p:animEffect transition="in" filter="fade">
                                      <p:cBhvr>
                                        <p:cTn id="54" dur="1000"/>
                                        <p:tgtEl>
                                          <p:spTgt spid="6">
                                            <p:txEl>
                                              <p:pRg st="17" end="1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6">
                                            <p:txEl>
                                              <p:pRg st="19" end="19"/>
                                            </p:txEl>
                                          </p:spTgt>
                                        </p:tgtEl>
                                        <p:attrNameLst>
                                          <p:attrName>style.visibility</p:attrName>
                                        </p:attrNameLst>
                                      </p:cBhvr>
                                      <p:to>
                                        <p:strVal val="visible"/>
                                      </p:to>
                                    </p:set>
                                    <p:animEffect transition="in" filter="randombar(horizontal)">
                                      <p:cBhvr>
                                        <p:cTn id="59" dur="500"/>
                                        <p:tgtEl>
                                          <p:spTgt spid="6">
                                            <p:txEl>
                                              <p:pRg st="19" end="19"/>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6">
                                            <p:txEl>
                                              <p:pRg st="21" end="21"/>
                                            </p:txEl>
                                          </p:spTgt>
                                        </p:tgtEl>
                                        <p:attrNameLst>
                                          <p:attrName>style.visibility</p:attrName>
                                        </p:attrNameLst>
                                      </p:cBhvr>
                                      <p:to>
                                        <p:strVal val="visible"/>
                                      </p:to>
                                    </p:set>
                                    <p:animEffect transition="in" filter="randombar(horizontal)">
                                      <p:cBhvr>
                                        <p:cTn id="62" dur="500"/>
                                        <p:tgtEl>
                                          <p:spTgt spid="6">
                                            <p:txEl>
                                              <p:pRg st="21" end="21"/>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6">
                                            <p:txEl>
                                              <p:pRg st="22" end="22"/>
                                            </p:txEl>
                                          </p:spTgt>
                                        </p:tgtEl>
                                        <p:attrNameLst>
                                          <p:attrName>style.visibility</p:attrName>
                                        </p:attrNameLst>
                                      </p:cBhvr>
                                      <p:to>
                                        <p:strVal val="visible"/>
                                      </p:to>
                                    </p:set>
                                    <p:animEffect transition="in" filter="randombar(horizontal)">
                                      <p:cBhvr>
                                        <p:cTn id="65" dur="500"/>
                                        <p:tgtEl>
                                          <p:spTgt spid="6">
                                            <p:txEl>
                                              <p:pRg st="22" end="22"/>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6">
                                            <p:txEl>
                                              <p:pRg st="23" end="23"/>
                                            </p:txEl>
                                          </p:spTgt>
                                        </p:tgtEl>
                                        <p:attrNameLst>
                                          <p:attrName>style.visibility</p:attrName>
                                        </p:attrNameLst>
                                      </p:cBhvr>
                                      <p:to>
                                        <p:strVal val="visible"/>
                                      </p:to>
                                    </p:set>
                                    <p:animEffect transition="in" filter="randombar(horizontal)">
                                      <p:cBhvr>
                                        <p:cTn id="68" dur="500"/>
                                        <p:tgtEl>
                                          <p:spTgt spid="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337A2-1191-8051-3161-F7B80350E96B}"/>
              </a:ext>
            </a:extLst>
          </p:cNvPr>
          <p:cNvSpPr txBox="1"/>
          <p:nvPr/>
        </p:nvSpPr>
        <p:spPr>
          <a:xfrm>
            <a:off x="1748118" y="228600"/>
            <a:ext cx="10219764" cy="94795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The target Attribute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By default, the linked page will be displayed in the current browser window. To change this, you must specify another target for the link.</a:t>
            </a:r>
            <a:endParaRPr kumimoji="0" lang="en-US" altLang="en-US" sz="18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The </a:t>
            </a:r>
            <a:r>
              <a:rPr kumimoji="0" lang="en-US" altLang="en-US" sz="1800" b="0" i="0" u="none" strike="noStrike" cap="none" normalizeH="0" baseline="0" dirty="0">
                <a:ln>
                  <a:noFill/>
                </a:ln>
                <a:solidFill>
                  <a:srgbClr val="0070C0"/>
                </a:solidFill>
                <a:effectLst/>
                <a:latin typeface="Aharoni" panose="02010803020104030203" pitchFamily="2" charset="-79"/>
                <a:cs typeface="Aharoni" panose="02010803020104030203" pitchFamily="2" charset="-79"/>
              </a:rPr>
              <a:t>target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specifies where to open the linked document.</a:t>
            </a:r>
            <a:endParaRPr kumimoji="0" lang="en-US" altLang="en-US" sz="18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The </a:t>
            </a:r>
            <a:r>
              <a:rPr kumimoji="0" lang="en-US" altLang="en-US" sz="1800" b="0" i="0" u="none" strike="noStrike" cap="none" normalizeH="0" baseline="0" dirty="0">
                <a:ln>
                  <a:noFill/>
                </a:ln>
                <a:solidFill>
                  <a:srgbClr val="0070C0"/>
                </a:solidFill>
                <a:effectLst/>
                <a:latin typeface="Aharoni" panose="02010803020104030203" pitchFamily="2" charset="-79"/>
                <a:cs typeface="Aharoni" panose="02010803020104030203" pitchFamily="2" charset="-79"/>
              </a:rPr>
              <a:t>target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can have one of the following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_self</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 Default. Opens the document in the same window/tab as it was clicked</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_blank</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 Opens the document in a new window or tab</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_parent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 Opens the document in the parent frame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_top</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 Opens the document in the full body of the window</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rgbClr val="000000"/>
              </a:solidFill>
              <a:latin typeface="Aharoni" panose="02010803020104030203" pitchFamily="2" charset="-79"/>
              <a:cs typeface="Aharoni" panose="02010803020104030203" pitchFamily="2" charset="-79"/>
            </a:endParaRPr>
          </a:p>
          <a:p>
            <a:r>
              <a:rPr lang="en-US" sz="2000" dirty="0">
                <a:solidFill>
                  <a:srgbClr val="C00000"/>
                </a:solidFill>
                <a:latin typeface="Aharoni" panose="02010803020104030203" pitchFamily="2" charset="-79"/>
                <a:cs typeface="Aharoni" panose="02010803020104030203" pitchFamily="2" charset="-79"/>
              </a:rPr>
              <a:t>Example –</a:t>
            </a:r>
          </a:p>
          <a:p>
            <a:endParaRPr lang="en-US" sz="2000" dirty="0">
              <a:solidFill>
                <a:srgbClr val="C00000"/>
              </a:solidFill>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Use target="_blank" to open the linked document in a new browser window or tab:</a:t>
            </a:r>
          </a:p>
          <a:p>
            <a:endParaRPr lang="en-US"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&lt;a </a:t>
            </a:r>
            <a:r>
              <a:rPr lang="en-US" sz="2000" dirty="0" err="1">
                <a:latin typeface="Aharoni" panose="02010803020104030203" pitchFamily="2" charset="-79"/>
                <a:cs typeface="Aharoni" panose="02010803020104030203" pitchFamily="2" charset="-79"/>
              </a:rPr>
              <a:t>href</a:t>
            </a:r>
            <a:r>
              <a:rPr lang="en-US" sz="2000" dirty="0">
                <a:latin typeface="Aharoni" panose="02010803020104030203" pitchFamily="2" charset="-79"/>
                <a:cs typeface="Aharoni" panose="02010803020104030203" pitchFamily="2" charset="-79"/>
              </a:rPr>
              <a:t>="https://www.w3schools.com/" target="_blank"&gt;Visit W3Schools!&lt;/a&gt;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endParaRPr>
          </a:p>
          <a:p>
            <a:pPr marL="285750" indent="-285750">
              <a:buFont typeface="Wingdings" panose="05000000000000000000" pitchFamily="2" charset="2"/>
              <a:buChar char="v"/>
            </a:pPr>
            <a:endParaRPr lang="en-IN" dirty="0">
              <a:latin typeface="Aharoni" panose="02010803020104030203" pitchFamily="2" charset="-79"/>
              <a:cs typeface="Aharoni" panose="02010803020104030203" pitchFamily="2" charset="-79"/>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321561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p:cTn id="2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1" dur="500"/>
                                        <p:tgtEl>
                                          <p:spTgt spid="2">
                                            <p:txEl>
                                              <p:pRg st="6" end="6"/>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 calcmode="lin" valueType="num">
                                      <p:cBhvr>
                                        <p:cTn id="34"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5"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6" dur="500"/>
                                        <p:tgtEl>
                                          <p:spTgt spid="2">
                                            <p:txEl>
                                              <p:pRg st="8" end="8"/>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p:cTn id="39"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41" dur="500"/>
                                        <p:tgtEl>
                                          <p:spTgt spid="2">
                                            <p:txEl>
                                              <p:pRg st="10" end="10"/>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 calcmode="lin" valueType="num">
                                      <p:cBhvr>
                                        <p:cTn id="44"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12" end="12"/>
                                            </p:txEl>
                                          </p:spTgt>
                                        </p:tgtEl>
                                        <p:attrNameLst>
                                          <p:attrName>ppt_h</p:attrName>
                                        </p:attrNameLst>
                                      </p:cBhvr>
                                      <p:tavLst>
                                        <p:tav tm="0">
                                          <p:val>
                                            <p:fltVal val="0"/>
                                          </p:val>
                                        </p:tav>
                                        <p:tav tm="100000">
                                          <p:val>
                                            <p:strVal val="#ppt_h"/>
                                          </p:val>
                                        </p:tav>
                                      </p:tavLst>
                                    </p:anim>
                                    <p:animEffect transition="in" filter="fade">
                                      <p:cBhvr>
                                        <p:cTn id="46" dur="500"/>
                                        <p:tgtEl>
                                          <p:spTgt spid="2">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animEffect transition="in" filter="fade">
                                      <p:cBhvr>
                                        <p:cTn id="51" dur="1000"/>
                                        <p:tgtEl>
                                          <p:spTgt spid="2">
                                            <p:txEl>
                                              <p:pRg st="14" end="14"/>
                                            </p:txEl>
                                          </p:spTgt>
                                        </p:tgtEl>
                                      </p:cBhvr>
                                    </p:animEffect>
                                    <p:anim calcmode="lin" valueType="num">
                                      <p:cBhvr>
                                        <p:cTn id="52"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16" end="16"/>
                                            </p:txEl>
                                          </p:spTgt>
                                        </p:tgtEl>
                                        <p:attrNameLst>
                                          <p:attrName>style.visibility</p:attrName>
                                        </p:attrNameLst>
                                      </p:cBhvr>
                                      <p:to>
                                        <p:strVal val="visible"/>
                                      </p:to>
                                    </p:set>
                                    <p:animEffect transition="in" filter="fade">
                                      <p:cBhvr>
                                        <p:cTn id="56" dur="1000"/>
                                        <p:tgtEl>
                                          <p:spTgt spid="2">
                                            <p:txEl>
                                              <p:pRg st="16" end="16"/>
                                            </p:txEl>
                                          </p:spTgt>
                                        </p:tgtEl>
                                      </p:cBhvr>
                                    </p:animEffect>
                                    <p:anim calcmode="lin" valueType="num">
                                      <p:cBhvr>
                                        <p:cTn id="57"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18" end="18"/>
                                            </p:txEl>
                                          </p:spTgt>
                                        </p:tgtEl>
                                        <p:attrNameLst>
                                          <p:attrName>style.visibility</p:attrName>
                                        </p:attrNameLst>
                                      </p:cBhvr>
                                      <p:to>
                                        <p:strVal val="visible"/>
                                      </p:to>
                                    </p:set>
                                    <p:animEffect transition="in" filter="fade">
                                      <p:cBhvr>
                                        <p:cTn id="61" dur="1000"/>
                                        <p:tgtEl>
                                          <p:spTgt spid="2">
                                            <p:txEl>
                                              <p:pRg st="18" end="18"/>
                                            </p:txEl>
                                          </p:spTgt>
                                        </p:tgtEl>
                                      </p:cBhvr>
                                    </p:animEffect>
                                    <p:anim calcmode="lin" valueType="num">
                                      <p:cBhvr>
                                        <p:cTn id="62"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1F56C-40F4-3D4D-A8E2-2EE34D3A743C}"/>
              </a:ext>
            </a:extLst>
          </p:cNvPr>
          <p:cNvSpPr txBox="1"/>
          <p:nvPr/>
        </p:nvSpPr>
        <p:spPr>
          <a:xfrm>
            <a:off x="2124635" y="121024"/>
            <a:ext cx="9937377" cy="6832640"/>
          </a:xfrm>
          <a:prstGeom prst="rect">
            <a:avLst/>
          </a:prstGeom>
          <a:noFill/>
        </p:spPr>
        <p:txBody>
          <a:bodyPr wrap="square" rtlCol="0">
            <a:spAutoFit/>
          </a:bodyPr>
          <a:lstStyle/>
          <a:p>
            <a:pPr algn="l"/>
            <a:r>
              <a:rPr lang="en-US" sz="2000" b="1" i="0" dirty="0">
                <a:solidFill>
                  <a:srgbClr val="C00000"/>
                </a:solidFill>
                <a:effectLst/>
                <a:latin typeface="Aharoni" panose="02010803020104030203" pitchFamily="2" charset="-79"/>
                <a:cs typeface="Aharoni" panose="02010803020104030203" pitchFamily="2" charset="-79"/>
              </a:rPr>
              <a:t>Absolute URLs –</a:t>
            </a:r>
          </a:p>
          <a:p>
            <a:pPr algn="l"/>
            <a:endParaRPr lang="en-US" sz="2000" b="1" i="0" dirty="0">
              <a:solidFill>
                <a:srgbClr val="4464AD"/>
              </a:solidFill>
              <a:effectLst/>
              <a:latin typeface="Aharoni" panose="02010803020104030203" pitchFamily="2" charset="-79"/>
              <a:cs typeface="Aharoni" panose="02010803020104030203" pitchFamily="2" charset="-79"/>
            </a:endParaRPr>
          </a:p>
          <a:p>
            <a:pPr algn="l"/>
            <a:r>
              <a:rPr lang="en-US" b="0" i="0" dirty="0">
                <a:solidFill>
                  <a:srgbClr val="454545"/>
                </a:solidFill>
                <a:effectLst/>
                <a:latin typeface="Aharoni" panose="02010803020104030203" pitchFamily="2" charset="-79"/>
                <a:cs typeface="Aharoni" panose="02010803020104030203" pitchFamily="2" charset="-79"/>
              </a:rPr>
              <a:t>An absolute URL contains the entire address from the protocol (HTTPS) to the domain name (www.example.com) and includes the location within your website in your folder system (/</a:t>
            </a:r>
            <a:r>
              <a:rPr lang="en-US" b="0" i="0" dirty="0" err="1">
                <a:solidFill>
                  <a:srgbClr val="454545"/>
                </a:solidFill>
                <a:effectLst/>
                <a:latin typeface="Aharoni" panose="02010803020104030203" pitchFamily="2" charset="-79"/>
                <a:cs typeface="Aharoni" panose="02010803020104030203" pitchFamily="2" charset="-79"/>
              </a:rPr>
              <a:t>foldernameA</a:t>
            </a:r>
            <a:r>
              <a:rPr lang="en-US" b="0" i="0" dirty="0">
                <a:solidFill>
                  <a:srgbClr val="454545"/>
                </a:solidFill>
                <a:effectLst/>
                <a:latin typeface="Aharoni" panose="02010803020104030203" pitchFamily="2" charset="-79"/>
                <a:cs typeface="Aharoni" panose="02010803020104030203" pitchFamily="2" charset="-79"/>
              </a:rPr>
              <a:t> or /</a:t>
            </a:r>
            <a:r>
              <a:rPr lang="en-US" b="0" i="0" dirty="0" err="1">
                <a:solidFill>
                  <a:srgbClr val="454545"/>
                </a:solidFill>
                <a:effectLst/>
                <a:latin typeface="Aharoni" panose="02010803020104030203" pitchFamily="2" charset="-79"/>
                <a:cs typeface="Aharoni" panose="02010803020104030203" pitchFamily="2" charset="-79"/>
              </a:rPr>
              <a:t>foldernameB</a:t>
            </a:r>
            <a:r>
              <a:rPr lang="en-US" b="0" i="0" dirty="0">
                <a:solidFill>
                  <a:srgbClr val="454545"/>
                </a:solidFill>
                <a:effectLst/>
                <a:latin typeface="Aharoni" panose="02010803020104030203" pitchFamily="2" charset="-79"/>
                <a:cs typeface="Aharoni" panose="02010803020104030203" pitchFamily="2" charset="-79"/>
              </a:rPr>
              <a:t>) names within the URL.</a:t>
            </a:r>
          </a:p>
          <a:p>
            <a:pPr algn="l"/>
            <a:r>
              <a:rPr lang="en-US" b="0" i="0" dirty="0">
                <a:solidFill>
                  <a:srgbClr val="454545"/>
                </a:solidFill>
                <a:effectLst/>
                <a:latin typeface="Aharoni" panose="02010803020104030203" pitchFamily="2" charset="-79"/>
                <a:cs typeface="Aharoni" panose="02010803020104030203" pitchFamily="2" charset="-79"/>
              </a:rPr>
              <a:t>Basically, it's the full URL of the page that you link to.</a:t>
            </a:r>
          </a:p>
          <a:p>
            <a:pPr algn="l"/>
            <a:endParaRPr lang="en-US" b="0" i="0" dirty="0">
              <a:solidFill>
                <a:srgbClr val="454545"/>
              </a:solidFill>
              <a:effectLst/>
              <a:latin typeface="Aharoni" panose="02010803020104030203" pitchFamily="2" charset="-79"/>
              <a:cs typeface="Aharoni" panose="02010803020104030203" pitchFamily="2" charset="-79"/>
            </a:endParaRPr>
          </a:p>
          <a:p>
            <a:pPr algn="l"/>
            <a:r>
              <a:rPr lang="en-US" b="1" i="0" dirty="0">
                <a:solidFill>
                  <a:srgbClr val="454545"/>
                </a:solidFill>
                <a:effectLst/>
                <a:latin typeface="Aharoni" panose="02010803020104030203" pitchFamily="2" charset="-79"/>
                <a:cs typeface="Aharoni" panose="02010803020104030203" pitchFamily="2" charset="-79"/>
              </a:rPr>
              <a:t>An example of an absolute URL is:</a:t>
            </a:r>
          </a:p>
          <a:p>
            <a:pPr algn="l"/>
            <a:endParaRPr lang="en-US" b="0" i="0" dirty="0">
              <a:solidFill>
                <a:srgbClr val="454545"/>
              </a:solidFill>
              <a:effectLst/>
              <a:latin typeface="Aharoni" panose="02010803020104030203" pitchFamily="2" charset="-79"/>
              <a:cs typeface="Aharoni" panose="02010803020104030203" pitchFamily="2" charset="-79"/>
            </a:endParaRPr>
          </a:p>
          <a:p>
            <a:pPr algn="ctr"/>
            <a:r>
              <a:rPr lang="en-US" b="0" i="0" dirty="0">
                <a:solidFill>
                  <a:srgbClr val="454545"/>
                </a:solidFill>
                <a:effectLst/>
                <a:latin typeface="Aharoni" panose="02010803020104030203" pitchFamily="2" charset="-79"/>
                <a:cs typeface="Aharoni" panose="02010803020104030203" pitchFamily="2" charset="-79"/>
              </a:rPr>
              <a:t>&lt;a </a:t>
            </a:r>
            <a:r>
              <a:rPr lang="en-US" b="0" i="0" dirty="0" err="1">
                <a:solidFill>
                  <a:srgbClr val="454545"/>
                </a:solidFill>
                <a:effectLst/>
                <a:latin typeface="Aharoni" panose="02010803020104030203" pitchFamily="2" charset="-79"/>
                <a:cs typeface="Aharoni" panose="02010803020104030203" pitchFamily="2" charset="-79"/>
              </a:rPr>
              <a:t>href</a:t>
            </a:r>
            <a:r>
              <a:rPr lang="en-US" b="0" i="0" dirty="0">
                <a:solidFill>
                  <a:srgbClr val="454545"/>
                </a:solidFill>
                <a:effectLst/>
                <a:latin typeface="Aharoni" panose="02010803020104030203" pitchFamily="2" charset="-79"/>
                <a:cs typeface="Aharoni" panose="02010803020104030203" pitchFamily="2" charset="-79"/>
              </a:rPr>
              <a:t> = </a:t>
            </a:r>
            <a:r>
              <a:rPr lang="en-US" b="1" i="0" dirty="0">
                <a:solidFill>
                  <a:srgbClr val="454545"/>
                </a:solidFill>
                <a:effectLst/>
                <a:latin typeface="Aharoni" panose="02010803020104030203" pitchFamily="2" charset="-79"/>
                <a:cs typeface="Aharoni" panose="02010803020104030203" pitchFamily="2" charset="-79"/>
              </a:rPr>
              <a:t>http://www.example.com/xyz.html</a:t>
            </a:r>
            <a:r>
              <a:rPr lang="en-US" b="0" i="0" dirty="0">
                <a:solidFill>
                  <a:srgbClr val="454545"/>
                </a:solidFill>
                <a:effectLst/>
                <a:latin typeface="Aharoni" panose="02010803020104030203" pitchFamily="2" charset="-79"/>
                <a:cs typeface="Aharoni" panose="02010803020104030203" pitchFamily="2" charset="-79"/>
              </a:rPr>
              <a:t>&gt;</a:t>
            </a:r>
            <a:br>
              <a:rPr lang="en-US" b="0" i="0" dirty="0">
                <a:solidFill>
                  <a:srgbClr val="454545"/>
                </a:solidFill>
                <a:effectLst/>
                <a:latin typeface="Roboto Condensed" panose="020B0604020202020204" pitchFamily="2" charset="0"/>
              </a:rPr>
            </a:br>
            <a:br>
              <a:rPr lang="en-US" b="0" i="0" dirty="0">
                <a:solidFill>
                  <a:srgbClr val="454545"/>
                </a:solidFill>
                <a:effectLst/>
                <a:latin typeface="Roboto Condensed" panose="020B0604020202020204" pitchFamily="2" charset="0"/>
              </a:rPr>
            </a:br>
            <a:endParaRPr lang="en-US" b="0" i="0" dirty="0">
              <a:solidFill>
                <a:srgbClr val="454545"/>
              </a:solidFill>
              <a:effectLst/>
              <a:latin typeface="Roboto Condensed" panose="020B0604020202020204" pitchFamily="2" charset="0"/>
            </a:endParaRPr>
          </a:p>
          <a:p>
            <a:pPr algn="l"/>
            <a:r>
              <a:rPr lang="en-US" sz="2000" b="1" i="0" dirty="0">
                <a:solidFill>
                  <a:srgbClr val="C00000"/>
                </a:solidFill>
                <a:effectLst/>
                <a:latin typeface="Aharoni" panose="02010803020104030203" pitchFamily="2" charset="-79"/>
                <a:cs typeface="Aharoni" panose="02010803020104030203" pitchFamily="2" charset="-79"/>
              </a:rPr>
              <a:t>What are Relative URLs –</a:t>
            </a:r>
          </a:p>
          <a:p>
            <a:pPr algn="l"/>
            <a:endParaRPr lang="en-US" b="1" i="0" dirty="0">
              <a:solidFill>
                <a:srgbClr val="4464AD"/>
              </a:solidFill>
              <a:effectLst/>
              <a:latin typeface="Roboto Condensed" panose="020B0604020202020204" pitchFamily="2" charset="0"/>
            </a:endParaRPr>
          </a:p>
          <a:p>
            <a:pPr algn="l"/>
            <a:r>
              <a:rPr lang="en-US" b="0" i="0" dirty="0">
                <a:solidFill>
                  <a:srgbClr val="454545"/>
                </a:solidFill>
                <a:effectLst/>
                <a:latin typeface="Aharoni" panose="02010803020104030203" pitchFamily="2" charset="-79"/>
                <a:cs typeface="Aharoni" panose="02010803020104030203" pitchFamily="2" charset="-79"/>
              </a:rPr>
              <a:t>The relative URL, on the other hand, does not use the full web address and only contains the location following the domain. It assumes that the link you add is on the same site and is part of the same root domain.</a:t>
            </a:r>
          </a:p>
          <a:p>
            <a:pPr algn="l"/>
            <a:r>
              <a:rPr lang="en-US" b="0" i="0" dirty="0">
                <a:solidFill>
                  <a:srgbClr val="454545"/>
                </a:solidFill>
                <a:effectLst/>
                <a:latin typeface="Aharoni" panose="02010803020104030203" pitchFamily="2" charset="-79"/>
                <a:cs typeface="Aharoni" panose="02010803020104030203" pitchFamily="2" charset="-79"/>
              </a:rPr>
              <a:t>The relative path starts with the forward slash and leads the browser to stay within the current site.</a:t>
            </a:r>
            <a:br>
              <a:rPr lang="en-US" b="0" i="0" dirty="0">
                <a:solidFill>
                  <a:srgbClr val="454545"/>
                </a:solidFill>
                <a:effectLst/>
                <a:latin typeface="Aharoni" panose="02010803020104030203" pitchFamily="2" charset="-79"/>
                <a:cs typeface="Aharoni" panose="02010803020104030203" pitchFamily="2" charset="-79"/>
              </a:rPr>
            </a:br>
            <a:br>
              <a:rPr lang="en-US" b="0" i="0" dirty="0">
                <a:solidFill>
                  <a:srgbClr val="454545"/>
                </a:solidFill>
                <a:effectLst/>
                <a:latin typeface="Aharoni" panose="02010803020104030203" pitchFamily="2" charset="-79"/>
                <a:cs typeface="Aharoni" panose="02010803020104030203" pitchFamily="2" charset="-79"/>
              </a:rPr>
            </a:br>
            <a:r>
              <a:rPr lang="en-US" b="1" i="0" dirty="0">
                <a:solidFill>
                  <a:srgbClr val="454545"/>
                </a:solidFill>
                <a:effectLst/>
                <a:latin typeface="Aharoni" panose="02010803020104030203" pitchFamily="2" charset="-79"/>
                <a:cs typeface="Aharoni" panose="02010803020104030203" pitchFamily="2" charset="-79"/>
              </a:rPr>
              <a:t>An example of a relative URL is:</a:t>
            </a:r>
          </a:p>
          <a:p>
            <a:pPr algn="l"/>
            <a:endParaRPr lang="en-US" b="0" i="0" dirty="0">
              <a:solidFill>
                <a:srgbClr val="454545"/>
              </a:solidFill>
              <a:effectLst/>
              <a:latin typeface="Aharoni" panose="02010803020104030203" pitchFamily="2" charset="-79"/>
              <a:cs typeface="Aharoni" panose="02010803020104030203" pitchFamily="2" charset="-79"/>
            </a:endParaRPr>
          </a:p>
          <a:p>
            <a:pPr algn="ctr"/>
            <a:r>
              <a:rPr lang="en-US" b="0" i="0" dirty="0">
                <a:solidFill>
                  <a:srgbClr val="454545"/>
                </a:solidFill>
                <a:effectLst/>
                <a:latin typeface="Aharoni" panose="02010803020104030203" pitchFamily="2" charset="-79"/>
                <a:cs typeface="Aharoni" panose="02010803020104030203" pitchFamily="2" charset="-79"/>
              </a:rPr>
              <a:t>&lt;a </a:t>
            </a:r>
            <a:r>
              <a:rPr lang="en-US" b="0" i="0" dirty="0" err="1">
                <a:solidFill>
                  <a:srgbClr val="454545"/>
                </a:solidFill>
                <a:effectLst/>
                <a:latin typeface="Aharoni" panose="02010803020104030203" pitchFamily="2" charset="-79"/>
                <a:cs typeface="Aharoni" panose="02010803020104030203" pitchFamily="2" charset="-79"/>
              </a:rPr>
              <a:t>href</a:t>
            </a:r>
            <a:r>
              <a:rPr lang="en-US" b="0" i="0" dirty="0">
                <a:solidFill>
                  <a:srgbClr val="454545"/>
                </a:solidFill>
                <a:effectLst/>
                <a:latin typeface="Aharoni" panose="02010803020104030203" pitchFamily="2" charset="-79"/>
                <a:cs typeface="Aharoni" panose="02010803020104030203" pitchFamily="2" charset="-79"/>
              </a:rPr>
              <a:t> = "</a:t>
            </a:r>
            <a:r>
              <a:rPr lang="en-US" b="1" i="0" dirty="0">
                <a:solidFill>
                  <a:srgbClr val="454545"/>
                </a:solidFill>
                <a:effectLst/>
                <a:latin typeface="Aharoni" panose="02010803020104030203" pitchFamily="2" charset="-79"/>
                <a:cs typeface="Aharoni" panose="02010803020104030203" pitchFamily="2" charset="-79"/>
              </a:rPr>
              <a:t>/xyz.html</a:t>
            </a:r>
            <a:r>
              <a:rPr lang="en-US" b="0" i="0" dirty="0">
                <a:solidFill>
                  <a:srgbClr val="454545"/>
                </a:solidFill>
                <a:effectLst/>
                <a:latin typeface="Aharoni" panose="02010803020104030203" pitchFamily="2" charset="-79"/>
                <a:cs typeface="Aharoni" panose="02010803020104030203" pitchFamily="2" charset="-79"/>
              </a:rPr>
              <a:t>"&gt;</a:t>
            </a:r>
          </a:p>
          <a:p>
            <a:endParaRPr lang="en-IN" dirty="0"/>
          </a:p>
        </p:txBody>
      </p:sp>
    </p:spTree>
    <p:extLst>
      <p:ext uri="{BB962C8B-B14F-4D97-AF65-F5344CB8AC3E}">
        <p14:creationId xmlns:p14="http://schemas.microsoft.com/office/powerpoint/2010/main" val="28315417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ADFCA-96C8-37C3-4DF9-F2AD1F80F615}"/>
              </a:ext>
            </a:extLst>
          </p:cNvPr>
          <p:cNvSpPr txBox="1"/>
          <p:nvPr/>
        </p:nvSpPr>
        <p:spPr>
          <a:xfrm>
            <a:off x="2164976" y="107576"/>
            <a:ext cx="9923930" cy="792524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Use an Image as a 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To use an image as a link, just put the </a:t>
            </a:r>
            <a:r>
              <a:rPr kumimoji="0" lang="en-US" altLang="en-US" sz="18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&lt;</a:t>
            </a:r>
            <a:r>
              <a:rPr kumimoji="0" lang="en-US" altLang="en-US" sz="1800" b="0" i="0" u="none" strike="noStrike" cap="none" normalizeH="0" baseline="0" dirty="0" err="1">
                <a:ln>
                  <a:noFill/>
                </a:ln>
                <a:solidFill>
                  <a:srgbClr val="C00000"/>
                </a:solidFill>
                <a:effectLst/>
                <a:latin typeface="Aharoni" panose="02010803020104030203" pitchFamily="2" charset="-79"/>
                <a:cs typeface="Aharoni" panose="02010803020104030203" pitchFamily="2" charset="-79"/>
              </a:rPr>
              <a:t>img</a:t>
            </a:r>
            <a:r>
              <a:rPr kumimoji="0" lang="en-US" altLang="en-US" sz="18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&gt; </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tag inside the </a:t>
            </a:r>
            <a:r>
              <a:rPr kumimoji="0" lang="en-US" altLang="en-US" sz="18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&lt;a&gt; </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Example –</a:t>
            </a:r>
            <a:endParaRPr kumimoji="0" lang="en-US" altLang="en-US" sz="1100" b="0" i="0" u="none"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&lt;</a:t>
            </a:r>
            <a:r>
              <a:rPr kumimoji="0" lang="en-US" altLang="en-US" b="0" i="0" u="none" strike="noStrike" cap="none" normalizeH="0" baseline="0" dirty="0">
                <a:ln>
                  <a:noFill/>
                </a:ln>
                <a:solidFill>
                  <a:srgbClr val="A52A2A"/>
                </a:solidFill>
                <a:effectLst/>
                <a:latin typeface="Aharoni" panose="02010803020104030203" pitchFamily="2" charset="-79"/>
                <a:cs typeface="Aharoni" panose="02010803020104030203" pitchFamily="2" charset="-79"/>
              </a:rPr>
              <a:t>a</a:t>
            </a:r>
            <a:r>
              <a:rPr kumimoji="0" lang="en-US" altLang="en-US" b="0" i="0" u="none" strike="noStrike" cap="none" normalizeH="0" baseline="0" dirty="0">
                <a:ln>
                  <a:noFill/>
                </a:ln>
                <a:solidFill>
                  <a:srgbClr val="FF0000"/>
                </a:solidFill>
                <a:effectLst/>
                <a:latin typeface="Aharoni" panose="02010803020104030203" pitchFamily="2" charset="-79"/>
                <a:cs typeface="Aharoni" panose="02010803020104030203" pitchFamily="2" charset="-79"/>
              </a:rPr>
              <a:t> </a:t>
            </a:r>
            <a:r>
              <a:rPr kumimoji="0" lang="en-US" altLang="en-US" b="0" i="0" u="none" strike="noStrike" cap="none" normalizeH="0" baseline="0" dirty="0" err="1">
                <a:ln>
                  <a:noFill/>
                </a:ln>
                <a:solidFill>
                  <a:srgbClr val="FF0000"/>
                </a:solidFill>
                <a:effectLst/>
                <a:latin typeface="Aharoni" panose="02010803020104030203" pitchFamily="2" charset="-79"/>
                <a:cs typeface="Aharoni" panose="02010803020104030203" pitchFamily="2" charset="-79"/>
              </a:rPr>
              <a:t>href</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="default.asp"&gt;</a:t>
            </a:r>
            <a:b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b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&lt;</a:t>
            </a:r>
            <a:r>
              <a:rPr kumimoji="0" lang="en-US" altLang="en-US" b="0" i="0" u="none" strike="noStrike" cap="none" normalizeH="0" baseline="0" dirty="0" err="1">
                <a:ln>
                  <a:noFill/>
                </a:ln>
                <a:solidFill>
                  <a:srgbClr val="A52A2A"/>
                </a:solidFill>
                <a:effectLst/>
                <a:latin typeface="Aharoni" panose="02010803020104030203" pitchFamily="2" charset="-79"/>
                <a:cs typeface="Aharoni" panose="02010803020104030203" pitchFamily="2" charset="-79"/>
              </a:rPr>
              <a:t>img</a:t>
            </a:r>
            <a:r>
              <a:rPr kumimoji="0" lang="en-US" altLang="en-US" b="0" i="0" u="none" strike="noStrike" cap="none" normalizeH="0" baseline="0" dirty="0">
                <a:ln>
                  <a:noFill/>
                </a:ln>
                <a:solidFill>
                  <a:srgbClr val="FF0000"/>
                </a:solidFill>
                <a:effectLst/>
                <a:latin typeface="Aharoni" panose="02010803020104030203" pitchFamily="2" charset="-79"/>
                <a:cs typeface="Aharoni" panose="02010803020104030203" pitchFamily="2" charset="-79"/>
              </a:rPr>
              <a:t> </a:t>
            </a:r>
            <a:r>
              <a:rPr kumimoji="0" lang="en-US" altLang="en-US" b="0" i="0" u="none" strike="noStrike" cap="none" normalizeH="0" baseline="0" dirty="0" err="1">
                <a:ln>
                  <a:noFill/>
                </a:ln>
                <a:solidFill>
                  <a:srgbClr val="FF0000"/>
                </a:solidFill>
                <a:effectLst/>
                <a:latin typeface="Aharoni" panose="02010803020104030203" pitchFamily="2" charset="-79"/>
                <a:cs typeface="Aharoni" panose="02010803020104030203" pitchFamily="2" charset="-79"/>
              </a:rPr>
              <a:t>src</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="smiley.gif"</a:t>
            </a:r>
            <a:r>
              <a:rPr kumimoji="0" lang="en-US" altLang="en-US" b="0" i="0" u="none" strike="noStrike" cap="none" normalizeH="0" baseline="0" dirty="0">
                <a:ln>
                  <a:noFill/>
                </a:ln>
                <a:solidFill>
                  <a:srgbClr val="FF0000"/>
                </a:solidFill>
                <a:effectLst/>
                <a:latin typeface="Aharoni" panose="02010803020104030203" pitchFamily="2" charset="-79"/>
                <a:cs typeface="Aharoni" panose="02010803020104030203" pitchFamily="2" charset="-79"/>
              </a:rPr>
              <a:t> alt</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="HTML tutorial"</a:t>
            </a:r>
            <a:r>
              <a:rPr kumimoji="0" lang="en-US" altLang="en-US" b="0" i="0" u="none" strike="noStrike" cap="none" normalizeH="0" baseline="0" dirty="0">
                <a:ln>
                  <a:noFill/>
                </a:ln>
                <a:solidFill>
                  <a:srgbClr val="FF0000"/>
                </a:solidFill>
                <a:effectLst/>
                <a:latin typeface="Aharoni" panose="02010803020104030203" pitchFamily="2" charset="-79"/>
                <a:cs typeface="Aharoni" panose="02010803020104030203" pitchFamily="2" charset="-79"/>
              </a:rPr>
              <a:t> style</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="width:42px;height:42px;"&gt;</a:t>
            </a:r>
            <a:b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b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&lt;</a:t>
            </a:r>
            <a:r>
              <a:rPr kumimoji="0" lang="en-US" altLang="en-US" b="0" i="0" u="none" strike="noStrike" cap="none" normalizeH="0" baseline="0" dirty="0">
                <a:ln>
                  <a:noFill/>
                </a:ln>
                <a:solidFill>
                  <a:srgbClr val="A52A2A"/>
                </a:solidFill>
                <a:effectLst/>
                <a:latin typeface="Aharoni" panose="02010803020104030203" pitchFamily="2" charset="-79"/>
                <a:cs typeface="Aharoni" panose="02010803020104030203" pitchFamily="2" charset="-79"/>
              </a:rPr>
              <a:t>/a</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CD"/>
              </a:solidFill>
              <a:latin typeface="Aharoni" panose="02010803020104030203" pitchFamily="2" charset="-79"/>
              <a:cs typeface="Aharoni" panose="02010803020104030203" pitchFamily="2" charset="-79"/>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Link to an Email Address</a:t>
            </a:r>
          </a:p>
          <a:p>
            <a:pPr marR="0" lvl="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a:t>
            </a:r>
            <a:r>
              <a:rPr kumimoji="0" lang="en-US" altLang="en-US"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mailto:</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inside the </a:t>
            </a:r>
            <a:r>
              <a:rPr kumimoji="0" lang="en-US" altLang="en-US" b="0" i="0" u="none" strike="noStrike" cap="none" normalizeH="0" baseline="0" dirty="0" err="1">
                <a:ln>
                  <a:noFill/>
                </a:ln>
                <a:solidFill>
                  <a:srgbClr val="DC143C"/>
                </a:solidFill>
                <a:effectLst/>
                <a:latin typeface="Aharoni" panose="02010803020104030203" pitchFamily="2" charset="-79"/>
                <a:cs typeface="Aharoni" panose="02010803020104030203" pitchFamily="2" charset="-79"/>
              </a:rPr>
              <a:t>href</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to create a link that opens the user's email program (to let them send a new email):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Aharoni" panose="02010803020104030203" pitchFamily="2" charset="-79"/>
                <a:cs typeface="Aharoni" panose="02010803020104030203" pitchFamily="2" charset="-79"/>
              </a:rPr>
              <a:t>Example –</a:t>
            </a:r>
            <a:endParaRPr kumimoji="0" lang="en-US" altLang="en-US" sz="1100" b="0" i="0" u="none"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&lt;</a:t>
            </a:r>
            <a:r>
              <a:rPr kumimoji="0" lang="en-US" altLang="en-US" b="0" i="0" u="none" strike="noStrike" cap="none" normalizeH="0" baseline="0" dirty="0">
                <a:ln>
                  <a:noFill/>
                </a:ln>
                <a:solidFill>
                  <a:srgbClr val="A52A2A"/>
                </a:solidFill>
                <a:effectLst/>
                <a:latin typeface="Aharoni" panose="02010803020104030203" pitchFamily="2" charset="-79"/>
                <a:cs typeface="Aharoni" panose="02010803020104030203" pitchFamily="2" charset="-79"/>
              </a:rPr>
              <a:t>a</a:t>
            </a:r>
            <a:r>
              <a:rPr kumimoji="0" lang="en-US" altLang="en-US" b="0" i="0" u="none" strike="noStrike" cap="none" normalizeH="0" baseline="0" dirty="0">
                <a:ln>
                  <a:noFill/>
                </a:ln>
                <a:solidFill>
                  <a:srgbClr val="FF0000"/>
                </a:solidFill>
                <a:effectLst/>
                <a:latin typeface="Aharoni" panose="02010803020104030203" pitchFamily="2" charset="-79"/>
                <a:cs typeface="Aharoni" panose="02010803020104030203" pitchFamily="2" charset="-79"/>
              </a:rPr>
              <a:t> </a:t>
            </a:r>
            <a:r>
              <a:rPr kumimoji="0" lang="en-US" altLang="en-US" b="0" i="0" u="none" strike="noStrike" cap="none" normalizeH="0" baseline="0" dirty="0" err="1">
                <a:ln>
                  <a:noFill/>
                </a:ln>
                <a:solidFill>
                  <a:srgbClr val="FF0000"/>
                </a:solidFill>
                <a:effectLst/>
                <a:latin typeface="Aharoni" panose="02010803020104030203" pitchFamily="2" charset="-79"/>
                <a:cs typeface="Aharoni" panose="02010803020104030203" pitchFamily="2" charset="-79"/>
              </a:rPr>
              <a:t>href</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="mailto:someone@example.com"&gt;</a:t>
            </a:r>
            <a:r>
              <a:rPr kumimoji="0" lang="en-US" altLang="en-US"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Send email</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&lt;</a:t>
            </a:r>
            <a:r>
              <a:rPr kumimoji="0" lang="en-US" altLang="en-US" b="0" i="0" u="none" strike="noStrike" cap="none" normalizeH="0" baseline="0" dirty="0">
                <a:ln>
                  <a:noFill/>
                </a:ln>
                <a:solidFill>
                  <a:srgbClr val="A52A2A"/>
                </a:solidFill>
                <a:effectLst/>
                <a:latin typeface="Aharoni" panose="02010803020104030203" pitchFamily="2" charset="-79"/>
                <a:cs typeface="Aharoni" panose="02010803020104030203" pitchFamily="2" charset="-79"/>
              </a:rPr>
              <a:t>/a</a:t>
            </a:r>
            <a:r>
              <a:rPr kumimoji="0" lang="en-US" altLang="en-US" b="0" i="0" u="none" strike="noStrike" cap="none" normalizeH="0" baseline="0" dirty="0">
                <a:ln>
                  <a:noFill/>
                </a:ln>
                <a:solidFill>
                  <a:srgbClr val="0000CD"/>
                </a:solidFill>
                <a:effectLst/>
                <a:latin typeface="Aharoni" panose="02010803020104030203" pitchFamily="2" charset="-79"/>
                <a:cs typeface="Aharoni" panose="02010803020104030203" pitchFamily="2" charset="-79"/>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CD"/>
              </a:solidFill>
              <a:latin typeface="Aharoni" panose="02010803020104030203" pitchFamily="2" charset="-79"/>
              <a:cs typeface="Aharoni" panose="02010803020104030203" pitchFamily="2" charset="-79"/>
            </a:endParaRPr>
          </a:p>
          <a:p>
            <a:pPr marL="342900" indent="-342900" algn="l">
              <a:buFont typeface="Wingdings" panose="05000000000000000000" pitchFamily="2" charset="2"/>
              <a:buChar char="Ø"/>
            </a:pPr>
            <a:r>
              <a:rPr lang="en-US" sz="2000" b="0" i="0" dirty="0">
                <a:solidFill>
                  <a:srgbClr val="C00000"/>
                </a:solidFill>
                <a:effectLst/>
                <a:latin typeface="Aharoni" panose="02010803020104030203" pitchFamily="2" charset="-79"/>
                <a:cs typeface="Aharoni" panose="02010803020104030203" pitchFamily="2" charset="-79"/>
              </a:rPr>
              <a:t>Button as a Link</a:t>
            </a:r>
          </a:p>
          <a:p>
            <a:pPr algn="l"/>
            <a:endParaRPr lang="en-US" sz="1200" b="0" i="0" dirty="0">
              <a:solidFill>
                <a:srgbClr val="C00000"/>
              </a:solidFill>
              <a:effectLst/>
              <a:latin typeface="Aharoni" panose="02010803020104030203" pitchFamily="2" charset="-79"/>
              <a:cs typeface="Aharoni" panose="02010803020104030203" pitchFamily="2" charset="-79"/>
            </a:endParaRPr>
          </a:p>
          <a:p>
            <a:pPr algn="l"/>
            <a:r>
              <a:rPr lang="en-US" b="0" i="0" dirty="0">
                <a:solidFill>
                  <a:srgbClr val="000000"/>
                </a:solidFill>
                <a:effectLst/>
                <a:latin typeface="Aharoni" panose="02010803020104030203" pitchFamily="2" charset="-79"/>
                <a:cs typeface="Aharoni" panose="02010803020104030203" pitchFamily="2" charset="-79"/>
              </a:rPr>
              <a:t>To use an HTML button as a link, you have to add some JavaScript code.</a:t>
            </a:r>
          </a:p>
          <a:p>
            <a:pPr algn="l"/>
            <a:r>
              <a:rPr lang="en-US" b="0" i="0" dirty="0">
                <a:solidFill>
                  <a:srgbClr val="000000"/>
                </a:solidFill>
                <a:effectLst/>
                <a:latin typeface="Aharoni" panose="02010803020104030203" pitchFamily="2" charset="-79"/>
                <a:cs typeface="Aharoni" panose="02010803020104030203" pitchFamily="2" charset="-79"/>
              </a:rPr>
              <a:t>JavaScript allows you to specify what happens at certain events, such as a click of a button:</a:t>
            </a:r>
          </a:p>
          <a:p>
            <a:pPr algn="l"/>
            <a:endParaRPr lang="en-US" b="0" i="0" dirty="0">
              <a:solidFill>
                <a:srgbClr val="000000"/>
              </a:solidFill>
              <a:effectLst/>
              <a:latin typeface="Aharoni" panose="02010803020104030203" pitchFamily="2" charset="-79"/>
              <a:cs typeface="Aharoni" panose="02010803020104030203" pitchFamily="2" charset="-79"/>
            </a:endParaRPr>
          </a:p>
          <a:p>
            <a:pPr algn="l"/>
            <a:r>
              <a:rPr lang="en-US" sz="2000" b="0" i="0" dirty="0">
                <a:solidFill>
                  <a:srgbClr val="C00000"/>
                </a:solidFill>
                <a:effectLst/>
                <a:latin typeface="Aharoni" panose="02010803020104030203" pitchFamily="2" charset="-79"/>
                <a:cs typeface="Aharoni" panose="02010803020104030203" pitchFamily="2" charset="-79"/>
              </a:rPr>
              <a:t>Example –</a:t>
            </a:r>
          </a:p>
          <a:p>
            <a:pPr algn="l"/>
            <a:r>
              <a:rPr lang="en-US" b="0" i="0" dirty="0">
                <a:solidFill>
                  <a:srgbClr val="0000CD"/>
                </a:solidFill>
                <a:effectLst/>
                <a:latin typeface="Aharoni" panose="02010803020104030203" pitchFamily="2" charset="-79"/>
                <a:cs typeface="Aharoni" panose="02010803020104030203" pitchFamily="2" charset="-79"/>
              </a:rPr>
              <a:t>&lt;</a:t>
            </a:r>
            <a:r>
              <a:rPr lang="en-US" b="0" i="0" dirty="0">
                <a:solidFill>
                  <a:srgbClr val="A52A2A"/>
                </a:solidFill>
                <a:effectLst/>
                <a:latin typeface="Aharoni" panose="02010803020104030203" pitchFamily="2" charset="-79"/>
                <a:cs typeface="Aharoni" panose="02010803020104030203" pitchFamily="2" charset="-79"/>
              </a:rPr>
              <a:t>button</a:t>
            </a:r>
            <a:r>
              <a:rPr lang="en-US" b="0" i="0" dirty="0">
                <a:solidFill>
                  <a:srgbClr val="FF0000"/>
                </a:solidFill>
                <a:effectLst/>
                <a:latin typeface="Aharoni" panose="02010803020104030203" pitchFamily="2" charset="-79"/>
                <a:cs typeface="Aharoni" panose="02010803020104030203" pitchFamily="2" charset="-79"/>
              </a:rPr>
              <a:t> onclick</a:t>
            </a:r>
            <a:r>
              <a:rPr lang="en-US" b="0" i="0" dirty="0">
                <a:solidFill>
                  <a:srgbClr val="0000CD"/>
                </a:solidFill>
                <a:effectLst/>
                <a:latin typeface="Aharoni" panose="02010803020104030203" pitchFamily="2" charset="-79"/>
                <a:cs typeface="Aharoni" panose="02010803020104030203" pitchFamily="2" charset="-79"/>
              </a:rPr>
              <a:t>="</a:t>
            </a:r>
            <a:r>
              <a:rPr lang="en-US" b="0" i="0" dirty="0" err="1">
                <a:solidFill>
                  <a:srgbClr val="0000CD"/>
                </a:solidFill>
                <a:effectLst/>
                <a:latin typeface="Aharoni" panose="02010803020104030203" pitchFamily="2" charset="-79"/>
                <a:cs typeface="Aharoni" panose="02010803020104030203" pitchFamily="2" charset="-79"/>
              </a:rPr>
              <a:t>document.location</a:t>
            </a:r>
            <a:r>
              <a:rPr lang="en-US" b="0" i="0" dirty="0">
                <a:solidFill>
                  <a:srgbClr val="0000CD"/>
                </a:solidFill>
                <a:effectLst/>
                <a:latin typeface="Aharoni" panose="02010803020104030203" pitchFamily="2" charset="-79"/>
                <a:cs typeface="Aharoni" panose="02010803020104030203" pitchFamily="2" charset="-79"/>
              </a:rPr>
              <a:t>='default.asp'"&gt;</a:t>
            </a:r>
            <a:r>
              <a:rPr lang="en-US" b="0" i="0" dirty="0">
                <a:solidFill>
                  <a:srgbClr val="000000"/>
                </a:solidFill>
                <a:effectLst/>
                <a:latin typeface="Aharoni" panose="02010803020104030203" pitchFamily="2" charset="-79"/>
                <a:cs typeface="Aharoni" panose="02010803020104030203" pitchFamily="2" charset="-79"/>
              </a:rPr>
              <a:t>HTML Tutorial</a:t>
            </a:r>
            <a:r>
              <a:rPr lang="en-US" b="0" i="0" dirty="0">
                <a:solidFill>
                  <a:srgbClr val="0000CD"/>
                </a:solidFill>
                <a:effectLst/>
                <a:latin typeface="Aharoni" panose="02010803020104030203" pitchFamily="2" charset="-79"/>
                <a:cs typeface="Aharoni" panose="02010803020104030203" pitchFamily="2" charset="-79"/>
              </a:rPr>
              <a:t>&lt;</a:t>
            </a:r>
            <a:r>
              <a:rPr lang="en-US" b="0" i="0" dirty="0">
                <a:solidFill>
                  <a:srgbClr val="A52A2A"/>
                </a:solidFill>
                <a:effectLst/>
                <a:latin typeface="Aharoni" panose="02010803020104030203" pitchFamily="2" charset="-79"/>
                <a:cs typeface="Aharoni" panose="02010803020104030203" pitchFamily="2" charset="-79"/>
              </a:rPr>
              <a:t>/button</a:t>
            </a:r>
            <a:r>
              <a:rPr lang="en-US" b="0" i="0" dirty="0">
                <a:solidFill>
                  <a:srgbClr val="0000CD"/>
                </a:solidFill>
                <a:effectLst/>
                <a:latin typeface="Aharoni" panose="02010803020104030203" pitchFamily="2" charset="-79"/>
                <a:cs typeface="Aharoni" panose="02010803020104030203" pitchFamily="2" charset="-79"/>
              </a:rPr>
              <a:t>&gt;</a:t>
            </a:r>
            <a:endParaRPr lang="en-US" b="0" i="0" dirty="0">
              <a:solidFill>
                <a:srgbClr val="000000"/>
              </a:solidFill>
              <a:effectLst/>
              <a:latin typeface="Aharoni" panose="02010803020104030203" pitchFamily="2" charset="-79"/>
              <a:cs typeface="Aharoni" panose="02010803020104030203" pitchFamily="2" charset="-79"/>
            </a:endParaRPr>
          </a:p>
          <a:p>
            <a:br>
              <a:rPr lang="en-US" b="0" i="0" dirty="0">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endParaRPr lang="en-IN" dirty="0"/>
          </a:p>
        </p:txBody>
      </p:sp>
    </p:spTree>
    <p:extLst>
      <p:ext uri="{BB962C8B-B14F-4D97-AF65-F5344CB8AC3E}">
        <p14:creationId xmlns:p14="http://schemas.microsoft.com/office/powerpoint/2010/main" val="38539222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4DD4E-D6CD-75F9-DB16-1BF766417AEE}"/>
              </a:ext>
            </a:extLst>
          </p:cNvPr>
          <p:cNvSpPr txBox="1"/>
          <p:nvPr/>
        </p:nvSpPr>
        <p:spPr>
          <a:xfrm>
            <a:off x="2232212" y="188259"/>
            <a:ext cx="9843247" cy="5201424"/>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rgbClr val="C00000"/>
                </a:solidFill>
                <a:effectLst/>
                <a:latin typeface="Aharoni" panose="02010803020104030203" pitchFamily="2" charset="-79"/>
                <a:cs typeface="Aharoni" panose="02010803020104030203" pitchFamily="2" charset="-79"/>
              </a:rPr>
              <a:t>Summary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a:ln>
                <a:noFill/>
              </a:ln>
              <a:solidFill>
                <a:srgbClr val="C00000"/>
              </a:solidFill>
              <a:effectLst/>
              <a:latin typeface="Aharoni" panose="02010803020104030203" pitchFamily="2" charset="-79"/>
              <a:cs typeface="Aharoni" panose="02010803020104030203" pitchFamily="2" charset="-79"/>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the </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&lt;a&gt;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element to define a link</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the </a:t>
            </a:r>
            <a:r>
              <a:rPr kumimoji="0" lang="en-US" altLang="en-US" sz="1800" b="0" i="0" u="none" strike="noStrike" cap="none" normalizeH="0" baseline="0" dirty="0" err="1">
                <a:ln>
                  <a:noFill/>
                </a:ln>
                <a:solidFill>
                  <a:srgbClr val="DC143C"/>
                </a:solidFill>
                <a:effectLst/>
                <a:latin typeface="Aharoni" panose="02010803020104030203" pitchFamily="2" charset="-79"/>
                <a:cs typeface="Aharoni" panose="02010803020104030203" pitchFamily="2" charset="-79"/>
              </a:rPr>
              <a:t>href</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to define the link address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the </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target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to define where to open the linked document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the </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&lt;</a:t>
            </a:r>
            <a:r>
              <a:rPr kumimoji="0" lang="en-US" altLang="en-US" sz="1800" b="0" i="0" u="none" strike="noStrike" cap="none" normalizeH="0" baseline="0" dirty="0" err="1">
                <a:ln>
                  <a:noFill/>
                </a:ln>
                <a:solidFill>
                  <a:srgbClr val="DC143C"/>
                </a:solidFill>
                <a:effectLst/>
                <a:latin typeface="Aharoni" panose="02010803020104030203" pitchFamily="2" charset="-79"/>
                <a:cs typeface="Aharoni" panose="02010803020104030203" pitchFamily="2" charset="-79"/>
              </a:rPr>
              <a:t>img</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&gt;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element (inside </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&lt;a&gt;</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to use an image as a link</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Use the </a:t>
            </a:r>
            <a:r>
              <a:rPr kumimoji="0" lang="en-US" altLang="en-US" sz="1800" b="0" i="0" u="none" strike="noStrike" cap="none" normalizeH="0" baseline="0" dirty="0">
                <a:ln>
                  <a:noFill/>
                </a:ln>
                <a:solidFill>
                  <a:srgbClr val="DC143C"/>
                </a:solidFill>
                <a:effectLst/>
                <a:latin typeface="Aharoni" panose="02010803020104030203" pitchFamily="2" charset="-79"/>
                <a:cs typeface="Aharoni" panose="02010803020104030203" pitchFamily="2" charset="-79"/>
              </a:rPr>
              <a:t>mailto:</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scheme inside the </a:t>
            </a:r>
            <a:r>
              <a:rPr kumimoji="0" lang="en-US" altLang="en-US" sz="1800" b="0" i="0" u="none" strike="noStrike" cap="none" normalizeH="0" baseline="0" dirty="0" err="1">
                <a:ln>
                  <a:noFill/>
                </a:ln>
                <a:solidFill>
                  <a:srgbClr val="DC143C"/>
                </a:solidFill>
                <a:effectLst/>
                <a:latin typeface="Aharoni" panose="02010803020104030203" pitchFamily="2" charset="-79"/>
                <a:cs typeface="Aharoni" panose="02010803020104030203" pitchFamily="2" charset="-79"/>
              </a:rPr>
              <a:t>href</a:t>
            </a:r>
            <a:r>
              <a:rPr kumimoji="0" lang="en-US" altLang="en-US" sz="18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 attribute to create a link that opens the user's email program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006022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6445</TotalTime>
  <Words>774</Words>
  <Application>Microsoft Office PowerPoint</Application>
  <PresentationFormat>Widescreen</PresentationFormat>
  <Paragraphs>121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Aharoni</vt:lpstr>
      <vt:lpstr>Arial</vt:lpstr>
      <vt:lpstr>Arial Rounded MT Bold</vt:lpstr>
      <vt:lpstr>Corbel</vt:lpstr>
      <vt:lpstr>Roboto Condensed</vt:lpstr>
      <vt:lpstr>Segoe UI</vt:lpstr>
      <vt:lpstr>Times New Roman</vt:lpstr>
      <vt:lpstr>Verdana</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 Deshkar</dc:creator>
  <cp:lastModifiedBy>Radhika Deshkar</cp:lastModifiedBy>
  <cp:revision>1</cp:revision>
  <dcterms:created xsi:type="dcterms:W3CDTF">2022-12-18T14:39:11Z</dcterms:created>
  <dcterms:modified xsi:type="dcterms:W3CDTF">2022-12-23T02:05:02Z</dcterms:modified>
</cp:coreProperties>
</file>