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4E3D4-585B-4E61-B3E0-A6072613EC0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2C8813-ABFD-4D25-BA3C-BDB97A1E2E8F}">
      <dgm:prSet/>
      <dgm:spPr/>
      <dgm:t>
        <a:bodyPr/>
        <a:lstStyle/>
        <a:p>
          <a:pPr rtl="0"/>
          <a:r>
            <a:rPr lang="en-US" b="1" i="0" dirty="0" smtClean="0"/>
            <a:t>Inheritance in Java</a:t>
          </a:r>
          <a:r>
            <a:rPr lang="en-US" b="0" i="0" dirty="0" smtClean="0"/>
            <a:t> is a mechanism in which one object acquires all the properties and behaviors of a parent object. It is an important part of OOPs (Object Oriented programming system).</a:t>
          </a:r>
          <a:endParaRPr lang="en-US" dirty="0"/>
        </a:p>
      </dgm:t>
    </dgm:pt>
    <dgm:pt modelId="{F3DF7FD4-DAA6-4D5E-99CD-7C3903E54111}" type="parTrans" cxnId="{B261B5D3-42C5-4A8A-94A7-F10B05A26B34}">
      <dgm:prSet/>
      <dgm:spPr/>
      <dgm:t>
        <a:bodyPr/>
        <a:lstStyle/>
        <a:p>
          <a:endParaRPr lang="en-US"/>
        </a:p>
      </dgm:t>
    </dgm:pt>
    <dgm:pt modelId="{1884B360-EC57-431B-929B-22C6F5740CB9}" type="sibTrans" cxnId="{B261B5D3-42C5-4A8A-94A7-F10B05A26B34}">
      <dgm:prSet/>
      <dgm:spPr/>
      <dgm:t>
        <a:bodyPr/>
        <a:lstStyle/>
        <a:p>
          <a:endParaRPr lang="en-US"/>
        </a:p>
      </dgm:t>
    </dgm:pt>
    <dgm:pt modelId="{A34FF5D9-1B2F-48AB-8345-51E1496FBB0C}" type="pres">
      <dgm:prSet presAssocID="{D314E3D4-585B-4E61-B3E0-A6072613EC0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8CDAC48-E1BB-4640-8C18-0D478EEECA6A}" type="pres">
      <dgm:prSet presAssocID="{F42C8813-ABFD-4D25-BA3C-BDB97A1E2E8F}" presName="circle1" presStyleLbl="node1" presStyleIdx="0" presStyleCnt="1"/>
      <dgm:spPr/>
    </dgm:pt>
    <dgm:pt modelId="{5E90F7C8-83DA-4642-B710-D7B710189E76}" type="pres">
      <dgm:prSet presAssocID="{F42C8813-ABFD-4D25-BA3C-BDB97A1E2E8F}" presName="space" presStyleCnt="0"/>
      <dgm:spPr/>
    </dgm:pt>
    <dgm:pt modelId="{835297DC-5A0D-41AA-A3A1-46D7E68D48AC}" type="pres">
      <dgm:prSet presAssocID="{F42C8813-ABFD-4D25-BA3C-BDB97A1E2E8F}" presName="rect1" presStyleLbl="alignAcc1" presStyleIdx="0" presStyleCnt="1"/>
      <dgm:spPr/>
    </dgm:pt>
    <dgm:pt modelId="{518AD012-949C-4873-9C66-393E48540CD7}" type="pres">
      <dgm:prSet presAssocID="{F42C8813-ABFD-4D25-BA3C-BDB97A1E2E8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261B5D3-42C5-4A8A-94A7-F10B05A26B34}" srcId="{D314E3D4-585B-4E61-B3E0-A6072613EC01}" destId="{F42C8813-ABFD-4D25-BA3C-BDB97A1E2E8F}" srcOrd="0" destOrd="0" parTransId="{F3DF7FD4-DAA6-4D5E-99CD-7C3903E54111}" sibTransId="{1884B360-EC57-431B-929B-22C6F5740CB9}"/>
    <dgm:cxn modelId="{68C9A849-CA99-40A6-AAFE-4607928596B8}" type="presOf" srcId="{D314E3D4-585B-4E61-B3E0-A6072613EC01}" destId="{A34FF5D9-1B2F-48AB-8345-51E1496FBB0C}" srcOrd="0" destOrd="0" presId="urn:microsoft.com/office/officeart/2005/8/layout/target3"/>
    <dgm:cxn modelId="{2B0EEAB5-CFCA-40DF-B7C1-44B12DFED067}" type="presOf" srcId="{F42C8813-ABFD-4D25-BA3C-BDB97A1E2E8F}" destId="{518AD012-949C-4873-9C66-393E48540CD7}" srcOrd="1" destOrd="0" presId="urn:microsoft.com/office/officeart/2005/8/layout/target3"/>
    <dgm:cxn modelId="{A4004DDC-A19E-456A-9E4F-C4347385E552}" type="presOf" srcId="{F42C8813-ABFD-4D25-BA3C-BDB97A1E2E8F}" destId="{835297DC-5A0D-41AA-A3A1-46D7E68D48AC}" srcOrd="0" destOrd="0" presId="urn:microsoft.com/office/officeart/2005/8/layout/target3"/>
    <dgm:cxn modelId="{1C3BC02B-5007-46C9-8A9A-A36BBAFFC654}" type="presParOf" srcId="{A34FF5D9-1B2F-48AB-8345-51E1496FBB0C}" destId="{E8CDAC48-E1BB-4640-8C18-0D478EEECA6A}" srcOrd="0" destOrd="0" presId="urn:microsoft.com/office/officeart/2005/8/layout/target3"/>
    <dgm:cxn modelId="{1D8DB44A-93F1-4D75-B641-EE3B463ACB34}" type="presParOf" srcId="{A34FF5D9-1B2F-48AB-8345-51E1496FBB0C}" destId="{5E90F7C8-83DA-4642-B710-D7B710189E76}" srcOrd="1" destOrd="0" presId="urn:microsoft.com/office/officeart/2005/8/layout/target3"/>
    <dgm:cxn modelId="{AD9B9510-6A50-4CAD-AC6C-2C626D647ECD}" type="presParOf" srcId="{A34FF5D9-1B2F-48AB-8345-51E1496FBB0C}" destId="{835297DC-5A0D-41AA-A3A1-46D7E68D48AC}" srcOrd="2" destOrd="0" presId="urn:microsoft.com/office/officeart/2005/8/layout/target3"/>
    <dgm:cxn modelId="{56CA739A-226B-4F07-92E9-BA9C94A873D4}" type="presParOf" srcId="{A34FF5D9-1B2F-48AB-8345-51E1496FBB0C}" destId="{518AD012-949C-4873-9C66-393E48540CD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88C4E-731A-41D6-A772-ACFEB090DA2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C499B-6FDD-48AF-B743-096BD808E40B}">
      <dgm:prSet/>
      <dgm:spPr/>
      <dgm:t>
        <a:bodyPr/>
        <a:lstStyle/>
        <a:p>
          <a:pPr rtl="0"/>
          <a:r>
            <a:rPr lang="en-US" b="0" i="0" dirty="0" smtClean="0"/>
            <a:t>Inheritance represents the </a:t>
          </a:r>
          <a:r>
            <a:rPr lang="en-US" b="1" i="0" u="sng" dirty="0" smtClean="0"/>
            <a:t>IS-A relationship</a:t>
          </a:r>
          <a:r>
            <a:rPr lang="en-US" b="0" i="0" dirty="0" smtClean="0"/>
            <a:t> which is also known as a </a:t>
          </a:r>
          <a:r>
            <a:rPr lang="en-US" b="0" i="1" dirty="0" smtClean="0"/>
            <a:t>parent-child</a:t>
          </a:r>
          <a:r>
            <a:rPr lang="en-US" b="0" i="0" dirty="0" smtClean="0"/>
            <a:t> relationship.</a:t>
          </a:r>
          <a:endParaRPr lang="en-US" dirty="0"/>
        </a:p>
      </dgm:t>
    </dgm:pt>
    <dgm:pt modelId="{7C709EE5-AAD0-4FC8-8E43-69285A0E201E}" type="parTrans" cxnId="{C19F2B26-AD00-41E1-BA6E-14F6A6B1F9A3}">
      <dgm:prSet/>
      <dgm:spPr/>
      <dgm:t>
        <a:bodyPr/>
        <a:lstStyle/>
        <a:p>
          <a:endParaRPr lang="en-US"/>
        </a:p>
      </dgm:t>
    </dgm:pt>
    <dgm:pt modelId="{DF2C8946-6500-4E2C-BED4-D9E0E136A0DF}" type="sibTrans" cxnId="{C19F2B26-AD00-41E1-BA6E-14F6A6B1F9A3}">
      <dgm:prSet/>
      <dgm:spPr/>
      <dgm:t>
        <a:bodyPr/>
        <a:lstStyle/>
        <a:p>
          <a:endParaRPr lang="en-US"/>
        </a:p>
      </dgm:t>
    </dgm:pt>
    <dgm:pt modelId="{A08317DB-D483-4D08-81FD-51C90B5B8494}" type="pres">
      <dgm:prSet presAssocID="{E2B88C4E-731A-41D6-A772-ACFEB090DA2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BF8EE24-2D33-4808-B216-22ACBE3EF0BE}" type="pres">
      <dgm:prSet presAssocID="{487C499B-6FDD-48AF-B743-096BD808E40B}" presName="circle1" presStyleLbl="node1" presStyleIdx="0" presStyleCnt="1" custScaleX="105993"/>
      <dgm:spPr/>
    </dgm:pt>
    <dgm:pt modelId="{8D9B5B3C-66F9-463E-B593-30C84B9183E3}" type="pres">
      <dgm:prSet presAssocID="{487C499B-6FDD-48AF-B743-096BD808E40B}" presName="space" presStyleCnt="0"/>
      <dgm:spPr/>
    </dgm:pt>
    <dgm:pt modelId="{BB6A8230-CFB1-4097-921E-EB8C3EE9BDB9}" type="pres">
      <dgm:prSet presAssocID="{487C499B-6FDD-48AF-B743-096BD808E40B}" presName="rect1" presStyleLbl="alignAcc1" presStyleIdx="0" presStyleCnt="1" custLinFactNeighborX="7438" custLinFactNeighborY="-402"/>
      <dgm:spPr/>
    </dgm:pt>
    <dgm:pt modelId="{8776C6E3-20E2-44C0-826B-1A385ED790D0}" type="pres">
      <dgm:prSet presAssocID="{487C499B-6FDD-48AF-B743-096BD808E40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19F2B26-AD00-41E1-BA6E-14F6A6B1F9A3}" srcId="{E2B88C4E-731A-41D6-A772-ACFEB090DA26}" destId="{487C499B-6FDD-48AF-B743-096BD808E40B}" srcOrd="0" destOrd="0" parTransId="{7C709EE5-AAD0-4FC8-8E43-69285A0E201E}" sibTransId="{DF2C8946-6500-4E2C-BED4-D9E0E136A0DF}"/>
    <dgm:cxn modelId="{7C22E6DA-4AC2-48FE-8CA1-E488DB86876F}" type="presOf" srcId="{487C499B-6FDD-48AF-B743-096BD808E40B}" destId="{BB6A8230-CFB1-4097-921E-EB8C3EE9BDB9}" srcOrd="0" destOrd="0" presId="urn:microsoft.com/office/officeart/2005/8/layout/target3"/>
    <dgm:cxn modelId="{6AA1D720-C677-445A-B88C-BE3895A9D725}" type="presOf" srcId="{487C499B-6FDD-48AF-B743-096BD808E40B}" destId="{8776C6E3-20E2-44C0-826B-1A385ED790D0}" srcOrd="1" destOrd="0" presId="urn:microsoft.com/office/officeart/2005/8/layout/target3"/>
    <dgm:cxn modelId="{16BF7849-C667-4BFE-B6A7-9436A0E96CDE}" type="presOf" srcId="{E2B88C4E-731A-41D6-A772-ACFEB090DA26}" destId="{A08317DB-D483-4D08-81FD-51C90B5B8494}" srcOrd="0" destOrd="0" presId="urn:microsoft.com/office/officeart/2005/8/layout/target3"/>
    <dgm:cxn modelId="{87EB5C03-D2F6-448D-B455-FEAD7B52A69A}" type="presParOf" srcId="{A08317DB-D483-4D08-81FD-51C90B5B8494}" destId="{CBF8EE24-2D33-4808-B216-22ACBE3EF0BE}" srcOrd="0" destOrd="0" presId="urn:microsoft.com/office/officeart/2005/8/layout/target3"/>
    <dgm:cxn modelId="{1CB8BC00-A712-4615-B237-AB03633F7DB4}" type="presParOf" srcId="{A08317DB-D483-4D08-81FD-51C90B5B8494}" destId="{8D9B5B3C-66F9-463E-B593-30C84B9183E3}" srcOrd="1" destOrd="0" presId="urn:microsoft.com/office/officeart/2005/8/layout/target3"/>
    <dgm:cxn modelId="{2202BD79-F19A-4CCF-B6D7-B9F77B7EABAD}" type="presParOf" srcId="{A08317DB-D483-4D08-81FD-51C90B5B8494}" destId="{BB6A8230-CFB1-4097-921E-EB8C3EE9BDB9}" srcOrd="2" destOrd="0" presId="urn:microsoft.com/office/officeart/2005/8/layout/target3"/>
    <dgm:cxn modelId="{2BC9FB53-F606-48E7-9CF5-BD032CC165F1}" type="presParOf" srcId="{A08317DB-D483-4D08-81FD-51C90B5B8494}" destId="{8776C6E3-20E2-44C0-826B-1A385ED790D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72323-16C5-4E5A-BD37-DBB3DAAB8B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14A8AF-78F2-4047-8AE0-4DCD16F46820}">
      <dgm:prSet phldrT="[Text]"/>
      <dgm:spPr/>
      <dgm:t>
        <a:bodyPr/>
        <a:lstStyle/>
        <a:p>
          <a:r>
            <a:rPr lang="en-US" dirty="0" smtClean="0"/>
            <a:t>Subclass</a:t>
          </a:r>
          <a:endParaRPr lang="en-US" dirty="0"/>
        </a:p>
      </dgm:t>
    </dgm:pt>
    <dgm:pt modelId="{CB485EA9-D191-4D1A-BA21-38F24DF9BC00}" type="parTrans" cxnId="{83264CF7-8E70-4CA1-80DA-4791AF6BB8AE}">
      <dgm:prSet/>
      <dgm:spPr/>
      <dgm:t>
        <a:bodyPr/>
        <a:lstStyle/>
        <a:p>
          <a:endParaRPr lang="en-US"/>
        </a:p>
      </dgm:t>
    </dgm:pt>
    <dgm:pt modelId="{ADB63CB9-6508-428D-BCE5-F218FFFB5071}" type="sibTrans" cxnId="{83264CF7-8E70-4CA1-80DA-4791AF6BB8AE}">
      <dgm:prSet/>
      <dgm:spPr/>
      <dgm:t>
        <a:bodyPr/>
        <a:lstStyle/>
        <a:p>
          <a:endParaRPr lang="en-US"/>
        </a:p>
      </dgm:t>
    </dgm:pt>
    <dgm:pt modelId="{D542F03A-15EA-458B-83E9-2EBD6B53975B}">
      <dgm:prSet phldrT="[Text]"/>
      <dgm:spPr/>
      <dgm:t>
        <a:bodyPr/>
        <a:lstStyle/>
        <a:p>
          <a:r>
            <a:rPr lang="en-US" dirty="0" smtClean="0"/>
            <a:t>Super Class</a:t>
          </a:r>
          <a:endParaRPr lang="en-US" dirty="0"/>
        </a:p>
      </dgm:t>
    </dgm:pt>
    <dgm:pt modelId="{372D61F9-D21D-4F26-A9E9-D48A6047D242}" type="parTrans" cxnId="{EC62E056-8A7A-4DA0-863F-4929882501D9}">
      <dgm:prSet/>
      <dgm:spPr/>
      <dgm:t>
        <a:bodyPr/>
        <a:lstStyle/>
        <a:p>
          <a:endParaRPr lang="en-US"/>
        </a:p>
      </dgm:t>
    </dgm:pt>
    <dgm:pt modelId="{7AE36E24-86FE-42A4-9235-7253644995B5}" type="sibTrans" cxnId="{EC62E056-8A7A-4DA0-863F-4929882501D9}">
      <dgm:prSet/>
      <dgm:spPr/>
      <dgm:t>
        <a:bodyPr/>
        <a:lstStyle/>
        <a:p>
          <a:endParaRPr lang="en-US"/>
        </a:p>
      </dgm:t>
    </dgm:pt>
    <dgm:pt modelId="{F28DE7CD-0F77-4FAC-B779-BB0D9C1BED4D}">
      <dgm:prSet phldrT="[Text]"/>
      <dgm:spPr/>
      <dgm:t>
        <a:bodyPr/>
        <a:lstStyle/>
        <a:p>
          <a:r>
            <a:rPr lang="en-US" dirty="0" smtClean="0"/>
            <a:t>extends keyword</a:t>
          </a:r>
          <a:endParaRPr lang="en-US" dirty="0"/>
        </a:p>
      </dgm:t>
    </dgm:pt>
    <dgm:pt modelId="{07BE02C5-DB94-407E-87F2-E4B44249C3C4}" type="parTrans" cxnId="{C8D7822D-BB72-4980-B4C4-F8CFFA88A495}">
      <dgm:prSet/>
      <dgm:spPr/>
      <dgm:t>
        <a:bodyPr/>
        <a:lstStyle/>
        <a:p>
          <a:endParaRPr lang="en-US"/>
        </a:p>
      </dgm:t>
    </dgm:pt>
    <dgm:pt modelId="{1879C575-2EDD-41BF-BE2E-949A077AFCB8}" type="sibTrans" cxnId="{C8D7822D-BB72-4980-B4C4-F8CFFA88A495}">
      <dgm:prSet/>
      <dgm:spPr/>
      <dgm:t>
        <a:bodyPr/>
        <a:lstStyle/>
        <a:p>
          <a:endParaRPr lang="en-US"/>
        </a:p>
      </dgm:t>
    </dgm:pt>
    <dgm:pt modelId="{440E56C8-9D53-46FD-B4A2-92DD2984047F}" type="pres">
      <dgm:prSet presAssocID="{2B472323-16C5-4E5A-BD37-DBB3DAAB8BC4}" presName="linear" presStyleCnt="0">
        <dgm:presLayoutVars>
          <dgm:dir/>
          <dgm:animLvl val="lvl"/>
          <dgm:resizeHandles val="exact"/>
        </dgm:presLayoutVars>
      </dgm:prSet>
      <dgm:spPr/>
    </dgm:pt>
    <dgm:pt modelId="{8D250481-EA1B-4568-83AB-EF5C05EEBD35}" type="pres">
      <dgm:prSet presAssocID="{E214A8AF-78F2-4047-8AE0-4DCD16F46820}" presName="parentLin" presStyleCnt="0"/>
      <dgm:spPr/>
    </dgm:pt>
    <dgm:pt modelId="{17B20F9E-FD3F-47D2-9A36-939570A57E35}" type="pres">
      <dgm:prSet presAssocID="{E214A8AF-78F2-4047-8AE0-4DCD16F46820}" presName="parentLeftMargin" presStyleLbl="node1" presStyleIdx="0" presStyleCnt="3"/>
      <dgm:spPr/>
    </dgm:pt>
    <dgm:pt modelId="{CA2C4F03-C1F8-40FE-AADA-EE6D8BA21646}" type="pres">
      <dgm:prSet presAssocID="{E214A8AF-78F2-4047-8AE0-4DCD16F46820}" presName="parentText" presStyleLbl="node1" presStyleIdx="0" presStyleCnt="3" custLinFactNeighborX="-82394" custLinFactNeighborY="-55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E748C-36D8-489F-85CD-508451EE8010}" type="pres">
      <dgm:prSet presAssocID="{E214A8AF-78F2-4047-8AE0-4DCD16F46820}" presName="negativeSpace" presStyleCnt="0"/>
      <dgm:spPr/>
    </dgm:pt>
    <dgm:pt modelId="{4D6B5001-AA42-4F53-A4A5-1EFDB5C3427B}" type="pres">
      <dgm:prSet presAssocID="{E214A8AF-78F2-4047-8AE0-4DCD16F46820}" presName="childText" presStyleLbl="conFgAcc1" presStyleIdx="0" presStyleCnt="3">
        <dgm:presLayoutVars>
          <dgm:bulletEnabled val="1"/>
        </dgm:presLayoutVars>
      </dgm:prSet>
      <dgm:spPr/>
    </dgm:pt>
    <dgm:pt modelId="{B9D54325-7A00-4C7E-A405-13FA73F2A9A0}" type="pres">
      <dgm:prSet presAssocID="{ADB63CB9-6508-428D-BCE5-F218FFFB5071}" presName="spaceBetweenRectangles" presStyleCnt="0"/>
      <dgm:spPr/>
    </dgm:pt>
    <dgm:pt modelId="{08944DB3-83FA-40AD-A68F-277A4142D172}" type="pres">
      <dgm:prSet presAssocID="{D542F03A-15EA-458B-83E9-2EBD6B53975B}" presName="parentLin" presStyleCnt="0"/>
      <dgm:spPr/>
    </dgm:pt>
    <dgm:pt modelId="{DF1E81E7-F780-4321-8D2C-8FAADAB98DDA}" type="pres">
      <dgm:prSet presAssocID="{D542F03A-15EA-458B-83E9-2EBD6B53975B}" presName="parentLeftMargin" presStyleLbl="node1" presStyleIdx="0" presStyleCnt="3"/>
      <dgm:spPr/>
    </dgm:pt>
    <dgm:pt modelId="{9451AE50-5ED5-4B9A-91D3-025774F5C376}" type="pres">
      <dgm:prSet presAssocID="{D542F03A-15EA-458B-83E9-2EBD6B53975B}" presName="parentText" presStyleLbl="node1" presStyleIdx="1" presStyleCnt="3" custLinFactNeighborX="-96000" custLinFactNeighborY="23797">
        <dgm:presLayoutVars>
          <dgm:chMax val="0"/>
          <dgm:bulletEnabled val="1"/>
        </dgm:presLayoutVars>
      </dgm:prSet>
      <dgm:spPr/>
    </dgm:pt>
    <dgm:pt modelId="{B9AD89AA-05F4-4C6B-A3D1-2BC4C63AA147}" type="pres">
      <dgm:prSet presAssocID="{D542F03A-15EA-458B-83E9-2EBD6B53975B}" presName="negativeSpace" presStyleCnt="0"/>
      <dgm:spPr/>
    </dgm:pt>
    <dgm:pt modelId="{771A9A4E-4602-49A9-AF0C-1BE7A6BC41F0}" type="pres">
      <dgm:prSet presAssocID="{D542F03A-15EA-458B-83E9-2EBD6B53975B}" presName="childText" presStyleLbl="conFgAcc1" presStyleIdx="1" presStyleCnt="3" custLinFactY="43616" custLinFactNeighborX="-800" custLinFactNeighborY="100000">
        <dgm:presLayoutVars>
          <dgm:bulletEnabled val="1"/>
        </dgm:presLayoutVars>
      </dgm:prSet>
      <dgm:spPr/>
    </dgm:pt>
    <dgm:pt modelId="{AEE93F4D-FDC3-4247-B6EA-BA643A545E3A}" type="pres">
      <dgm:prSet presAssocID="{7AE36E24-86FE-42A4-9235-7253644995B5}" presName="spaceBetweenRectangles" presStyleCnt="0"/>
      <dgm:spPr/>
    </dgm:pt>
    <dgm:pt modelId="{DBAC9110-AD4B-49E3-916A-873A67D0762D}" type="pres">
      <dgm:prSet presAssocID="{F28DE7CD-0F77-4FAC-B779-BB0D9C1BED4D}" presName="parentLin" presStyleCnt="0"/>
      <dgm:spPr/>
    </dgm:pt>
    <dgm:pt modelId="{E7E01B7E-9FE5-4DC9-8594-268BF1A11714}" type="pres">
      <dgm:prSet presAssocID="{F28DE7CD-0F77-4FAC-B779-BB0D9C1BED4D}" presName="parentLeftMargin" presStyleLbl="node1" presStyleIdx="1" presStyleCnt="3"/>
      <dgm:spPr/>
    </dgm:pt>
    <dgm:pt modelId="{A75C84CC-25B6-4CA7-BCC6-0E819BB67FDD}" type="pres">
      <dgm:prSet presAssocID="{F28DE7CD-0F77-4FAC-B779-BB0D9C1BED4D}" presName="parentText" presStyleLbl="node1" presStyleIdx="2" presStyleCnt="3" custScaleX="98286" custLinFactX="-1714" custLinFactY="6111" custLinFactNeighborX="-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73763-61DC-4688-A0C3-88B6F66F6AE6}" type="pres">
      <dgm:prSet presAssocID="{F28DE7CD-0F77-4FAC-B779-BB0D9C1BED4D}" presName="negativeSpace" presStyleCnt="0"/>
      <dgm:spPr/>
    </dgm:pt>
    <dgm:pt modelId="{C48173F4-778B-49CC-ACA0-ACFFDF22C628}" type="pres">
      <dgm:prSet presAssocID="{F28DE7CD-0F77-4FAC-B779-BB0D9C1BED4D}" presName="childText" presStyleLbl="conFgAcc1" presStyleIdx="2" presStyleCnt="3" custLinFactY="90817" custLinFactNeighborX="5200" custLinFactNeighborY="100000">
        <dgm:presLayoutVars>
          <dgm:bulletEnabled val="1"/>
        </dgm:presLayoutVars>
      </dgm:prSet>
      <dgm:spPr/>
    </dgm:pt>
  </dgm:ptLst>
  <dgm:cxnLst>
    <dgm:cxn modelId="{7427CA94-A557-449C-AA2A-00AFFE74239A}" type="presOf" srcId="{D542F03A-15EA-458B-83E9-2EBD6B53975B}" destId="{DF1E81E7-F780-4321-8D2C-8FAADAB98DDA}" srcOrd="0" destOrd="0" presId="urn:microsoft.com/office/officeart/2005/8/layout/list1"/>
    <dgm:cxn modelId="{513BF302-638D-4DBA-81E4-456D2CA18F3B}" type="presOf" srcId="{D542F03A-15EA-458B-83E9-2EBD6B53975B}" destId="{9451AE50-5ED5-4B9A-91D3-025774F5C376}" srcOrd="1" destOrd="0" presId="urn:microsoft.com/office/officeart/2005/8/layout/list1"/>
    <dgm:cxn modelId="{A24BFE5C-1EC9-4D0A-AA0E-465CA946A0EC}" type="presOf" srcId="{F28DE7CD-0F77-4FAC-B779-BB0D9C1BED4D}" destId="{A75C84CC-25B6-4CA7-BCC6-0E819BB67FDD}" srcOrd="1" destOrd="0" presId="urn:microsoft.com/office/officeart/2005/8/layout/list1"/>
    <dgm:cxn modelId="{83264CF7-8E70-4CA1-80DA-4791AF6BB8AE}" srcId="{2B472323-16C5-4E5A-BD37-DBB3DAAB8BC4}" destId="{E214A8AF-78F2-4047-8AE0-4DCD16F46820}" srcOrd="0" destOrd="0" parTransId="{CB485EA9-D191-4D1A-BA21-38F24DF9BC00}" sibTransId="{ADB63CB9-6508-428D-BCE5-F218FFFB5071}"/>
    <dgm:cxn modelId="{A8B21E1E-2195-4FC0-BF83-65910C519586}" type="presOf" srcId="{E214A8AF-78F2-4047-8AE0-4DCD16F46820}" destId="{17B20F9E-FD3F-47D2-9A36-939570A57E35}" srcOrd="0" destOrd="0" presId="urn:microsoft.com/office/officeart/2005/8/layout/list1"/>
    <dgm:cxn modelId="{C8D7822D-BB72-4980-B4C4-F8CFFA88A495}" srcId="{2B472323-16C5-4E5A-BD37-DBB3DAAB8BC4}" destId="{F28DE7CD-0F77-4FAC-B779-BB0D9C1BED4D}" srcOrd="2" destOrd="0" parTransId="{07BE02C5-DB94-407E-87F2-E4B44249C3C4}" sibTransId="{1879C575-2EDD-41BF-BE2E-949A077AFCB8}"/>
    <dgm:cxn modelId="{EC62E056-8A7A-4DA0-863F-4929882501D9}" srcId="{2B472323-16C5-4E5A-BD37-DBB3DAAB8BC4}" destId="{D542F03A-15EA-458B-83E9-2EBD6B53975B}" srcOrd="1" destOrd="0" parTransId="{372D61F9-D21D-4F26-A9E9-D48A6047D242}" sibTransId="{7AE36E24-86FE-42A4-9235-7253644995B5}"/>
    <dgm:cxn modelId="{AB36D139-8780-4D2E-890E-010F47E400BB}" type="presOf" srcId="{F28DE7CD-0F77-4FAC-B779-BB0D9C1BED4D}" destId="{E7E01B7E-9FE5-4DC9-8594-268BF1A11714}" srcOrd="0" destOrd="0" presId="urn:microsoft.com/office/officeart/2005/8/layout/list1"/>
    <dgm:cxn modelId="{F8591EAF-DB17-4B41-918F-8FEAB015A330}" type="presOf" srcId="{2B472323-16C5-4E5A-BD37-DBB3DAAB8BC4}" destId="{440E56C8-9D53-46FD-B4A2-92DD2984047F}" srcOrd="0" destOrd="0" presId="urn:microsoft.com/office/officeart/2005/8/layout/list1"/>
    <dgm:cxn modelId="{E19BD05A-E081-4E14-B7DB-7C6E52DA99D7}" type="presOf" srcId="{E214A8AF-78F2-4047-8AE0-4DCD16F46820}" destId="{CA2C4F03-C1F8-40FE-AADA-EE6D8BA21646}" srcOrd="1" destOrd="0" presId="urn:microsoft.com/office/officeart/2005/8/layout/list1"/>
    <dgm:cxn modelId="{8E6504F7-64E0-4A21-9A58-45BBD1D30FD1}" type="presParOf" srcId="{440E56C8-9D53-46FD-B4A2-92DD2984047F}" destId="{8D250481-EA1B-4568-83AB-EF5C05EEBD35}" srcOrd="0" destOrd="0" presId="urn:microsoft.com/office/officeart/2005/8/layout/list1"/>
    <dgm:cxn modelId="{E6719812-AA26-440D-A6D0-6B908AF1C5D8}" type="presParOf" srcId="{8D250481-EA1B-4568-83AB-EF5C05EEBD35}" destId="{17B20F9E-FD3F-47D2-9A36-939570A57E35}" srcOrd="0" destOrd="0" presId="urn:microsoft.com/office/officeart/2005/8/layout/list1"/>
    <dgm:cxn modelId="{48A5718B-3287-4EE5-B698-4EE4EAF2EDF9}" type="presParOf" srcId="{8D250481-EA1B-4568-83AB-EF5C05EEBD35}" destId="{CA2C4F03-C1F8-40FE-AADA-EE6D8BA21646}" srcOrd="1" destOrd="0" presId="urn:microsoft.com/office/officeart/2005/8/layout/list1"/>
    <dgm:cxn modelId="{8D94347E-11F0-4A6D-A015-D7F42EB7520F}" type="presParOf" srcId="{440E56C8-9D53-46FD-B4A2-92DD2984047F}" destId="{FD2E748C-36D8-489F-85CD-508451EE8010}" srcOrd="1" destOrd="0" presId="urn:microsoft.com/office/officeart/2005/8/layout/list1"/>
    <dgm:cxn modelId="{E305DE6C-88C9-43A4-9D52-6FDE6400AF05}" type="presParOf" srcId="{440E56C8-9D53-46FD-B4A2-92DD2984047F}" destId="{4D6B5001-AA42-4F53-A4A5-1EFDB5C3427B}" srcOrd="2" destOrd="0" presId="urn:microsoft.com/office/officeart/2005/8/layout/list1"/>
    <dgm:cxn modelId="{08BB4388-02FA-4E5A-835D-E97483F7A023}" type="presParOf" srcId="{440E56C8-9D53-46FD-B4A2-92DD2984047F}" destId="{B9D54325-7A00-4C7E-A405-13FA73F2A9A0}" srcOrd="3" destOrd="0" presId="urn:microsoft.com/office/officeart/2005/8/layout/list1"/>
    <dgm:cxn modelId="{7E96AB9F-1902-4386-9C5D-E78C333BC90C}" type="presParOf" srcId="{440E56C8-9D53-46FD-B4A2-92DD2984047F}" destId="{08944DB3-83FA-40AD-A68F-277A4142D172}" srcOrd="4" destOrd="0" presId="urn:microsoft.com/office/officeart/2005/8/layout/list1"/>
    <dgm:cxn modelId="{16F1AD7D-2D21-4F82-9071-7A2FDF266613}" type="presParOf" srcId="{08944DB3-83FA-40AD-A68F-277A4142D172}" destId="{DF1E81E7-F780-4321-8D2C-8FAADAB98DDA}" srcOrd="0" destOrd="0" presId="urn:microsoft.com/office/officeart/2005/8/layout/list1"/>
    <dgm:cxn modelId="{F7901D01-F795-4A3D-84A9-C2249EE8AAC3}" type="presParOf" srcId="{08944DB3-83FA-40AD-A68F-277A4142D172}" destId="{9451AE50-5ED5-4B9A-91D3-025774F5C376}" srcOrd="1" destOrd="0" presId="urn:microsoft.com/office/officeart/2005/8/layout/list1"/>
    <dgm:cxn modelId="{6C484746-52D3-47B8-9DD1-ABCCAA7BF894}" type="presParOf" srcId="{440E56C8-9D53-46FD-B4A2-92DD2984047F}" destId="{B9AD89AA-05F4-4C6B-A3D1-2BC4C63AA147}" srcOrd="5" destOrd="0" presId="urn:microsoft.com/office/officeart/2005/8/layout/list1"/>
    <dgm:cxn modelId="{1D40074B-CBD0-4EDA-AAC5-6F82C953E77B}" type="presParOf" srcId="{440E56C8-9D53-46FD-B4A2-92DD2984047F}" destId="{771A9A4E-4602-49A9-AF0C-1BE7A6BC41F0}" srcOrd="6" destOrd="0" presId="urn:microsoft.com/office/officeart/2005/8/layout/list1"/>
    <dgm:cxn modelId="{CFDBE94C-D394-44DF-B4C9-F413CEB36013}" type="presParOf" srcId="{440E56C8-9D53-46FD-B4A2-92DD2984047F}" destId="{AEE93F4D-FDC3-4247-B6EA-BA643A545E3A}" srcOrd="7" destOrd="0" presId="urn:microsoft.com/office/officeart/2005/8/layout/list1"/>
    <dgm:cxn modelId="{36F34039-71D4-44FB-973B-96FBFEEF8E3F}" type="presParOf" srcId="{440E56C8-9D53-46FD-B4A2-92DD2984047F}" destId="{DBAC9110-AD4B-49E3-916A-873A67D0762D}" srcOrd="8" destOrd="0" presId="urn:microsoft.com/office/officeart/2005/8/layout/list1"/>
    <dgm:cxn modelId="{E850B586-BB44-4B90-9F3D-8146752EEFDA}" type="presParOf" srcId="{DBAC9110-AD4B-49E3-916A-873A67D0762D}" destId="{E7E01B7E-9FE5-4DC9-8594-268BF1A11714}" srcOrd="0" destOrd="0" presId="urn:microsoft.com/office/officeart/2005/8/layout/list1"/>
    <dgm:cxn modelId="{EA02B165-AD97-4685-8E90-D027ACB4EFC6}" type="presParOf" srcId="{DBAC9110-AD4B-49E3-916A-873A67D0762D}" destId="{A75C84CC-25B6-4CA7-BCC6-0E819BB67FDD}" srcOrd="1" destOrd="0" presId="urn:microsoft.com/office/officeart/2005/8/layout/list1"/>
    <dgm:cxn modelId="{D6BF4B28-A52A-4702-A5D6-A561EB4E5001}" type="presParOf" srcId="{440E56C8-9D53-46FD-B4A2-92DD2984047F}" destId="{35F73763-61DC-4688-A0C3-88B6F66F6AE6}" srcOrd="9" destOrd="0" presId="urn:microsoft.com/office/officeart/2005/8/layout/list1"/>
    <dgm:cxn modelId="{67B2959D-0088-443C-BCC2-330CEB8B662B}" type="presParOf" srcId="{440E56C8-9D53-46FD-B4A2-92DD2984047F}" destId="{C48173F4-778B-49CC-ACA0-ACFFDF22C6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DAC48-E1BB-4640-8C18-0D478EEECA6A}">
      <dsp:nvSpPr>
        <dsp:cNvPr id="0" name=""/>
        <dsp:cNvSpPr/>
      </dsp:nvSpPr>
      <dsp:spPr>
        <a:xfrm>
          <a:off x="0" y="0"/>
          <a:ext cx="1477328" cy="14773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297DC-5A0D-41AA-A3A1-46D7E68D48AC}">
      <dsp:nvSpPr>
        <dsp:cNvPr id="0" name=""/>
        <dsp:cNvSpPr/>
      </dsp:nvSpPr>
      <dsp:spPr>
        <a:xfrm>
          <a:off x="738663" y="0"/>
          <a:ext cx="6769719" cy="147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Inheritance in Java</a:t>
          </a:r>
          <a:r>
            <a:rPr lang="en-US" sz="2300" b="0" i="0" kern="1200" dirty="0" smtClean="0"/>
            <a:t> is a mechanism in which one object acquires all the properties and behaviors of a parent object. It is an important part of OOPs (Object Oriented programming system).</a:t>
          </a:r>
          <a:endParaRPr lang="en-US" sz="2300" kern="1200" dirty="0"/>
        </a:p>
      </dsp:txBody>
      <dsp:txXfrm>
        <a:off x="738663" y="0"/>
        <a:ext cx="6769719" cy="1477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8EE24-2D33-4808-B216-22ACBE3EF0BE}">
      <dsp:nvSpPr>
        <dsp:cNvPr id="0" name=""/>
        <dsp:cNvSpPr/>
      </dsp:nvSpPr>
      <dsp:spPr>
        <a:xfrm>
          <a:off x="-21861" y="0"/>
          <a:ext cx="1546598" cy="145915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A8230-CFB1-4097-921E-EB8C3EE9BDB9}">
      <dsp:nvSpPr>
        <dsp:cNvPr id="0" name=""/>
        <dsp:cNvSpPr/>
      </dsp:nvSpPr>
      <dsp:spPr>
        <a:xfrm>
          <a:off x="751437" y="0"/>
          <a:ext cx="6644086" cy="14591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Inheritance represents the </a:t>
          </a:r>
          <a:r>
            <a:rPr lang="en-US" sz="2900" b="1" i="0" u="sng" kern="1200" dirty="0" smtClean="0"/>
            <a:t>IS-A relationship</a:t>
          </a:r>
          <a:r>
            <a:rPr lang="en-US" sz="2900" b="0" i="0" kern="1200" dirty="0" smtClean="0"/>
            <a:t> which is also known as a </a:t>
          </a:r>
          <a:r>
            <a:rPr lang="en-US" sz="2900" b="0" i="1" kern="1200" dirty="0" smtClean="0"/>
            <a:t>parent-child</a:t>
          </a:r>
          <a:r>
            <a:rPr lang="en-US" sz="2900" b="0" i="0" kern="1200" dirty="0" smtClean="0"/>
            <a:t> relationship.</a:t>
          </a:r>
          <a:endParaRPr lang="en-US" sz="2900" kern="1200" dirty="0"/>
        </a:p>
      </dsp:txBody>
      <dsp:txXfrm>
        <a:off x="751437" y="0"/>
        <a:ext cx="6644086" cy="1459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5001-AA42-4F53-A4A5-1EFDB5C3427B}">
      <dsp:nvSpPr>
        <dsp:cNvPr id="0" name=""/>
        <dsp:cNvSpPr/>
      </dsp:nvSpPr>
      <dsp:spPr>
        <a:xfrm>
          <a:off x="0" y="1740686"/>
          <a:ext cx="321971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C4F03-C1F8-40FE-AADA-EE6D8BA21646}">
      <dsp:nvSpPr>
        <dsp:cNvPr id="0" name=""/>
        <dsp:cNvSpPr/>
      </dsp:nvSpPr>
      <dsp:spPr>
        <a:xfrm>
          <a:off x="28343" y="1379837"/>
          <a:ext cx="225380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88" tIns="0" rIns="8518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Subclass</a:t>
          </a:r>
          <a:endParaRPr lang="en-US" sz="2200" kern="1200" dirty="0"/>
        </a:p>
      </dsp:txBody>
      <dsp:txXfrm>
        <a:off x="60046" y="1411540"/>
        <a:ext cx="2190396" cy="586034"/>
      </dsp:txXfrm>
    </dsp:sp>
    <dsp:sp modelId="{771A9A4E-4602-49A9-AF0C-1BE7A6BC41F0}">
      <dsp:nvSpPr>
        <dsp:cNvPr id="0" name=""/>
        <dsp:cNvSpPr/>
      </dsp:nvSpPr>
      <dsp:spPr>
        <a:xfrm>
          <a:off x="0" y="3099213"/>
          <a:ext cx="321971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1AE50-5ED5-4B9A-91D3-025774F5C376}">
      <dsp:nvSpPr>
        <dsp:cNvPr id="0" name=""/>
        <dsp:cNvSpPr/>
      </dsp:nvSpPr>
      <dsp:spPr>
        <a:xfrm>
          <a:off x="6439" y="2568433"/>
          <a:ext cx="225380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88" tIns="0" rIns="8518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Super Class</a:t>
          </a:r>
          <a:endParaRPr lang="en-US" sz="2200" kern="1200" dirty="0"/>
        </a:p>
      </dsp:txBody>
      <dsp:txXfrm>
        <a:off x="38142" y="2600136"/>
        <a:ext cx="2190396" cy="586034"/>
      </dsp:txXfrm>
    </dsp:sp>
    <dsp:sp modelId="{C48173F4-778B-49CC-ACA0-ACFFDF22C628}">
      <dsp:nvSpPr>
        <dsp:cNvPr id="0" name=""/>
        <dsp:cNvSpPr/>
      </dsp:nvSpPr>
      <dsp:spPr>
        <a:xfrm>
          <a:off x="0" y="4564735"/>
          <a:ext cx="321971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C84CC-25B6-4CA7-BCC6-0E819BB67FDD}">
      <dsp:nvSpPr>
        <dsp:cNvPr id="0" name=""/>
        <dsp:cNvSpPr/>
      </dsp:nvSpPr>
      <dsp:spPr>
        <a:xfrm>
          <a:off x="0" y="4100933"/>
          <a:ext cx="22151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88" tIns="0" rIns="8518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extends keyword</a:t>
          </a:r>
          <a:endParaRPr lang="en-US" sz="2200" kern="1200" dirty="0"/>
        </a:p>
      </dsp:txBody>
      <dsp:txXfrm>
        <a:off x="31703" y="4132636"/>
        <a:ext cx="215176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B29B-0401-412A-8CA2-9A24CB6F59B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95291-E658-4F98-B2E6-54BDDDD5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5291-E658-4F98-B2E6-54BDDDD5F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5291-E658-4F98-B2E6-54BDDDD5F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0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8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8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691D4A0-B289-4FC0-80DC-8237732A157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3F69C9B-D1F0-4A74-8441-8282680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mc:AlternateContent xmlns:mc="http://schemas.openxmlformats.org/markup-compatibility/2006">
    <mc:Choice xmlns:p14="http://schemas.microsoft.com/office/powerpoint/2010/main" Requires="p14">
      <p:transition spd="slow" p14:dur="7000" advClick="0" advTm="1000">
        <p14:ferris dir="l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58123296"/>
              </p:ext>
            </p:extLst>
          </p:nvPr>
        </p:nvGraphicFramePr>
        <p:xfrm>
          <a:off x="3928056" y="2208678"/>
          <a:ext cx="7508383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9744077"/>
              </p:ext>
            </p:extLst>
          </p:nvPr>
        </p:nvGraphicFramePr>
        <p:xfrm>
          <a:off x="4062777" y="3956784"/>
          <a:ext cx="7373662" cy="145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928056" y="643944"/>
            <a:ext cx="4301543" cy="104318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Inheritance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0965" y="-43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805" y="1470210"/>
            <a:ext cx="2977451" cy="470647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302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CDAC48-E1BB-4640-8C18-0D478EEE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graphicEl>
                                              <a:dgm id="{E8CDAC48-E1BB-4640-8C18-0D478EEE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graphicEl>
                                              <a:dgm id="{E8CDAC48-E1BB-4640-8C18-0D478EEE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graphicEl>
                                              <a:dgm id="{E8CDAC48-E1BB-4640-8C18-0D478EEE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E8CDAC48-E1BB-4640-8C18-0D478EEEC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5297DC-5A0D-41AA-A3A1-46D7E68D4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graphicEl>
                                              <a:dgm id="{835297DC-5A0D-41AA-A3A1-46D7E68D4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graphicEl>
                                              <a:dgm id="{835297DC-5A0D-41AA-A3A1-46D7E68D4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graphicEl>
                                              <a:dgm id="{835297DC-5A0D-41AA-A3A1-46D7E68D4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graphicEl>
                                              <a:dgm id="{835297DC-5A0D-41AA-A3A1-46D7E68D4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  <p:bldGraphic spid="3" grpId="0">
        <p:bldAsOne/>
      </p:bldGraphic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59" y="2075049"/>
            <a:ext cx="5576607" cy="4487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0118" y="735106"/>
            <a:ext cx="681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Why multiple Inheritance is not supported in Java ?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1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multiple inheritance in java using inter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2" y="1339403"/>
            <a:ext cx="8075053" cy="3683358"/>
          </a:xfrm>
          <a:prstGeom prst="rect">
            <a:avLst/>
          </a:prstGeom>
          <a:effectLst>
            <a:glow rad="127000">
              <a:schemeClr val="tx1">
                <a:lumMod val="85000"/>
                <a:lumOff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31937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38187"/>
            <a:ext cx="8763000" cy="5381625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65766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0783" y="2053150"/>
            <a:ext cx="7405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Sub </a:t>
            </a:r>
            <a:r>
              <a:rPr lang="en-US" b="1" u="sng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Class/Child Class</a:t>
            </a:r>
            <a:r>
              <a:rPr lang="en-US" b="1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Subclass is a class which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inherits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other class. It is also called a derived class, extended class, or child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Super </a:t>
            </a:r>
            <a:r>
              <a:rPr lang="en-US" b="1" u="sng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Class/Parent Class</a:t>
            </a:r>
            <a:r>
              <a:rPr lang="en-US" b="1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Superclass is the class from where a subclass inherits the features. It is also called a base class or a parent 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9470" y="4915472"/>
            <a:ext cx="73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u="sng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extends keyword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indicates that you are making a new class that derives from an existing class. The meaning of "extends" is to increase the functionality.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1658" y="53322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9115" y="708338"/>
            <a:ext cx="5434885" cy="5795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Key Points</a:t>
            </a:r>
            <a:endParaRPr lang="en-US" sz="4800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6004129"/>
              </p:ext>
            </p:extLst>
          </p:nvPr>
        </p:nvGraphicFramePr>
        <p:xfrm>
          <a:off x="321973" y="719666"/>
          <a:ext cx="3219718" cy="570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098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9983" y="978796"/>
            <a:ext cx="726368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rgbClr val="610B4B"/>
                </a:solidFill>
                <a:effectLst/>
                <a:latin typeface="erdana"/>
              </a:rPr>
              <a:t>Why use inheritance in java?</a:t>
            </a:r>
          </a:p>
          <a:p>
            <a:endParaRPr lang="en-US" sz="4000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Method Overriding (so runtime             polymorphism can be achieved).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Code Reusability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76" y="2933177"/>
            <a:ext cx="5070587" cy="36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47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0">
        <p15:prstTrans prst="curtains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7814" y="1262129"/>
            <a:ext cx="6096000" cy="42165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r>
              <a:rPr lang="en-US" sz="4000" b="0" i="0" dirty="0" smtClean="0">
                <a:solidFill>
                  <a:srgbClr val="610B4B"/>
                </a:solidFill>
                <a:effectLst/>
                <a:latin typeface="erdana"/>
              </a:rPr>
              <a:t>The syntax of Java Inheritance</a:t>
            </a:r>
          </a:p>
          <a:p>
            <a:endParaRPr lang="en-US" sz="4000" dirty="0">
              <a:solidFill>
                <a:srgbClr val="610B4B"/>
              </a:solidFill>
              <a:latin typeface="erdana"/>
            </a:endParaRPr>
          </a:p>
          <a:p>
            <a:endParaRPr lang="en-US" sz="4000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Subclass-name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Superclass-name  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b="0" i="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//methods and fields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51" y="945305"/>
            <a:ext cx="3013523" cy="4533363"/>
          </a:xfrm>
          <a:prstGeom prst="rect">
            <a:avLst/>
          </a:prstGeom>
          <a:solidFill>
            <a:schemeClr val="accent3"/>
          </a:solidFill>
        </p:spPr>
      </p:pic>
    </p:spTree>
    <p:extLst>
      <p:ext uri="{BB962C8B-B14F-4D97-AF65-F5344CB8AC3E}">
        <p14:creationId xmlns:p14="http://schemas.microsoft.com/office/powerpoint/2010/main" val="31518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8" y="1313645"/>
            <a:ext cx="11430000" cy="506756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83346" y="4881093"/>
            <a:ext cx="25758" cy="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2727" y="447044"/>
            <a:ext cx="5886173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3200" b="0" i="0" dirty="0" smtClean="0">
                <a:solidFill>
                  <a:srgbClr val="610B38"/>
                </a:solidFill>
                <a:effectLst/>
                <a:latin typeface="erdana"/>
              </a:rPr>
              <a:t>Types of inheritance in java</a:t>
            </a:r>
            <a:endParaRPr lang="en-US" sz="32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53224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mph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147483"/>
            <a:ext cx="9753600" cy="45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1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1630636"/>
            <a:ext cx="4914059" cy="4769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7507" y="627531"/>
            <a:ext cx="57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Single inheritance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145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3" y="2357437"/>
            <a:ext cx="5087750" cy="3774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6683" y="1165412"/>
            <a:ext cx="555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Multilevel Inheritance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36166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5" y="2205318"/>
            <a:ext cx="6436659" cy="3574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5975" y="1129553"/>
            <a:ext cx="659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Hierarichal Inheritance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059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186</TotalTime>
  <Words>70</Words>
  <Application>Microsoft Office PowerPoint</Application>
  <PresentationFormat>Widescreen</PresentationFormat>
  <Paragraphs>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erdana</vt:lpstr>
      <vt:lpstr>verdana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Samiksha</dc:creator>
  <cp:lastModifiedBy>Jain, Samiksha</cp:lastModifiedBy>
  <cp:revision>20</cp:revision>
  <dcterms:created xsi:type="dcterms:W3CDTF">2019-07-18T11:44:30Z</dcterms:created>
  <dcterms:modified xsi:type="dcterms:W3CDTF">2019-07-19T05:24:59Z</dcterms:modified>
</cp:coreProperties>
</file>