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F2C0-7925-4DD5-B626-1A56E33A5E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B461-99CF-4ADC-B7C0-D21EA5AC0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92" y="274638"/>
            <a:ext cx="214314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0144164" y="1600200"/>
            <a:ext cx="1214446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Image result for logo for wallet"/>
          <p:cNvPicPr>
            <a:picLocks noChangeAspect="1" noChangeArrowheads="1"/>
          </p:cNvPicPr>
          <p:nvPr/>
        </p:nvPicPr>
        <p:blipFill>
          <a:blip r:embed="rId2"/>
          <a:srcRect l="29897" t="25875" r="29718" b="27290"/>
          <a:stretch>
            <a:fillRect/>
          </a:stretch>
        </p:blipFill>
        <p:spPr bwMode="auto">
          <a:xfrm>
            <a:off x="3214678" y="2857496"/>
            <a:ext cx="1714512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2019-07-10T16:29:24Z</dcterms:created>
  <dcterms:modified xsi:type="dcterms:W3CDTF">2019-07-11T11:29:02Z</dcterms:modified>
</cp:coreProperties>
</file>