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21.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_rels/slideMaster31.xml.rels" ContentType="application/vnd.openxmlformats-package.relationships+xml"/>
  <Override PartName="/ppt/slideMasters/_rels/slideMaster29.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30.xml.rels" ContentType="application/vnd.openxmlformats-package.relationships+xml"/>
  <Override PartName="/ppt/slideMasters/_rels/slideMaster28.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23.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11.xml.rels" ContentType="application/vnd.openxmlformats-package.relationships+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32.xml.rels" ContentType="application/vnd.openxmlformats-package.relationships+xml"/>
  <Override PartName="/ppt/slideMasters/_rels/slideMaster27.xml.rels" ContentType="application/vnd.openxmlformats-package.relationships+xml"/>
  <Override PartName="/ppt/slideMasters/_rels/slideMaster7.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26.xml.rels" ContentType="application/vnd.openxmlformats-package.relationships+xml"/>
  <Override PartName="/ppt/slideMasters/_rels/slideMaster8.xml.rels" ContentType="application/vnd.openxmlformats-package.relationships+xml"/>
  <Override PartName="/ppt/slideMasters/_rels/slideMaster19.xml.rels" ContentType="application/vnd.openxmlformats-package.relationships+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3.xml" ContentType="application/vnd.openxmlformats-officedocument.presentationml.slideMaster+xml"/>
  <Override PartName="/ppt/slideMasters/slideMaster28.xml" ContentType="application/vnd.openxmlformats-officedocument.presentationml.slideMaster+xml"/>
  <Override PartName="/ppt/slideMasters/slideMaster30.xml" ContentType="application/vnd.openxmlformats-officedocument.presentationml.slideMaster+xml"/>
  <Override PartName="/ppt/slideMasters/slideMaster29.xml" ContentType="application/vnd.openxmlformats-officedocument.presentationml.slideMaster+xml"/>
  <Override PartName="/ppt/slideMasters/slideMaster31.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32.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slideMasters/slideMaster8.xml" ContentType="application/vnd.openxmlformats-officedocument.presentationml.slideMaster+xml"/>
  <Override PartName="/ppt/slideMasters/slideMaster14.xml" ContentType="application/vnd.openxmlformats-officedocument.presentationml.slideMaster+xml"/>
  <Override PartName="/ppt/slideMasters/slideMaster9.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0.xml" ContentType="application/vnd.openxmlformats-officedocument.presentationml.slideMaster+xml"/>
  <Override PartName="/ppt/slideMasters/slideMaster19.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31.xml" ContentType="application/vnd.openxmlformats-officedocument.theme+xml"/>
  <Override PartName="/ppt/theme/theme5.xml" ContentType="application/vnd.openxmlformats-officedocument.theme+xml"/>
  <Override PartName="/ppt/theme/theme32.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4.png" ContentType="image/png"/>
  <Override PartName="/ppt/media/image3.png" ContentType="image/png"/>
  <Override PartName="/ppt/slideLayouts/slideLayout22.xml" ContentType="application/vnd.openxmlformats-officedocument.presentationml.slideLayout+xml"/>
  <Override PartName="/ppt/slideLayouts/_rels/slideLayout20.xml.rels" ContentType="application/vnd.openxmlformats-package.relationships+xml"/>
  <Override PartName="/ppt/slideLayouts/_rels/slideLayout18.xml.rels" ContentType="application/vnd.openxmlformats-package.relationships+xml"/>
  <Override PartName="/ppt/slideLayouts/_rels/slideLayout25.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8.xml.rels" ContentType="application/vnd.openxmlformats-package.relationships+xml"/>
  <Override PartName="/ppt/slideLayouts/_rels/slideLayout30.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22.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6.xml" ContentType="application/vnd.openxmlformats-officedocument.presentationml.slideLayout+xml"/>
  <Override PartName="/ppt/slideLayouts/slideLayout30.xml" ContentType="application/vnd.openxmlformats-officedocument.presentationml.slideLayout+xml"/>
  <Override PartName="/ppt/slideLayouts/slideLayout11.xml" ContentType="application/vnd.openxmlformats-officedocument.presentationml.slideLayout+xml"/>
  <Override PartName="/ppt/slideLayouts/slideLayout29.xml" ContentType="application/vnd.openxmlformats-officedocument.presentationml.slideLayout+xml"/>
  <Override PartName="/ppt/slideLayouts/slideLayout7.xml" ContentType="application/vnd.openxmlformats-officedocument.presentationml.slideLayout+xml"/>
  <Override PartName="/ppt/slideLayouts/slideLayout3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xml" ContentType="application/vnd.openxmlformats-officedocument.presentationml.slideLayout+xml"/>
  <Override PartName="/ppt/slideLayouts/slideLayout2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 Target="slides/slide1.xml"/><Relationship Id="rId35" Type="http://schemas.openxmlformats.org/officeDocument/2006/relationships/slide" Target="slides/slide2.xml"/><Relationship Id="rId36" Type="http://schemas.openxmlformats.org/officeDocument/2006/relationships/slide" Target="slides/slide3.xml"/><Relationship Id="rId37" Type="http://schemas.openxmlformats.org/officeDocument/2006/relationships/slide" Target="slides/slide4.xml"/><Relationship Id="rId38" Type="http://schemas.openxmlformats.org/officeDocument/2006/relationships/slide" Target="slides/slide5.xml"/><Relationship Id="rId39" Type="http://schemas.openxmlformats.org/officeDocument/2006/relationships/slide" Target="slides/slide6.xml"/><Relationship Id="rId40" Type="http://schemas.openxmlformats.org/officeDocument/2006/relationships/slide" Target="slides/slide7.xml"/><Relationship Id="rId41" Type="http://schemas.openxmlformats.org/officeDocument/2006/relationships/slide" Target="slides/slide8.xml"/><Relationship Id="rId42" Type="http://schemas.openxmlformats.org/officeDocument/2006/relationships/slide" Target="slides/slide9.xml"/><Relationship Id="rId43" Type="http://schemas.openxmlformats.org/officeDocument/2006/relationships/slide" Target="slides/slide10.xml"/><Relationship Id="rId44" Type="http://schemas.openxmlformats.org/officeDocument/2006/relationships/slide" Target="slides/slide11.xml"/><Relationship Id="rId45" Type="http://schemas.openxmlformats.org/officeDocument/2006/relationships/slide" Target="slides/slide12.xml"/><Relationship Id="rId4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15" name="PlaceHolder 1"/>
          <p:cNvSpPr>
            <a:spLocks noGrp="1"/>
          </p:cNvSpPr>
          <p:nvPr>
            <p:ph type="title"/>
          </p:nvPr>
        </p:nvSpPr>
        <p:spPr>
          <a:xfrm>
            <a:off x="2175840" y="785160"/>
            <a:ext cx="4792320" cy="88056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1">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454" name="PlaceHolder 1"/>
          <p:cNvSpPr>
            <a:spLocks noGrp="1"/>
          </p:cNvSpPr>
          <p:nvPr>
            <p:ph type="title"/>
          </p:nvPr>
        </p:nvSpPr>
        <p:spPr>
          <a:xfrm>
            <a:off x="2175840" y="785160"/>
            <a:ext cx="4792320" cy="88056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5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490" name="PlaceHolder 1"/>
          <p:cNvSpPr>
            <a:spLocks noGrp="1"/>
          </p:cNvSpPr>
          <p:nvPr>
            <p:ph type="title"/>
          </p:nvPr>
        </p:nvSpPr>
        <p:spPr>
          <a:xfrm>
            <a:off x="2175840" y="785160"/>
            <a:ext cx="4792320" cy="88056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9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9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512" name="PlaceHolder 1"/>
          <p:cNvSpPr>
            <a:spLocks noGrp="1"/>
          </p:cNvSpPr>
          <p:nvPr>
            <p:ph type="title"/>
          </p:nvPr>
        </p:nvSpPr>
        <p:spPr>
          <a:xfrm>
            <a:off x="2175840" y="785160"/>
            <a:ext cx="4792320" cy="88056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2">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2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2_1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jpe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jpe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jpe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jpe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jpe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jpeg"/><Relationship Id="rId3"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jpe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jpeg"/><Relationship Id="rId3"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jpeg"/><Relationship Id="rId3"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jpe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jpeg"/><Relationship Id="rId3"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2.jpeg"/><Relationship Id="rId3"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1.jpeg"/><Relationship Id="rId3"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image" Target="../media/image1.jpeg"/><Relationship Id="rId3"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image" Target="../media/image1.jpeg"/><Relationship Id="rId3"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image" Target="../media/image1.jpeg"/><Relationship Id="rId3"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image" Target="../media/image1.jpeg"/><Relationship Id="rId3"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image" Target="../media/image1.jpeg"/><Relationship Id="rId3"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jpe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0" name="Google Shape;9;p2" descr=""/>
          <p:cNvPicPr/>
          <p:nvPr/>
        </p:nvPicPr>
        <p:blipFill>
          <a:blip r:embed="rId2">
            <a:alphaModFix amt="30000"/>
          </a:blip>
          <a:stretch/>
        </p:blipFill>
        <p:spPr>
          <a:xfrm>
            <a:off x="0" y="-3960"/>
            <a:ext cx="9143640" cy="5150880"/>
          </a:xfrm>
          <a:prstGeom prst="rect">
            <a:avLst/>
          </a:prstGeom>
          <a:ln w="0">
            <a:noFill/>
          </a:ln>
        </p:spPr>
      </p:pic>
      <p:sp>
        <p:nvSpPr>
          <p:cNvPr id="1" name="Google Shape;10;p2"/>
          <p:cNvSpPr/>
          <p:nvPr/>
        </p:nvSpPr>
        <p:spPr>
          <a:xfrm>
            <a:off x="463320" y="237960"/>
            <a:ext cx="499320" cy="602640"/>
          </a:xfrm>
          <a:custGeom>
            <a:avLst/>
            <a:gdLst>
              <a:gd name="textAreaLeft" fmla="*/ 0 w 499320"/>
              <a:gd name="textAreaRight" fmla="*/ 499680 w 499320"/>
              <a:gd name="textAreaTop" fmla="*/ 0 h 602640"/>
              <a:gd name="textAreaBottom" fmla="*/ 603000 h 6026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 name="Google Shape;11;p2"/>
          <p:cNvSpPr/>
          <p:nvPr/>
        </p:nvSpPr>
        <p:spPr>
          <a:xfrm>
            <a:off x="7993440" y="1105560"/>
            <a:ext cx="2027880" cy="1997640"/>
          </a:xfrm>
          <a:custGeom>
            <a:avLst/>
            <a:gdLst>
              <a:gd name="textAreaLeft" fmla="*/ 0 w 2027880"/>
              <a:gd name="textAreaRight" fmla="*/ 2028240 w 2027880"/>
              <a:gd name="textAreaTop" fmla="*/ 0 h 1997640"/>
              <a:gd name="textAreaBottom" fmla="*/ 1998000 h 199764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3" name="Google Shape;12;p2"/>
          <p:cNvGrpSpPr/>
          <p:nvPr/>
        </p:nvGrpSpPr>
        <p:grpSpPr>
          <a:xfrm>
            <a:off x="6991560" y="4513680"/>
            <a:ext cx="930960" cy="930960"/>
            <a:chOff x="6991560" y="4513680"/>
            <a:chExt cx="930960" cy="930960"/>
          </a:xfrm>
        </p:grpSpPr>
        <p:sp>
          <p:nvSpPr>
            <p:cNvPr id="4" name="Google Shape;13;p2"/>
            <p:cNvSpPr/>
            <p:nvPr/>
          </p:nvSpPr>
          <p:spPr>
            <a:xfrm>
              <a:off x="7507440" y="4957560"/>
              <a:ext cx="415080" cy="42840"/>
            </a:xfrm>
            <a:custGeom>
              <a:avLst/>
              <a:gdLst>
                <a:gd name="textAreaLeft" fmla="*/ 0 w 415080"/>
                <a:gd name="textAreaRight" fmla="*/ 415440 w 415080"/>
                <a:gd name="textAreaTop" fmla="*/ 0 h 42840"/>
                <a:gd name="textAreaBottom" fmla="*/ 43200 h 4284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dk1"/>
            </a:solidFill>
            <a:ln w="0">
              <a:noFill/>
            </a:ln>
          </p:spPr>
          <p:style>
            <a:lnRef idx="0"/>
            <a:fillRef idx="0"/>
            <a:effectRef idx="0"/>
            <a:fontRef idx="minor"/>
          </p:style>
          <p:txBody>
            <a:bodyPr tIns="21600" bIns="216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 name="Google Shape;14;p2"/>
            <p:cNvSpPr/>
            <p:nvPr/>
          </p:nvSpPr>
          <p:spPr>
            <a:xfrm>
              <a:off x="7435800" y="5029560"/>
              <a:ext cx="42840" cy="415080"/>
            </a:xfrm>
            <a:custGeom>
              <a:avLst/>
              <a:gdLst>
                <a:gd name="textAreaLeft" fmla="*/ 0 w 42840"/>
                <a:gd name="textAreaRight" fmla="*/ 43200 w 42840"/>
                <a:gd name="textAreaTop" fmla="*/ 0 h 415080"/>
                <a:gd name="textAreaBottom" fmla="*/ 415440 h 41508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 name="Google Shape;15;p2"/>
            <p:cNvSpPr/>
            <p:nvPr/>
          </p:nvSpPr>
          <p:spPr>
            <a:xfrm>
              <a:off x="6991560" y="4957560"/>
              <a:ext cx="415080" cy="42840"/>
            </a:xfrm>
            <a:custGeom>
              <a:avLst/>
              <a:gdLst>
                <a:gd name="textAreaLeft" fmla="*/ 0 w 415080"/>
                <a:gd name="textAreaRight" fmla="*/ 415440 w 415080"/>
                <a:gd name="textAreaTop" fmla="*/ 0 h 42840"/>
                <a:gd name="textAreaBottom" fmla="*/ 43200 h 4284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dk1"/>
            </a:solidFill>
            <a:ln w="0">
              <a:noFill/>
            </a:ln>
          </p:spPr>
          <p:style>
            <a:lnRef idx="0"/>
            <a:fillRef idx="0"/>
            <a:effectRef idx="0"/>
            <a:fontRef idx="minor"/>
          </p:style>
          <p:txBody>
            <a:bodyPr tIns="21600" bIns="216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 name="Google Shape;16;p2"/>
            <p:cNvSpPr/>
            <p:nvPr/>
          </p:nvSpPr>
          <p:spPr>
            <a:xfrm>
              <a:off x="7435800" y="4513680"/>
              <a:ext cx="42840" cy="415080"/>
            </a:xfrm>
            <a:custGeom>
              <a:avLst/>
              <a:gdLst>
                <a:gd name="textAreaLeft" fmla="*/ 0 w 42840"/>
                <a:gd name="textAreaRight" fmla="*/ 43200 w 42840"/>
                <a:gd name="textAreaTop" fmla="*/ 0 h 415080"/>
                <a:gd name="textAreaBottom" fmla="*/ 415440 h 41508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 name="Google Shape;17;p2"/>
            <p:cNvSpPr/>
            <p:nvPr/>
          </p:nvSpPr>
          <p:spPr>
            <a:xfrm>
              <a:off x="7493040" y="4648320"/>
              <a:ext cx="295200" cy="294840"/>
            </a:xfrm>
            <a:custGeom>
              <a:avLst/>
              <a:gdLst>
                <a:gd name="textAreaLeft" fmla="*/ 0 w 295200"/>
                <a:gd name="textAreaRight" fmla="*/ 295560 w 295200"/>
                <a:gd name="textAreaTop" fmla="*/ 0 h 294840"/>
                <a:gd name="textAreaBottom" fmla="*/ 295200 h 29484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 name="Google Shape;18;p2"/>
            <p:cNvSpPr/>
            <p:nvPr/>
          </p:nvSpPr>
          <p:spPr>
            <a:xfrm>
              <a:off x="7406640" y="4929120"/>
              <a:ext cx="100800" cy="100800"/>
            </a:xfrm>
            <a:custGeom>
              <a:avLst/>
              <a:gdLst>
                <a:gd name="textAreaLeft" fmla="*/ 0 w 100800"/>
                <a:gd name="textAreaRight" fmla="*/ 101160 w 100800"/>
                <a:gd name="textAreaTop" fmla="*/ 0 h 100800"/>
                <a:gd name="textAreaBottom" fmla="*/ 101160 h 10080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 name="Google Shape;19;p2"/>
            <p:cNvSpPr/>
            <p:nvPr/>
          </p:nvSpPr>
          <p:spPr>
            <a:xfrm>
              <a:off x="7493040" y="5015160"/>
              <a:ext cx="294840" cy="295200"/>
            </a:xfrm>
            <a:custGeom>
              <a:avLst/>
              <a:gdLst>
                <a:gd name="textAreaLeft" fmla="*/ 0 w 294840"/>
                <a:gd name="textAreaRight" fmla="*/ 295200 w 294840"/>
                <a:gd name="textAreaTop" fmla="*/ 0 h 295200"/>
                <a:gd name="textAreaBottom" fmla="*/ 295560 h 29520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 name="Google Shape;20;p2"/>
            <p:cNvSpPr/>
            <p:nvPr/>
          </p:nvSpPr>
          <p:spPr>
            <a:xfrm>
              <a:off x="7126200" y="5015160"/>
              <a:ext cx="295200" cy="294840"/>
            </a:xfrm>
            <a:custGeom>
              <a:avLst/>
              <a:gdLst>
                <a:gd name="textAreaLeft" fmla="*/ 0 w 295200"/>
                <a:gd name="textAreaRight" fmla="*/ 295560 w 295200"/>
                <a:gd name="textAreaTop" fmla="*/ 0 h 294840"/>
                <a:gd name="textAreaBottom" fmla="*/ 295200 h 29484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 name="Google Shape;21;p2"/>
            <p:cNvSpPr/>
            <p:nvPr/>
          </p:nvSpPr>
          <p:spPr>
            <a:xfrm>
              <a:off x="7126200" y="4648320"/>
              <a:ext cx="294840" cy="295200"/>
            </a:xfrm>
            <a:custGeom>
              <a:avLst/>
              <a:gdLst>
                <a:gd name="textAreaLeft" fmla="*/ 0 w 294840"/>
                <a:gd name="textAreaRight" fmla="*/ 295200 w 294840"/>
                <a:gd name="textAreaTop" fmla="*/ 0 h 295200"/>
                <a:gd name="textAreaBottom" fmla="*/ 295560 h 29520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3" name="PlaceHolder 1"/>
          <p:cNvSpPr>
            <a:spLocks noGrp="1"/>
          </p:cNvSpPr>
          <p:nvPr>
            <p:ph type="title"/>
          </p:nvPr>
        </p:nvSpPr>
        <p:spPr>
          <a:xfrm>
            <a:off x="1842480" y="1156680"/>
            <a:ext cx="5425920" cy="174276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1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68" name="Google Shape;354;p19" descr=""/>
          <p:cNvPicPr/>
          <p:nvPr/>
        </p:nvPicPr>
        <p:blipFill>
          <a:blip r:embed="rId2">
            <a:alphaModFix amt="30000"/>
          </a:blip>
          <a:stretch/>
        </p:blipFill>
        <p:spPr>
          <a:xfrm flipH="1" rot="10800000">
            <a:off x="0" y="-3600"/>
            <a:ext cx="9143640" cy="5150880"/>
          </a:xfrm>
          <a:prstGeom prst="rect">
            <a:avLst/>
          </a:prstGeom>
          <a:ln w="0">
            <a:noFill/>
          </a:ln>
        </p:spPr>
      </p:pic>
      <p:sp>
        <p:nvSpPr>
          <p:cNvPr id="169" name="PlaceHolder 1"/>
          <p:cNvSpPr>
            <a:spLocks noGrp="1"/>
          </p:cNvSpPr>
          <p:nvPr>
            <p:ph type="title"/>
          </p:nvPr>
        </p:nvSpPr>
        <p:spPr>
          <a:xfrm>
            <a:off x="720000" y="1498680"/>
            <a:ext cx="3373560" cy="1235160"/>
          </a:xfrm>
          <a:prstGeom prst="rect">
            <a:avLst/>
          </a:prstGeom>
          <a:noFill/>
          <a:ln w="0">
            <a:noFill/>
          </a:ln>
        </p:spPr>
        <p:txBody>
          <a:bodyPr lIns="91440" rIns="91440" tIns="91440" bIns="91440" anchor="b">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grpSp>
        <p:nvGrpSpPr>
          <p:cNvPr id="170" name="Google Shape;357;p19"/>
          <p:cNvGrpSpPr/>
          <p:nvPr/>
        </p:nvGrpSpPr>
        <p:grpSpPr>
          <a:xfrm>
            <a:off x="-889920" y="-292320"/>
            <a:ext cx="1835280" cy="1835280"/>
            <a:chOff x="-889920" y="-292320"/>
            <a:chExt cx="1835280" cy="1835280"/>
          </a:xfrm>
        </p:grpSpPr>
        <p:sp>
          <p:nvSpPr>
            <p:cNvPr id="171" name="Google Shape;358;p19"/>
            <p:cNvSpPr/>
            <p:nvPr/>
          </p:nvSpPr>
          <p:spPr>
            <a:xfrm rot="1588200">
              <a:off x="-881640" y="347040"/>
              <a:ext cx="880200" cy="88200"/>
            </a:xfrm>
            <a:custGeom>
              <a:avLst/>
              <a:gdLst>
                <a:gd name="textAreaLeft" fmla="*/ 0 w 880200"/>
                <a:gd name="textAreaRight" fmla="*/ 880560 w 880200"/>
                <a:gd name="textAreaTop" fmla="*/ 0 h 88200"/>
                <a:gd name="textAreaBottom" fmla="*/ 88560 h 88200"/>
              </a:gdLst>
              <a:ahLst/>
              <a:rect l="textAreaLeft" t="textAreaTop" r="textAreaRight" b="textAreaBottom"/>
              <a:pathLst>
                <a:path w="1575723" h="158763">
                  <a:moveTo>
                    <a:pt x="1099444" y="158764"/>
                  </a:moveTo>
                  <a:cubicBezTo>
                    <a:pt x="888806" y="158764"/>
                    <a:pt x="617539" y="138137"/>
                    <a:pt x="266891" y="111886"/>
                  </a:cubicBezTo>
                  <a:cubicBezTo>
                    <a:pt x="186262" y="105635"/>
                    <a:pt x="101881" y="99385"/>
                    <a:pt x="12501" y="93135"/>
                  </a:cubicBezTo>
                  <a:cubicBezTo>
                    <a:pt x="5000" y="92510"/>
                    <a:pt x="0" y="86884"/>
                    <a:pt x="0" y="79384"/>
                  </a:cubicBezTo>
                  <a:cubicBezTo>
                    <a:pt x="0" y="71883"/>
                    <a:pt x="5000" y="66258"/>
                    <a:pt x="12501" y="65633"/>
                  </a:cubicBezTo>
                  <a:cubicBezTo>
                    <a:pt x="101256" y="59382"/>
                    <a:pt x="186262" y="52507"/>
                    <a:pt x="266891" y="46882"/>
                  </a:cubicBezTo>
                  <a:cubicBezTo>
                    <a:pt x="961936" y="-5622"/>
                    <a:pt x="1344459" y="-34374"/>
                    <a:pt x="1562598" y="73133"/>
                  </a:cubicBezTo>
                  <a:lnTo>
                    <a:pt x="1575724" y="79384"/>
                  </a:lnTo>
                  <a:lnTo>
                    <a:pt x="1562598" y="85634"/>
                  </a:lnTo>
                  <a:cubicBezTo>
                    <a:pt x="1454466" y="138762"/>
                    <a:pt x="1306332" y="158764"/>
                    <a:pt x="1099444" y="158764"/>
                  </a:cubicBezTo>
                  <a:close/>
                  <a:moveTo>
                    <a:pt x="23751" y="79384"/>
                  </a:moveTo>
                  <a:cubicBezTo>
                    <a:pt x="108757" y="85634"/>
                    <a:pt x="190012" y="91884"/>
                    <a:pt x="268142" y="97510"/>
                  </a:cubicBezTo>
                  <a:cubicBezTo>
                    <a:pt x="946310" y="148763"/>
                    <a:pt x="1326333" y="177515"/>
                    <a:pt x="1543222" y="79384"/>
                  </a:cubicBezTo>
                  <a:cubicBezTo>
                    <a:pt x="1326333" y="-18748"/>
                    <a:pt x="946935" y="10004"/>
                    <a:pt x="268767" y="61258"/>
                  </a:cubicBezTo>
                  <a:cubicBezTo>
                    <a:pt x="190637" y="66883"/>
                    <a:pt x="109382" y="73133"/>
                    <a:pt x="23751" y="79384"/>
                  </a:cubicBezTo>
                  <a:close/>
                </a:path>
              </a:pathLst>
            </a:custGeom>
            <a:solidFill>
              <a:srgbClr val="efefef"/>
            </a:solidFill>
            <a:ln w="0">
              <a:noFill/>
            </a:ln>
          </p:spPr>
          <p:style>
            <a:lnRef idx="0"/>
            <a:fillRef idx="0"/>
            <a:effectRef idx="0"/>
            <a:fontRef idx="minor"/>
          </p:style>
          <p:txBody>
            <a:bodyPr tIns="44280" bIns="44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2" name="Google Shape;359;p19"/>
            <p:cNvSpPr/>
            <p:nvPr/>
          </p:nvSpPr>
          <p:spPr>
            <a:xfrm rot="1588200">
              <a:off x="217440" y="-284760"/>
              <a:ext cx="88200" cy="880200"/>
            </a:xfrm>
            <a:custGeom>
              <a:avLst/>
              <a:gdLst>
                <a:gd name="textAreaLeft" fmla="*/ 0 w 88200"/>
                <a:gd name="textAreaRight" fmla="*/ 88560 w 88200"/>
                <a:gd name="textAreaTop" fmla="*/ 0 h 880200"/>
                <a:gd name="textAreaBottom" fmla="*/ 880560 h 880200"/>
              </a:gdLst>
              <a:ahLst/>
              <a:rect l="textAreaLeft" t="textAreaTop" r="textAreaRight" b="textAreaBottom"/>
              <a:pathLst>
                <a:path w="158767" h="1575723">
                  <a:moveTo>
                    <a:pt x="79383" y="1575724"/>
                  </a:moveTo>
                  <a:lnTo>
                    <a:pt x="73133" y="1562598"/>
                  </a:lnTo>
                  <a:cubicBezTo>
                    <a:pt x="-34373" y="1344459"/>
                    <a:pt x="-5622" y="961935"/>
                    <a:pt x="46882" y="266892"/>
                  </a:cubicBezTo>
                  <a:cubicBezTo>
                    <a:pt x="53132" y="186262"/>
                    <a:pt x="59382" y="101256"/>
                    <a:pt x="65633" y="12501"/>
                  </a:cubicBezTo>
                  <a:lnTo>
                    <a:pt x="65633" y="12501"/>
                  </a:lnTo>
                  <a:cubicBezTo>
                    <a:pt x="66258" y="5000"/>
                    <a:pt x="71883" y="0"/>
                    <a:pt x="79383" y="0"/>
                  </a:cubicBezTo>
                  <a:cubicBezTo>
                    <a:pt x="79383" y="0"/>
                    <a:pt x="79383" y="0"/>
                    <a:pt x="79383" y="0"/>
                  </a:cubicBezTo>
                  <a:cubicBezTo>
                    <a:pt x="86884" y="0"/>
                    <a:pt x="92509" y="5000"/>
                    <a:pt x="93135" y="12501"/>
                  </a:cubicBezTo>
                  <a:cubicBezTo>
                    <a:pt x="99385" y="101881"/>
                    <a:pt x="106260" y="186262"/>
                    <a:pt x="111886" y="266892"/>
                  </a:cubicBezTo>
                  <a:cubicBezTo>
                    <a:pt x="164389" y="961935"/>
                    <a:pt x="193141" y="1344459"/>
                    <a:pt x="85634" y="1561973"/>
                  </a:cubicBezTo>
                  <a:lnTo>
                    <a:pt x="79383" y="1575724"/>
                  </a:lnTo>
                  <a:close/>
                  <a:moveTo>
                    <a:pt x="79383" y="24377"/>
                  </a:moveTo>
                  <a:cubicBezTo>
                    <a:pt x="73133" y="110007"/>
                    <a:pt x="66883" y="191262"/>
                    <a:pt x="61257" y="268767"/>
                  </a:cubicBezTo>
                  <a:cubicBezTo>
                    <a:pt x="10004" y="946934"/>
                    <a:pt x="-18747" y="1326333"/>
                    <a:pt x="79383" y="1543222"/>
                  </a:cubicBezTo>
                  <a:cubicBezTo>
                    <a:pt x="177515" y="1326333"/>
                    <a:pt x="148763" y="946934"/>
                    <a:pt x="97510" y="268767"/>
                  </a:cubicBezTo>
                  <a:cubicBezTo>
                    <a:pt x="91884" y="191262"/>
                    <a:pt x="85634" y="109382"/>
                    <a:pt x="79383" y="243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3" name="Google Shape;360;p19"/>
            <p:cNvSpPr/>
            <p:nvPr/>
          </p:nvSpPr>
          <p:spPr>
            <a:xfrm rot="1588200">
              <a:off x="-249840" y="654480"/>
              <a:ext cx="88200" cy="880200"/>
            </a:xfrm>
            <a:custGeom>
              <a:avLst/>
              <a:gdLst>
                <a:gd name="textAreaLeft" fmla="*/ 0 w 88200"/>
                <a:gd name="textAreaRight" fmla="*/ 88560 w 88200"/>
                <a:gd name="textAreaTop" fmla="*/ 0 h 880200"/>
                <a:gd name="textAreaBottom" fmla="*/ 880560 h 880200"/>
              </a:gdLst>
              <a:ahLst/>
              <a:rect l="textAreaLeft" t="textAreaTop" r="textAreaRight" b="textAreaBottom"/>
              <a:pathLst>
                <a:path w="158767" h="1575724">
                  <a:moveTo>
                    <a:pt x="79383" y="1575724"/>
                  </a:moveTo>
                  <a:cubicBezTo>
                    <a:pt x="71883" y="1575724"/>
                    <a:pt x="66258" y="1570724"/>
                    <a:pt x="65633" y="1563223"/>
                  </a:cubicBezTo>
                  <a:cubicBezTo>
                    <a:pt x="59382" y="1474468"/>
                    <a:pt x="52507" y="1389462"/>
                    <a:pt x="46882" y="1308832"/>
                  </a:cubicBezTo>
                  <a:cubicBezTo>
                    <a:pt x="-5622" y="613788"/>
                    <a:pt x="-34373" y="231265"/>
                    <a:pt x="73133" y="13126"/>
                  </a:cubicBezTo>
                  <a:lnTo>
                    <a:pt x="79383" y="0"/>
                  </a:lnTo>
                  <a:lnTo>
                    <a:pt x="85634" y="13126"/>
                  </a:lnTo>
                  <a:cubicBezTo>
                    <a:pt x="193141" y="231265"/>
                    <a:pt x="164389" y="613788"/>
                    <a:pt x="111886" y="1308207"/>
                  </a:cubicBezTo>
                  <a:cubicBezTo>
                    <a:pt x="105636" y="1388837"/>
                    <a:pt x="99385" y="1473843"/>
                    <a:pt x="93135" y="1563223"/>
                  </a:cubicBezTo>
                  <a:cubicBezTo>
                    <a:pt x="92509" y="1570724"/>
                    <a:pt x="86884" y="1575724"/>
                    <a:pt x="79383" y="1575724"/>
                  </a:cubicBezTo>
                  <a:cubicBezTo>
                    <a:pt x="79383" y="1575724"/>
                    <a:pt x="79383" y="1575724"/>
                    <a:pt x="79383" y="1575724"/>
                  </a:cubicBezTo>
                  <a:close/>
                  <a:moveTo>
                    <a:pt x="79383" y="33127"/>
                  </a:moveTo>
                  <a:cubicBezTo>
                    <a:pt x="-18747" y="250016"/>
                    <a:pt x="10004" y="630040"/>
                    <a:pt x="61257" y="1307582"/>
                  </a:cubicBezTo>
                  <a:cubicBezTo>
                    <a:pt x="66883" y="1385087"/>
                    <a:pt x="73133" y="1466342"/>
                    <a:pt x="79383" y="1551973"/>
                  </a:cubicBezTo>
                  <a:cubicBezTo>
                    <a:pt x="85634" y="1466342"/>
                    <a:pt x="91884" y="1385087"/>
                    <a:pt x="97510" y="1307582"/>
                  </a:cubicBezTo>
                  <a:cubicBezTo>
                    <a:pt x="148763" y="629414"/>
                    <a:pt x="177515" y="250016"/>
                    <a:pt x="79383" y="3312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4" name="Google Shape;361;p19"/>
            <p:cNvSpPr/>
            <p:nvPr/>
          </p:nvSpPr>
          <p:spPr>
            <a:xfrm rot="1588200">
              <a:off x="57600" y="815040"/>
              <a:ext cx="880200" cy="88200"/>
            </a:xfrm>
            <a:custGeom>
              <a:avLst/>
              <a:gdLst>
                <a:gd name="textAreaLeft" fmla="*/ 0 w 880200"/>
                <a:gd name="textAreaRight" fmla="*/ 880560 w 880200"/>
                <a:gd name="textAreaTop" fmla="*/ 0 h 88200"/>
                <a:gd name="textAreaBottom" fmla="*/ 88560 h 88200"/>
              </a:gdLst>
              <a:ahLst/>
              <a:rect l="textAreaLeft" t="textAreaTop" r="textAreaRight" b="textAreaBottom"/>
              <a:pathLst>
                <a:path w="1575723" h="158763">
                  <a:moveTo>
                    <a:pt x="476280" y="158764"/>
                  </a:moveTo>
                  <a:cubicBezTo>
                    <a:pt x="269392" y="158764"/>
                    <a:pt x="120632" y="138762"/>
                    <a:pt x="13126" y="85634"/>
                  </a:cubicBezTo>
                  <a:lnTo>
                    <a:pt x="0" y="79384"/>
                  </a:lnTo>
                  <a:lnTo>
                    <a:pt x="13126" y="73133"/>
                  </a:lnTo>
                  <a:cubicBezTo>
                    <a:pt x="231265" y="-34374"/>
                    <a:pt x="613788" y="-5622"/>
                    <a:pt x="1308832" y="46882"/>
                  </a:cubicBezTo>
                  <a:cubicBezTo>
                    <a:pt x="1389462" y="53132"/>
                    <a:pt x="1474467" y="59382"/>
                    <a:pt x="1563223" y="65633"/>
                  </a:cubicBezTo>
                  <a:cubicBezTo>
                    <a:pt x="1570723" y="66258"/>
                    <a:pt x="1575724" y="71883"/>
                    <a:pt x="1575724" y="79384"/>
                  </a:cubicBezTo>
                  <a:cubicBezTo>
                    <a:pt x="1575724" y="86884"/>
                    <a:pt x="1570723" y="92510"/>
                    <a:pt x="1563223" y="93135"/>
                  </a:cubicBezTo>
                  <a:cubicBezTo>
                    <a:pt x="1474467" y="99385"/>
                    <a:pt x="1389462" y="106260"/>
                    <a:pt x="1308832" y="111886"/>
                  </a:cubicBezTo>
                  <a:cubicBezTo>
                    <a:pt x="958185" y="138137"/>
                    <a:pt x="686918" y="158764"/>
                    <a:pt x="476280" y="158764"/>
                  </a:cubicBezTo>
                  <a:close/>
                  <a:moveTo>
                    <a:pt x="33127" y="79384"/>
                  </a:moveTo>
                  <a:cubicBezTo>
                    <a:pt x="250016" y="177515"/>
                    <a:pt x="630039" y="148763"/>
                    <a:pt x="1308207" y="97510"/>
                  </a:cubicBezTo>
                  <a:cubicBezTo>
                    <a:pt x="1385712" y="91884"/>
                    <a:pt x="1466967" y="85634"/>
                    <a:pt x="1552597" y="79384"/>
                  </a:cubicBezTo>
                  <a:cubicBezTo>
                    <a:pt x="1466967" y="73133"/>
                    <a:pt x="1385712" y="66883"/>
                    <a:pt x="1308207" y="61258"/>
                  </a:cubicBezTo>
                  <a:cubicBezTo>
                    <a:pt x="629414" y="10004"/>
                    <a:pt x="249390" y="-18748"/>
                    <a:pt x="33127" y="79384"/>
                  </a:cubicBezTo>
                  <a:close/>
                </a:path>
              </a:pathLst>
            </a:custGeom>
            <a:solidFill>
              <a:srgbClr val="efefef"/>
            </a:solidFill>
            <a:ln w="0">
              <a:noFill/>
            </a:ln>
          </p:spPr>
          <p:style>
            <a:lnRef idx="0"/>
            <a:fillRef idx="0"/>
            <a:effectRef idx="0"/>
            <a:fontRef idx="minor"/>
          </p:style>
          <p:txBody>
            <a:bodyPr tIns="44280" bIns="44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5" name="Google Shape;362;p19"/>
            <p:cNvSpPr/>
            <p:nvPr/>
          </p:nvSpPr>
          <p:spPr>
            <a:xfrm rot="1588200">
              <a:off x="-783360" y="480240"/>
              <a:ext cx="624240" cy="624240"/>
            </a:xfrm>
            <a:custGeom>
              <a:avLst/>
              <a:gdLst>
                <a:gd name="textAreaLeft" fmla="*/ 0 w 624240"/>
                <a:gd name="textAreaRight" fmla="*/ 624600 w 624240"/>
                <a:gd name="textAreaTop" fmla="*/ 0 h 624240"/>
                <a:gd name="textAreaBottom" fmla="*/ 624600 h 624240"/>
              </a:gdLst>
              <a:ahLst/>
              <a:rect l="textAreaLeft" t="textAreaTop" r="textAreaRight" b="textAreaBottom"/>
              <a:pathLst>
                <a:path w="1117897" h="1117570">
                  <a:moveTo>
                    <a:pt x="13453" y="1117570"/>
                  </a:moveTo>
                  <a:cubicBezTo>
                    <a:pt x="10328" y="1117570"/>
                    <a:pt x="6578" y="1116320"/>
                    <a:pt x="4077" y="1113195"/>
                  </a:cubicBezTo>
                  <a:cubicBezTo>
                    <a:pt x="-923" y="1108195"/>
                    <a:pt x="-1548" y="1100069"/>
                    <a:pt x="3452" y="1095069"/>
                  </a:cubicBezTo>
                  <a:cubicBezTo>
                    <a:pt x="61581" y="1027565"/>
                    <a:pt x="117210" y="963185"/>
                    <a:pt x="169713" y="901932"/>
                  </a:cubicBezTo>
                  <a:cubicBezTo>
                    <a:pt x="624116" y="373773"/>
                    <a:pt x="874132" y="82505"/>
                    <a:pt x="1104147" y="4375"/>
                  </a:cubicBezTo>
                  <a:lnTo>
                    <a:pt x="1117897" y="0"/>
                  </a:lnTo>
                  <a:lnTo>
                    <a:pt x="1113522" y="13751"/>
                  </a:lnTo>
                  <a:cubicBezTo>
                    <a:pt x="1035392" y="243765"/>
                    <a:pt x="744124" y="493781"/>
                    <a:pt x="215966" y="948184"/>
                  </a:cubicBezTo>
                  <a:cubicBezTo>
                    <a:pt x="154712" y="1000688"/>
                    <a:pt x="90333" y="1056316"/>
                    <a:pt x="22204" y="1115070"/>
                  </a:cubicBezTo>
                  <a:lnTo>
                    <a:pt x="22204" y="1115070"/>
                  </a:lnTo>
                  <a:cubicBezTo>
                    <a:pt x="19703" y="1116320"/>
                    <a:pt x="16578" y="1117570"/>
                    <a:pt x="13453" y="1117570"/>
                  </a:cubicBezTo>
                  <a:close/>
                  <a:moveTo>
                    <a:pt x="1094771" y="22501"/>
                  </a:moveTo>
                  <a:cubicBezTo>
                    <a:pt x="872257" y="106257"/>
                    <a:pt x="624116" y="395025"/>
                    <a:pt x="180963" y="910682"/>
                  </a:cubicBezTo>
                  <a:cubicBezTo>
                    <a:pt x="130335" y="970061"/>
                    <a:pt x="77207" y="1031940"/>
                    <a:pt x="20953" y="1096319"/>
                  </a:cubicBezTo>
                  <a:cubicBezTo>
                    <a:pt x="85958" y="1040065"/>
                    <a:pt x="147836" y="986937"/>
                    <a:pt x="206590" y="936309"/>
                  </a:cubicBezTo>
                  <a:cubicBezTo>
                    <a:pt x="722247" y="493156"/>
                    <a:pt x="1011016" y="245015"/>
                    <a:pt x="109477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6" name="Google Shape;363;p19"/>
            <p:cNvSpPr/>
            <p:nvPr/>
          </p:nvSpPr>
          <p:spPr>
            <a:xfrm rot="1588200">
              <a:off x="-116640" y="812160"/>
              <a:ext cx="624240" cy="624240"/>
            </a:xfrm>
            <a:custGeom>
              <a:avLst/>
              <a:gdLst>
                <a:gd name="textAreaLeft" fmla="*/ 0 w 624240"/>
                <a:gd name="textAreaRight" fmla="*/ 624600 w 624240"/>
                <a:gd name="textAreaTop" fmla="*/ 0 h 624240"/>
                <a:gd name="textAreaBottom" fmla="*/ 624600 h 624240"/>
              </a:gdLst>
              <a:ahLst/>
              <a:rect l="textAreaLeft" t="textAreaTop" r="textAreaRight" b="textAreaBottom"/>
              <a:pathLst>
                <a:path w="1117897" h="1117570">
                  <a:moveTo>
                    <a:pt x="1103819" y="1117570"/>
                  </a:moveTo>
                  <a:cubicBezTo>
                    <a:pt x="1100694" y="1117570"/>
                    <a:pt x="1097569" y="1116320"/>
                    <a:pt x="1095069" y="1114445"/>
                  </a:cubicBezTo>
                  <a:cubicBezTo>
                    <a:pt x="1027564" y="1056316"/>
                    <a:pt x="963185" y="1000688"/>
                    <a:pt x="901931" y="948184"/>
                  </a:cubicBezTo>
                  <a:cubicBezTo>
                    <a:pt x="373148" y="493781"/>
                    <a:pt x="82505" y="243765"/>
                    <a:pt x="4375" y="13751"/>
                  </a:cubicBezTo>
                  <a:lnTo>
                    <a:pt x="0" y="0"/>
                  </a:lnTo>
                  <a:lnTo>
                    <a:pt x="13751" y="4375"/>
                  </a:lnTo>
                  <a:cubicBezTo>
                    <a:pt x="243765" y="82505"/>
                    <a:pt x="493781" y="373773"/>
                    <a:pt x="948184" y="901932"/>
                  </a:cubicBezTo>
                  <a:cubicBezTo>
                    <a:pt x="1000688" y="963185"/>
                    <a:pt x="1056316" y="1027565"/>
                    <a:pt x="1114445" y="1095069"/>
                  </a:cubicBezTo>
                  <a:lnTo>
                    <a:pt x="1114445" y="1095069"/>
                  </a:lnTo>
                  <a:cubicBezTo>
                    <a:pt x="1119445" y="1100694"/>
                    <a:pt x="1118820" y="1108195"/>
                    <a:pt x="1113820" y="1113820"/>
                  </a:cubicBezTo>
                  <a:cubicBezTo>
                    <a:pt x="1110695" y="1116320"/>
                    <a:pt x="1107569" y="1117570"/>
                    <a:pt x="1103819" y="1117570"/>
                  </a:cubicBezTo>
                  <a:close/>
                  <a:moveTo>
                    <a:pt x="22501" y="22501"/>
                  </a:moveTo>
                  <a:cubicBezTo>
                    <a:pt x="106257" y="245015"/>
                    <a:pt x="395025" y="493156"/>
                    <a:pt x="910682" y="936934"/>
                  </a:cubicBezTo>
                  <a:cubicBezTo>
                    <a:pt x="969436" y="987562"/>
                    <a:pt x="1031940" y="1040690"/>
                    <a:pt x="1096318" y="1096944"/>
                  </a:cubicBezTo>
                  <a:cubicBezTo>
                    <a:pt x="1040690" y="1031940"/>
                    <a:pt x="986936" y="970061"/>
                    <a:pt x="936308" y="911307"/>
                  </a:cubicBezTo>
                  <a:cubicBezTo>
                    <a:pt x="493781" y="395025"/>
                    <a:pt x="245640" y="106257"/>
                    <a:pt x="2250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7" name="Google Shape;364;p19"/>
            <p:cNvSpPr/>
            <p:nvPr/>
          </p:nvSpPr>
          <p:spPr>
            <a:xfrm rot="1588200">
              <a:off x="214560" y="145080"/>
              <a:ext cx="624240" cy="624600"/>
            </a:xfrm>
            <a:custGeom>
              <a:avLst/>
              <a:gdLst>
                <a:gd name="textAreaLeft" fmla="*/ 0 w 624240"/>
                <a:gd name="textAreaRight" fmla="*/ 624600 w 624240"/>
                <a:gd name="textAreaTop" fmla="*/ 0 h 624600"/>
                <a:gd name="textAreaBottom" fmla="*/ 624960 h 624600"/>
              </a:gdLst>
              <a:ahLst/>
              <a:rect l="textAreaLeft" t="textAreaTop" r="textAreaRight" b="textAreaBottom"/>
              <a:pathLst>
                <a:path w="1117897" h="1118522">
                  <a:moveTo>
                    <a:pt x="0" y="1118522"/>
                  </a:moveTo>
                  <a:lnTo>
                    <a:pt x="4376" y="1104772"/>
                  </a:lnTo>
                  <a:cubicBezTo>
                    <a:pt x="82506" y="874757"/>
                    <a:pt x="373774" y="624741"/>
                    <a:pt x="901932" y="170338"/>
                  </a:cubicBezTo>
                  <a:cubicBezTo>
                    <a:pt x="963186" y="117835"/>
                    <a:pt x="1027565" y="62206"/>
                    <a:pt x="1095694" y="3452"/>
                  </a:cubicBezTo>
                  <a:cubicBezTo>
                    <a:pt x="1101320" y="-1548"/>
                    <a:pt x="1108820" y="-923"/>
                    <a:pt x="1113821" y="4077"/>
                  </a:cubicBezTo>
                  <a:cubicBezTo>
                    <a:pt x="1118820" y="9078"/>
                    <a:pt x="1119446" y="17203"/>
                    <a:pt x="1114445" y="22204"/>
                  </a:cubicBezTo>
                  <a:lnTo>
                    <a:pt x="1114445" y="22204"/>
                  </a:lnTo>
                  <a:cubicBezTo>
                    <a:pt x="1056316" y="89708"/>
                    <a:pt x="1000689" y="154087"/>
                    <a:pt x="948185" y="215341"/>
                  </a:cubicBezTo>
                  <a:cubicBezTo>
                    <a:pt x="493781" y="743499"/>
                    <a:pt x="243765" y="1034767"/>
                    <a:pt x="13751" y="1112897"/>
                  </a:cubicBezTo>
                  <a:lnTo>
                    <a:pt x="0" y="1118522"/>
                  </a:lnTo>
                  <a:close/>
                  <a:moveTo>
                    <a:pt x="1103820" y="13453"/>
                  </a:moveTo>
                  <a:cubicBezTo>
                    <a:pt x="1036940" y="72832"/>
                    <a:pt x="972562" y="128460"/>
                    <a:pt x="911308" y="180963"/>
                  </a:cubicBezTo>
                  <a:cubicBezTo>
                    <a:pt x="395650" y="624116"/>
                    <a:pt x="106882" y="872257"/>
                    <a:pt x="23127" y="1094771"/>
                  </a:cubicBezTo>
                  <a:cubicBezTo>
                    <a:pt x="245641" y="1011016"/>
                    <a:pt x="493781" y="722248"/>
                    <a:pt x="937559" y="206590"/>
                  </a:cubicBezTo>
                  <a:cubicBezTo>
                    <a:pt x="990062" y="145336"/>
                    <a:pt x="1045691" y="80957"/>
                    <a:pt x="1103820" y="13453"/>
                  </a:cubicBezTo>
                  <a:lnTo>
                    <a:pt x="1109445" y="18453"/>
                  </a:lnTo>
                  <a:lnTo>
                    <a:pt x="1103820" y="13453"/>
                  </a:lnTo>
                  <a:lnTo>
                    <a:pt x="1109445" y="18453"/>
                  </a:lnTo>
                  <a:lnTo>
                    <a:pt x="1103820" y="13453"/>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8" name="Google Shape;365;p19"/>
            <p:cNvSpPr/>
            <p:nvPr/>
          </p:nvSpPr>
          <p:spPr>
            <a:xfrm rot="1588200">
              <a:off x="-451440" y="-185760"/>
              <a:ext cx="624600" cy="624240"/>
            </a:xfrm>
            <a:custGeom>
              <a:avLst/>
              <a:gdLst>
                <a:gd name="textAreaLeft" fmla="*/ 0 w 624600"/>
                <a:gd name="textAreaRight" fmla="*/ 624960 w 624600"/>
                <a:gd name="textAreaTop" fmla="*/ 0 h 624240"/>
                <a:gd name="textAreaBottom" fmla="*/ 624600 h 624240"/>
              </a:gdLst>
              <a:ahLst/>
              <a:rect l="textAreaLeft" t="textAreaTop" r="textAreaRight" b="textAreaBottom"/>
              <a:pathLst>
                <a:path w="1118522" h="1117897">
                  <a:moveTo>
                    <a:pt x="1118522" y="1117897"/>
                  </a:moveTo>
                  <a:lnTo>
                    <a:pt x="1104772" y="1113522"/>
                  </a:lnTo>
                  <a:cubicBezTo>
                    <a:pt x="874757" y="1035392"/>
                    <a:pt x="624741" y="744124"/>
                    <a:pt x="170338" y="215966"/>
                  </a:cubicBezTo>
                  <a:cubicBezTo>
                    <a:pt x="117834" y="154712"/>
                    <a:pt x="62206" y="90333"/>
                    <a:pt x="3452" y="22204"/>
                  </a:cubicBezTo>
                  <a:lnTo>
                    <a:pt x="3452" y="22204"/>
                  </a:lnTo>
                  <a:cubicBezTo>
                    <a:pt x="-1548" y="16578"/>
                    <a:pt x="-923" y="9078"/>
                    <a:pt x="4077" y="4077"/>
                  </a:cubicBezTo>
                  <a:cubicBezTo>
                    <a:pt x="9077" y="-923"/>
                    <a:pt x="17203" y="-1548"/>
                    <a:pt x="22828" y="3452"/>
                  </a:cubicBezTo>
                  <a:cubicBezTo>
                    <a:pt x="90333" y="61581"/>
                    <a:pt x="154712" y="117209"/>
                    <a:pt x="216591" y="170338"/>
                  </a:cubicBezTo>
                  <a:cubicBezTo>
                    <a:pt x="744749" y="624741"/>
                    <a:pt x="1036017" y="874757"/>
                    <a:pt x="1114147" y="1104771"/>
                  </a:cubicBezTo>
                  <a:lnTo>
                    <a:pt x="1118522" y="1117897"/>
                  </a:lnTo>
                  <a:close/>
                  <a:moveTo>
                    <a:pt x="20953" y="20953"/>
                  </a:moveTo>
                  <a:cubicBezTo>
                    <a:pt x="77207" y="85958"/>
                    <a:pt x="130335" y="147836"/>
                    <a:pt x="180963" y="206590"/>
                  </a:cubicBezTo>
                  <a:cubicBezTo>
                    <a:pt x="624116" y="722248"/>
                    <a:pt x="872257" y="1011016"/>
                    <a:pt x="1094771" y="1094771"/>
                  </a:cubicBezTo>
                  <a:cubicBezTo>
                    <a:pt x="1011016" y="872257"/>
                    <a:pt x="722247" y="624116"/>
                    <a:pt x="206590" y="180963"/>
                  </a:cubicBezTo>
                  <a:cubicBezTo>
                    <a:pt x="147836" y="129710"/>
                    <a:pt x="85958" y="76582"/>
                    <a:pt x="20953" y="2095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9" name="Google Shape;366;p19"/>
            <p:cNvSpPr/>
            <p:nvPr/>
          </p:nvSpPr>
          <p:spPr>
            <a:xfrm rot="1588200">
              <a:off x="-690840" y="105480"/>
              <a:ext cx="774000" cy="306360"/>
            </a:xfrm>
            <a:custGeom>
              <a:avLst/>
              <a:gdLst>
                <a:gd name="textAreaLeft" fmla="*/ 0 w 774000"/>
                <a:gd name="textAreaRight" fmla="*/ 774360 w 774000"/>
                <a:gd name="textAreaTop" fmla="*/ 0 h 306360"/>
                <a:gd name="textAreaBottom" fmla="*/ 306720 h 306360"/>
              </a:gdLst>
              <a:ahLst/>
              <a:rect l="textAreaLeft" t="textAreaTop" r="textAreaRight" b="textAreaBottom"/>
              <a:pathLst>
                <a:path w="1385324" h="548695">
                  <a:moveTo>
                    <a:pt x="1330322" y="548695"/>
                  </a:moveTo>
                  <a:cubicBezTo>
                    <a:pt x="1104057" y="548695"/>
                    <a:pt x="782787" y="394936"/>
                    <a:pt x="224627" y="128669"/>
                  </a:cubicBezTo>
                  <a:cubicBezTo>
                    <a:pt x="155873" y="96167"/>
                    <a:pt x="83993" y="61165"/>
                    <a:pt x="7739" y="25538"/>
                  </a:cubicBezTo>
                  <a:cubicBezTo>
                    <a:pt x="1488" y="22412"/>
                    <a:pt x="-1637" y="15537"/>
                    <a:pt x="863" y="8661"/>
                  </a:cubicBezTo>
                  <a:cubicBezTo>
                    <a:pt x="3363" y="1786"/>
                    <a:pt x="10239" y="-1339"/>
                    <a:pt x="17114" y="536"/>
                  </a:cubicBezTo>
                  <a:cubicBezTo>
                    <a:pt x="97119" y="24912"/>
                    <a:pt x="173999" y="48664"/>
                    <a:pt x="247129" y="70540"/>
                  </a:cubicBezTo>
                  <a:cubicBezTo>
                    <a:pt x="874668" y="261177"/>
                    <a:pt x="1220940" y="366184"/>
                    <a:pt x="1375325" y="534945"/>
                  </a:cubicBezTo>
                  <a:lnTo>
                    <a:pt x="1385325" y="545570"/>
                  </a:lnTo>
                  <a:lnTo>
                    <a:pt x="1370950" y="546820"/>
                  </a:lnTo>
                  <a:cubicBezTo>
                    <a:pt x="1357823" y="548070"/>
                    <a:pt x="1344073" y="548695"/>
                    <a:pt x="1330322" y="548695"/>
                  </a:cubicBezTo>
                  <a:close/>
                  <a:moveTo>
                    <a:pt x="27740" y="18662"/>
                  </a:moveTo>
                  <a:cubicBezTo>
                    <a:pt x="98369" y="52414"/>
                    <a:pt x="165873" y="84291"/>
                    <a:pt x="230878" y="115543"/>
                  </a:cubicBezTo>
                  <a:cubicBezTo>
                    <a:pt x="807789" y="391185"/>
                    <a:pt x="1131559" y="545570"/>
                    <a:pt x="1354698" y="533694"/>
                  </a:cubicBezTo>
                  <a:cubicBezTo>
                    <a:pt x="1197813" y="374309"/>
                    <a:pt x="854666" y="269928"/>
                    <a:pt x="243379" y="84291"/>
                  </a:cubicBezTo>
                  <a:cubicBezTo>
                    <a:pt x="174624" y="63665"/>
                    <a:pt x="102745" y="41788"/>
                    <a:pt x="27740" y="18662"/>
                  </a:cubicBezTo>
                  <a:close/>
                  <a:moveTo>
                    <a:pt x="13989" y="12412"/>
                  </a:moveTo>
                  <a:lnTo>
                    <a:pt x="10864" y="18662"/>
                  </a:lnTo>
                  <a:lnTo>
                    <a:pt x="13989" y="12412"/>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0" name="Google Shape;367;p19"/>
            <p:cNvSpPr/>
            <p:nvPr/>
          </p:nvSpPr>
          <p:spPr>
            <a:xfrm rot="1588200">
              <a:off x="241200" y="-93240"/>
              <a:ext cx="306360" cy="773640"/>
            </a:xfrm>
            <a:custGeom>
              <a:avLst/>
              <a:gdLst>
                <a:gd name="textAreaLeft" fmla="*/ 0 w 306360"/>
                <a:gd name="textAreaRight" fmla="*/ 306720 w 306360"/>
                <a:gd name="textAreaTop" fmla="*/ 0 h 773640"/>
                <a:gd name="textAreaBottom" fmla="*/ 774000 h 773640"/>
              </a:gdLst>
              <a:ahLst/>
              <a:rect l="textAreaLeft" t="textAreaTop" r="textAreaRight" b="textAreaBottom"/>
              <a:pathLst>
                <a:path w="548537" h="1384699">
                  <a:moveTo>
                    <a:pt x="2968" y="1384700"/>
                  </a:moveTo>
                  <a:lnTo>
                    <a:pt x="1717" y="1370324"/>
                  </a:lnTo>
                  <a:cubicBezTo>
                    <a:pt x="-18284" y="1142185"/>
                    <a:pt x="137351" y="816539"/>
                    <a:pt x="419869" y="224627"/>
                  </a:cubicBezTo>
                  <a:cubicBezTo>
                    <a:pt x="452996" y="155873"/>
                    <a:pt x="487373" y="83368"/>
                    <a:pt x="523000" y="7739"/>
                  </a:cubicBezTo>
                  <a:lnTo>
                    <a:pt x="523000" y="7739"/>
                  </a:lnTo>
                  <a:cubicBezTo>
                    <a:pt x="526125" y="1488"/>
                    <a:pt x="533001" y="-1637"/>
                    <a:pt x="539876" y="863"/>
                  </a:cubicBezTo>
                  <a:cubicBezTo>
                    <a:pt x="546752" y="3363"/>
                    <a:pt x="549877" y="10239"/>
                    <a:pt x="548002" y="17114"/>
                  </a:cubicBezTo>
                  <a:cubicBezTo>
                    <a:pt x="523625" y="97744"/>
                    <a:pt x="499874" y="173999"/>
                    <a:pt x="477998" y="247129"/>
                  </a:cubicBezTo>
                  <a:cubicBezTo>
                    <a:pt x="287361" y="874668"/>
                    <a:pt x="182354" y="1220315"/>
                    <a:pt x="13593" y="1375324"/>
                  </a:cubicBezTo>
                  <a:lnTo>
                    <a:pt x="2968" y="1384700"/>
                  </a:lnTo>
                  <a:close/>
                  <a:moveTo>
                    <a:pt x="529876" y="27740"/>
                  </a:moveTo>
                  <a:cubicBezTo>
                    <a:pt x="496123" y="98369"/>
                    <a:pt x="463622" y="166498"/>
                    <a:pt x="432994" y="230878"/>
                  </a:cubicBezTo>
                  <a:cubicBezTo>
                    <a:pt x="157352" y="807789"/>
                    <a:pt x="2968" y="1130934"/>
                    <a:pt x="14843" y="1354073"/>
                  </a:cubicBezTo>
                  <a:cubicBezTo>
                    <a:pt x="174228" y="1197188"/>
                    <a:pt x="278610" y="854042"/>
                    <a:pt x="464246" y="242753"/>
                  </a:cubicBezTo>
                  <a:cubicBezTo>
                    <a:pt x="484873" y="174624"/>
                    <a:pt x="506749" y="102745"/>
                    <a:pt x="529876" y="27740"/>
                  </a:cubicBezTo>
                  <a:close/>
                  <a:moveTo>
                    <a:pt x="536126" y="13989"/>
                  </a:moveTo>
                  <a:lnTo>
                    <a:pt x="536126" y="13989"/>
                  </a:lnTo>
                  <a:lnTo>
                    <a:pt x="529876" y="10864"/>
                  </a:lnTo>
                  <a:lnTo>
                    <a:pt x="536126"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1" name="Google Shape;368;p19"/>
            <p:cNvSpPr/>
            <p:nvPr/>
          </p:nvSpPr>
          <p:spPr>
            <a:xfrm rot="1588200">
              <a:off x="-491400" y="569520"/>
              <a:ext cx="306360" cy="774000"/>
            </a:xfrm>
            <a:custGeom>
              <a:avLst/>
              <a:gdLst>
                <a:gd name="textAreaLeft" fmla="*/ 0 w 306360"/>
                <a:gd name="textAreaRight" fmla="*/ 306720 w 306360"/>
                <a:gd name="textAreaTop" fmla="*/ 0 h 774000"/>
                <a:gd name="textAreaBottom" fmla="*/ 774360 h 774000"/>
              </a:gdLst>
              <a:ahLst/>
              <a:rect l="textAreaLeft" t="textAreaTop" r="textAreaRight" b="textAreaBottom"/>
              <a:pathLst>
                <a:path w="548537" h="1385711">
                  <a:moveTo>
                    <a:pt x="13662" y="1385712"/>
                  </a:moveTo>
                  <a:cubicBezTo>
                    <a:pt x="11787" y="1385712"/>
                    <a:pt x="10537" y="1385712"/>
                    <a:pt x="8662" y="1384462"/>
                  </a:cubicBezTo>
                  <a:cubicBezTo>
                    <a:pt x="1786" y="1381962"/>
                    <a:pt x="-1339" y="1375087"/>
                    <a:pt x="536" y="1368211"/>
                  </a:cubicBezTo>
                  <a:lnTo>
                    <a:pt x="536" y="1368211"/>
                  </a:lnTo>
                  <a:cubicBezTo>
                    <a:pt x="24912" y="1287581"/>
                    <a:pt x="48664" y="1211326"/>
                    <a:pt x="70541" y="1138197"/>
                  </a:cubicBezTo>
                  <a:cubicBezTo>
                    <a:pt x="261178" y="510657"/>
                    <a:pt x="366184" y="165010"/>
                    <a:pt x="534944" y="10001"/>
                  </a:cubicBezTo>
                  <a:lnTo>
                    <a:pt x="545570" y="0"/>
                  </a:lnTo>
                  <a:lnTo>
                    <a:pt x="546820" y="14376"/>
                  </a:lnTo>
                  <a:cubicBezTo>
                    <a:pt x="566822" y="242515"/>
                    <a:pt x="411187" y="568161"/>
                    <a:pt x="128669" y="1160698"/>
                  </a:cubicBezTo>
                  <a:cubicBezTo>
                    <a:pt x="96167" y="1229452"/>
                    <a:pt x="61165" y="1301332"/>
                    <a:pt x="25537" y="1377587"/>
                  </a:cubicBezTo>
                  <a:cubicBezTo>
                    <a:pt x="23038" y="1383212"/>
                    <a:pt x="18662" y="1385712"/>
                    <a:pt x="13662" y="1385712"/>
                  </a:cubicBezTo>
                  <a:close/>
                  <a:moveTo>
                    <a:pt x="8037" y="1370711"/>
                  </a:moveTo>
                  <a:lnTo>
                    <a:pt x="14912" y="1372586"/>
                  </a:lnTo>
                  <a:cubicBezTo>
                    <a:pt x="14912" y="1372586"/>
                    <a:pt x="14912" y="1372586"/>
                    <a:pt x="14912" y="1372586"/>
                  </a:cubicBezTo>
                  <a:lnTo>
                    <a:pt x="8037" y="1370711"/>
                  </a:lnTo>
                  <a:close/>
                  <a:moveTo>
                    <a:pt x="534319" y="31877"/>
                  </a:moveTo>
                  <a:cubicBezTo>
                    <a:pt x="374934" y="188762"/>
                    <a:pt x="270553" y="531908"/>
                    <a:pt x="84916" y="1143197"/>
                  </a:cubicBezTo>
                  <a:cubicBezTo>
                    <a:pt x="63665" y="1213826"/>
                    <a:pt x="41163" y="1287581"/>
                    <a:pt x="17412" y="1364461"/>
                  </a:cubicBezTo>
                  <a:cubicBezTo>
                    <a:pt x="51164" y="1291956"/>
                    <a:pt x="84291" y="1221952"/>
                    <a:pt x="116168" y="1155073"/>
                  </a:cubicBezTo>
                  <a:cubicBezTo>
                    <a:pt x="391185" y="578786"/>
                    <a:pt x="545570" y="255016"/>
                    <a:pt x="534319" y="318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2" name="Google Shape;369;p19"/>
            <p:cNvSpPr/>
            <p:nvPr/>
          </p:nvSpPr>
          <p:spPr>
            <a:xfrm rot="1588200">
              <a:off x="-27000" y="838800"/>
              <a:ext cx="773640" cy="306360"/>
            </a:xfrm>
            <a:custGeom>
              <a:avLst/>
              <a:gdLst>
                <a:gd name="textAreaLeft" fmla="*/ 0 w 773640"/>
                <a:gd name="textAreaRight" fmla="*/ 774000 w 773640"/>
                <a:gd name="textAreaTop" fmla="*/ 0 h 306360"/>
                <a:gd name="textAreaBottom" fmla="*/ 306720 h 306360"/>
              </a:gdLst>
              <a:ahLst/>
              <a:rect l="textAreaLeft" t="textAreaTop" r="textAreaRight" b="textAreaBottom"/>
              <a:pathLst>
                <a:path w="1384700" h="548626">
                  <a:moveTo>
                    <a:pt x="1371961" y="548627"/>
                  </a:moveTo>
                  <a:cubicBezTo>
                    <a:pt x="1370711" y="548627"/>
                    <a:pt x="1369462" y="548627"/>
                    <a:pt x="1368211" y="548002"/>
                  </a:cubicBezTo>
                  <a:cubicBezTo>
                    <a:pt x="1287581" y="523625"/>
                    <a:pt x="1211326" y="499874"/>
                    <a:pt x="1138197" y="477997"/>
                  </a:cubicBezTo>
                  <a:cubicBezTo>
                    <a:pt x="510658" y="287360"/>
                    <a:pt x="165011" y="182354"/>
                    <a:pt x="10001" y="13593"/>
                  </a:cubicBezTo>
                  <a:lnTo>
                    <a:pt x="0" y="2968"/>
                  </a:lnTo>
                  <a:lnTo>
                    <a:pt x="14376" y="1717"/>
                  </a:lnTo>
                  <a:cubicBezTo>
                    <a:pt x="241891" y="-18284"/>
                    <a:pt x="568161" y="137351"/>
                    <a:pt x="1160074" y="419869"/>
                  </a:cubicBezTo>
                  <a:cubicBezTo>
                    <a:pt x="1228828" y="452996"/>
                    <a:pt x="1300707" y="487373"/>
                    <a:pt x="1376962" y="523000"/>
                  </a:cubicBezTo>
                  <a:lnTo>
                    <a:pt x="1376962" y="523000"/>
                  </a:lnTo>
                  <a:cubicBezTo>
                    <a:pt x="1383212" y="526125"/>
                    <a:pt x="1386337" y="533001"/>
                    <a:pt x="1383837" y="539876"/>
                  </a:cubicBezTo>
                  <a:cubicBezTo>
                    <a:pt x="1381963" y="545502"/>
                    <a:pt x="1376962" y="548627"/>
                    <a:pt x="1371961" y="548627"/>
                  </a:cubicBezTo>
                  <a:close/>
                  <a:moveTo>
                    <a:pt x="1371336" y="536126"/>
                  </a:moveTo>
                  <a:lnTo>
                    <a:pt x="1371336" y="536126"/>
                  </a:lnTo>
                  <a:lnTo>
                    <a:pt x="1374462" y="529876"/>
                  </a:lnTo>
                  <a:lnTo>
                    <a:pt x="1371336" y="536126"/>
                  </a:lnTo>
                  <a:close/>
                  <a:moveTo>
                    <a:pt x="30627" y="14843"/>
                  </a:moveTo>
                  <a:cubicBezTo>
                    <a:pt x="187512" y="174228"/>
                    <a:pt x="530659" y="278610"/>
                    <a:pt x="1141947" y="464246"/>
                  </a:cubicBezTo>
                  <a:cubicBezTo>
                    <a:pt x="1210702" y="484873"/>
                    <a:pt x="1282581" y="506749"/>
                    <a:pt x="1357586" y="529876"/>
                  </a:cubicBezTo>
                  <a:cubicBezTo>
                    <a:pt x="1286956" y="496124"/>
                    <a:pt x="1218827" y="463621"/>
                    <a:pt x="1154448" y="432995"/>
                  </a:cubicBezTo>
                  <a:cubicBezTo>
                    <a:pt x="577536" y="157352"/>
                    <a:pt x="253767" y="2968"/>
                    <a:pt x="30627" y="1484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3" name="Google Shape;370;p19"/>
            <p:cNvSpPr/>
            <p:nvPr/>
          </p:nvSpPr>
          <p:spPr>
            <a:xfrm rot="1588200">
              <a:off x="-845640" y="433800"/>
              <a:ext cx="759600" cy="339480"/>
            </a:xfrm>
            <a:custGeom>
              <a:avLst/>
              <a:gdLst>
                <a:gd name="textAreaLeft" fmla="*/ 0 w 759600"/>
                <a:gd name="textAreaRight" fmla="*/ 759960 w 759600"/>
                <a:gd name="textAreaTop" fmla="*/ 0 h 339480"/>
                <a:gd name="textAreaBottom" fmla="*/ 339840 h 339480"/>
              </a:gdLst>
              <a:ahLst/>
              <a:rect l="textAreaLeft" t="textAreaTop" r="textAreaRight" b="textAreaBottom"/>
              <a:pathLst>
                <a:path w="1359555" h="607906">
                  <a:moveTo>
                    <a:pt x="13221" y="607907"/>
                  </a:moveTo>
                  <a:cubicBezTo>
                    <a:pt x="8221" y="607907"/>
                    <a:pt x="3845" y="604781"/>
                    <a:pt x="1345" y="599781"/>
                  </a:cubicBezTo>
                  <a:cubicBezTo>
                    <a:pt x="-1780" y="593530"/>
                    <a:pt x="720" y="586030"/>
                    <a:pt x="6971" y="582905"/>
                  </a:cubicBezTo>
                  <a:cubicBezTo>
                    <a:pt x="81350" y="543527"/>
                    <a:pt x="151980" y="506025"/>
                    <a:pt x="218859" y="469773"/>
                  </a:cubicBezTo>
                  <a:cubicBezTo>
                    <a:pt x="797645" y="161003"/>
                    <a:pt x="1116415" y="-9007"/>
                    <a:pt x="1345180" y="368"/>
                  </a:cubicBezTo>
                  <a:lnTo>
                    <a:pt x="1359556" y="993"/>
                  </a:lnTo>
                  <a:lnTo>
                    <a:pt x="1350180" y="12244"/>
                  </a:lnTo>
                  <a:cubicBezTo>
                    <a:pt x="1203296" y="187880"/>
                    <a:pt x="862650" y="307888"/>
                    <a:pt x="244486" y="526651"/>
                  </a:cubicBezTo>
                  <a:cubicBezTo>
                    <a:pt x="172606" y="552278"/>
                    <a:pt x="96976" y="578530"/>
                    <a:pt x="17596" y="606656"/>
                  </a:cubicBezTo>
                  <a:lnTo>
                    <a:pt x="17596" y="606656"/>
                  </a:lnTo>
                  <a:cubicBezTo>
                    <a:pt x="15721" y="607281"/>
                    <a:pt x="14471" y="607907"/>
                    <a:pt x="13221" y="607907"/>
                  </a:cubicBezTo>
                  <a:close/>
                  <a:moveTo>
                    <a:pt x="12596" y="593530"/>
                  </a:moveTo>
                  <a:lnTo>
                    <a:pt x="12596" y="593530"/>
                  </a:lnTo>
                  <a:lnTo>
                    <a:pt x="12596" y="593530"/>
                  </a:lnTo>
                  <a:lnTo>
                    <a:pt x="12596" y="593530"/>
                  </a:lnTo>
                  <a:close/>
                  <a:moveTo>
                    <a:pt x="1325804" y="14119"/>
                  </a:moveTo>
                  <a:cubicBezTo>
                    <a:pt x="1102040" y="14119"/>
                    <a:pt x="786395" y="182880"/>
                    <a:pt x="225734" y="482274"/>
                  </a:cubicBezTo>
                  <a:cubicBezTo>
                    <a:pt x="162606" y="516026"/>
                    <a:pt x="96352" y="551028"/>
                    <a:pt x="26972" y="587905"/>
                  </a:cubicBezTo>
                  <a:cubicBezTo>
                    <a:pt x="100727" y="561653"/>
                    <a:pt x="171981" y="536652"/>
                    <a:pt x="239485" y="512900"/>
                  </a:cubicBezTo>
                  <a:cubicBezTo>
                    <a:pt x="842023" y="299762"/>
                    <a:pt x="1179544" y="180379"/>
                    <a:pt x="1329554" y="14119"/>
                  </a:cubicBezTo>
                  <a:cubicBezTo>
                    <a:pt x="1328304" y="14119"/>
                    <a:pt x="1327054" y="14119"/>
                    <a:pt x="1325804" y="14119"/>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4" name="Google Shape;371;p19"/>
            <p:cNvSpPr/>
            <p:nvPr/>
          </p:nvSpPr>
          <p:spPr>
            <a:xfrm rot="1588200">
              <a:off x="-163080" y="739800"/>
              <a:ext cx="339120" cy="759240"/>
            </a:xfrm>
            <a:custGeom>
              <a:avLst/>
              <a:gdLst>
                <a:gd name="textAreaLeft" fmla="*/ 0 w 339120"/>
                <a:gd name="textAreaRight" fmla="*/ 339480 w 339120"/>
                <a:gd name="textAreaTop" fmla="*/ 0 h 759240"/>
                <a:gd name="textAreaBottom" fmla="*/ 759600 h 759240"/>
              </a:gdLst>
              <a:ahLst/>
              <a:rect l="textAreaLeft" t="textAreaTop" r="textAreaRight" b="textAreaBottom"/>
              <a:pathLst>
                <a:path w="607567" h="1359460">
                  <a:moveTo>
                    <a:pt x="594203" y="1359460"/>
                  </a:moveTo>
                  <a:cubicBezTo>
                    <a:pt x="589204" y="1359460"/>
                    <a:pt x="584828" y="1356960"/>
                    <a:pt x="582953" y="1352585"/>
                  </a:cubicBezTo>
                  <a:cubicBezTo>
                    <a:pt x="543575" y="1278205"/>
                    <a:pt x="506073" y="1208201"/>
                    <a:pt x="469821" y="1140697"/>
                  </a:cubicBezTo>
                  <a:cubicBezTo>
                    <a:pt x="161052" y="561910"/>
                    <a:pt x="-9584" y="243140"/>
                    <a:pt x="416" y="14376"/>
                  </a:cubicBezTo>
                  <a:lnTo>
                    <a:pt x="1042" y="0"/>
                  </a:lnTo>
                  <a:lnTo>
                    <a:pt x="12292" y="9376"/>
                  </a:lnTo>
                  <a:cubicBezTo>
                    <a:pt x="187928" y="156260"/>
                    <a:pt x="307936" y="496906"/>
                    <a:pt x="526700" y="1115070"/>
                  </a:cubicBezTo>
                  <a:cubicBezTo>
                    <a:pt x="552326" y="1186949"/>
                    <a:pt x="578578" y="1262579"/>
                    <a:pt x="606704" y="1341334"/>
                  </a:cubicBezTo>
                  <a:lnTo>
                    <a:pt x="606704" y="1341334"/>
                  </a:lnTo>
                  <a:cubicBezTo>
                    <a:pt x="609205" y="1348210"/>
                    <a:pt x="606079" y="1355085"/>
                    <a:pt x="599829" y="1357585"/>
                  </a:cubicBezTo>
                  <a:cubicBezTo>
                    <a:pt x="597329" y="1358835"/>
                    <a:pt x="595454" y="1359460"/>
                    <a:pt x="594203" y="1359460"/>
                  </a:cubicBezTo>
                  <a:close/>
                  <a:moveTo>
                    <a:pt x="592954" y="1346334"/>
                  </a:moveTo>
                  <a:lnTo>
                    <a:pt x="592954" y="1346334"/>
                  </a:lnTo>
                  <a:lnTo>
                    <a:pt x="592954" y="1346334"/>
                  </a:lnTo>
                  <a:lnTo>
                    <a:pt x="592954" y="1346334"/>
                  </a:lnTo>
                  <a:close/>
                  <a:moveTo>
                    <a:pt x="14167" y="30002"/>
                  </a:moveTo>
                  <a:cubicBezTo>
                    <a:pt x="12292" y="253766"/>
                    <a:pt x="181053" y="570036"/>
                    <a:pt x="482322" y="1133821"/>
                  </a:cubicBezTo>
                  <a:cubicBezTo>
                    <a:pt x="516074" y="1196950"/>
                    <a:pt x="551076" y="1263204"/>
                    <a:pt x="587953" y="1331959"/>
                  </a:cubicBezTo>
                  <a:cubicBezTo>
                    <a:pt x="561702" y="1258204"/>
                    <a:pt x="536700" y="1186949"/>
                    <a:pt x="512948" y="1119445"/>
                  </a:cubicBezTo>
                  <a:cubicBezTo>
                    <a:pt x="299810" y="517532"/>
                    <a:pt x="180428" y="179386"/>
                    <a:pt x="14167" y="30002"/>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5" name="Google Shape;372;p19"/>
            <p:cNvSpPr/>
            <p:nvPr/>
          </p:nvSpPr>
          <p:spPr>
            <a:xfrm rot="1588200">
              <a:off x="142560" y="477000"/>
              <a:ext cx="759600" cy="339480"/>
            </a:xfrm>
            <a:custGeom>
              <a:avLst/>
              <a:gdLst>
                <a:gd name="textAreaLeft" fmla="*/ 0 w 759600"/>
                <a:gd name="textAreaRight" fmla="*/ 759960 w 759600"/>
                <a:gd name="textAreaTop" fmla="*/ 0 h 339480"/>
                <a:gd name="textAreaBottom" fmla="*/ 339840 h 339480"/>
              </a:gdLst>
              <a:ahLst/>
              <a:rect l="textAreaLeft" t="textAreaTop" r="textAreaRight" b="textAreaBottom"/>
              <a:pathLst>
                <a:path w="1359555" h="607776">
                  <a:moveTo>
                    <a:pt x="33127" y="607776"/>
                  </a:moveTo>
                  <a:cubicBezTo>
                    <a:pt x="26876" y="607776"/>
                    <a:pt x="20626" y="607776"/>
                    <a:pt x="14375" y="607151"/>
                  </a:cubicBezTo>
                  <a:lnTo>
                    <a:pt x="0" y="606526"/>
                  </a:lnTo>
                  <a:lnTo>
                    <a:pt x="9376" y="595275"/>
                  </a:lnTo>
                  <a:cubicBezTo>
                    <a:pt x="156260" y="419639"/>
                    <a:pt x="496906" y="299632"/>
                    <a:pt x="1115695" y="80868"/>
                  </a:cubicBezTo>
                  <a:cubicBezTo>
                    <a:pt x="1187575" y="55241"/>
                    <a:pt x="1263204" y="28990"/>
                    <a:pt x="1341959" y="863"/>
                  </a:cubicBezTo>
                  <a:lnTo>
                    <a:pt x="1341959" y="863"/>
                  </a:lnTo>
                  <a:cubicBezTo>
                    <a:pt x="1348834" y="-1637"/>
                    <a:pt x="1355710" y="1488"/>
                    <a:pt x="1358210" y="7739"/>
                  </a:cubicBezTo>
                  <a:cubicBezTo>
                    <a:pt x="1361335" y="13989"/>
                    <a:pt x="1358836" y="21489"/>
                    <a:pt x="1352585" y="24615"/>
                  </a:cubicBezTo>
                  <a:cubicBezTo>
                    <a:pt x="1278205" y="63992"/>
                    <a:pt x="1207576" y="101494"/>
                    <a:pt x="1140697" y="137747"/>
                  </a:cubicBezTo>
                  <a:cubicBezTo>
                    <a:pt x="576911" y="438391"/>
                    <a:pt x="260016" y="607776"/>
                    <a:pt x="33127" y="607776"/>
                  </a:cubicBezTo>
                  <a:close/>
                  <a:moveTo>
                    <a:pt x="29377" y="593400"/>
                  </a:moveTo>
                  <a:cubicBezTo>
                    <a:pt x="30627" y="593400"/>
                    <a:pt x="31877" y="593400"/>
                    <a:pt x="32502" y="593400"/>
                  </a:cubicBezTo>
                  <a:cubicBezTo>
                    <a:pt x="256266" y="593400"/>
                    <a:pt x="571911" y="424640"/>
                    <a:pt x="1132571" y="125246"/>
                  </a:cubicBezTo>
                  <a:cubicBezTo>
                    <a:pt x="1195700" y="91494"/>
                    <a:pt x="1261955" y="56492"/>
                    <a:pt x="1331334" y="19614"/>
                  </a:cubicBezTo>
                  <a:cubicBezTo>
                    <a:pt x="1257579" y="45866"/>
                    <a:pt x="1186950" y="70867"/>
                    <a:pt x="1119445" y="94619"/>
                  </a:cubicBezTo>
                  <a:cubicBezTo>
                    <a:pt x="516907" y="307132"/>
                    <a:pt x="179386" y="426515"/>
                    <a:pt x="29377" y="593400"/>
                  </a:cubicBezTo>
                  <a:close/>
                  <a:moveTo>
                    <a:pt x="1346335" y="13989"/>
                  </a:moveTo>
                  <a:lnTo>
                    <a:pt x="1346335" y="13989"/>
                  </a:lnTo>
                  <a:lnTo>
                    <a:pt x="1343834" y="7113"/>
                  </a:lnTo>
                  <a:lnTo>
                    <a:pt x="1346335"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6" name="Google Shape;373;p19"/>
            <p:cNvSpPr/>
            <p:nvPr/>
          </p:nvSpPr>
          <p:spPr>
            <a:xfrm rot="1588200">
              <a:off x="-119880" y="-248760"/>
              <a:ext cx="339120" cy="759600"/>
            </a:xfrm>
            <a:custGeom>
              <a:avLst/>
              <a:gdLst>
                <a:gd name="textAreaLeft" fmla="*/ 0 w 339120"/>
                <a:gd name="textAreaRight" fmla="*/ 339480 w 339120"/>
                <a:gd name="textAreaTop" fmla="*/ 0 h 759600"/>
                <a:gd name="textAreaBottom" fmla="*/ 759960 h 759600"/>
              </a:gdLst>
              <a:ahLst/>
              <a:rect l="textAreaLeft" t="textAreaTop" r="textAreaRight" b="textAreaBottom"/>
              <a:pathLst>
                <a:path w="607567" h="1359555">
                  <a:moveTo>
                    <a:pt x="606526" y="1359556"/>
                  </a:moveTo>
                  <a:lnTo>
                    <a:pt x="595275" y="1350180"/>
                  </a:lnTo>
                  <a:cubicBezTo>
                    <a:pt x="419639" y="1203296"/>
                    <a:pt x="299632" y="862650"/>
                    <a:pt x="80869" y="243861"/>
                  </a:cubicBezTo>
                  <a:cubicBezTo>
                    <a:pt x="55242" y="171981"/>
                    <a:pt x="28990" y="96351"/>
                    <a:pt x="863" y="17596"/>
                  </a:cubicBezTo>
                  <a:lnTo>
                    <a:pt x="863" y="17596"/>
                  </a:lnTo>
                  <a:cubicBezTo>
                    <a:pt x="-1637" y="10721"/>
                    <a:pt x="1488" y="3846"/>
                    <a:pt x="7738" y="1345"/>
                  </a:cubicBezTo>
                  <a:cubicBezTo>
                    <a:pt x="13989" y="-1780"/>
                    <a:pt x="21490" y="720"/>
                    <a:pt x="24615" y="6971"/>
                  </a:cubicBezTo>
                  <a:cubicBezTo>
                    <a:pt x="63992" y="81350"/>
                    <a:pt x="101494" y="151980"/>
                    <a:pt x="137747" y="218859"/>
                  </a:cubicBezTo>
                  <a:cubicBezTo>
                    <a:pt x="446516" y="797645"/>
                    <a:pt x="617152" y="1116415"/>
                    <a:pt x="607151" y="1344555"/>
                  </a:cubicBezTo>
                  <a:lnTo>
                    <a:pt x="606526" y="1359556"/>
                  </a:lnTo>
                  <a:close/>
                  <a:moveTo>
                    <a:pt x="19614" y="27597"/>
                  </a:moveTo>
                  <a:cubicBezTo>
                    <a:pt x="45866" y="101352"/>
                    <a:pt x="70868" y="171981"/>
                    <a:pt x="94619" y="239485"/>
                  </a:cubicBezTo>
                  <a:cubicBezTo>
                    <a:pt x="307757" y="842023"/>
                    <a:pt x="427140" y="1180170"/>
                    <a:pt x="593401" y="1329554"/>
                  </a:cubicBezTo>
                  <a:cubicBezTo>
                    <a:pt x="595275" y="1105790"/>
                    <a:pt x="426515" y="789520"/>
                    <a:pt x="125246" y="225735"/>
                  </a:cubicBezTo>
                  <a:cubicBezTo>
                    <a:pt x="91494" y="162606"/>
                    <a:pt x="56492" y="96976"/>
                    <a:pt x="19614" y="27597"/>
                  </a:cubicBezTo>
                  <a:close/>
                  <a:moveTo>
                    <a:pt x="14614" y="13221"/>
                  </a:moveTo>
                  <a:lnTo>
                    <a:pt x="7738" y="15721"/>
                  </a:lnTo>
                  <a:lnTo>
                    <a:pt x="14614" y="13221"/>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87" name="Google Shape;374;p19"/>
          <p:cNvGrpSpPr/>
          <p:nvPr/>
        </p:nvGrpSpPr>
        <p:grpSpPr>
          <a:xfrm>
            <a:off x="8181000" y="4104360"/>
            <a:ext cx="499320" cy="499320"/>
            <a:chOff x="8181000" y="4104360"/>
            <a:chExt cx="499320" cy="499320"/>
          </a:xfrm>
        </p:grpSpPr>
        <p:sp>
          <p:nvSpPr>
            <p:cNvPr id="188" name="Google Shape;375;p19"/>
            <p:cNvSpPr/>
            <p:nvPr/>
          </p:nvSpPr>
          <p:spPr>
            <a:xfrm>
              <a:off x="8457840" y="434268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9" name="Google Shape;376;p19"/>
            <p:cNvSpPr/>
            <p:nvPr/>
          </p:nvSpPr>
          <p:spPr>
            <a:xfrm>
              <a:off x="8419320" y="4381200"/>
              <a:ext cx="22680" cy="222480"/>
            </a:xfrm>
            <a:custGeom>
              <a:avLst/>
              <a:gdLst>
                <a:gd name="textAreaLeft" fmla="*/ 0 w 22680"/>
                <a:gd name="textAreaRight" fmla="*/ 23040 w 22680"/>
                <a:gd name="textAreaTop" fmla="*/ 0 h 222480"/>
                <a:gd name="textAreaBottom" fmla="*/ 222840 h 22248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0" name="Google Shape;377;p19"/>
            <p:cNvSpPr/>
            <p:nvPr/>
          </p:nvSpPr>
          <p:spPr>
            <a:xfrm>
              <a:off x="8181000" y="434268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1" name="Google Shape;378;p19"/>
            <p:cNvSpPr/>
            <p:nvPr/>
          </p:nvSpPr>
          <p:spPr>
            <a:xfrm>
              <a:off x="8419320" y="4104360"/>
              <a:ext cx="23040" cy="222480"/>
            </a:xfrm>
            <a:custGeom>
              <a:avLst/>
              <a:gdLst>
                <a:gd name="textAreaLeft" fmla="*/ 0 w 23040"/>
                <a:gd name="textAreaRight" fmla="*/ 23400 w 23040"/>
                <a:gd name="textAreaTop" fmla="*/ 0 h 222480"/>
                <a:gd name="textAreaBottom" fmla="*/ 222840 h 22248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2" name="Google Shape;379;p19"/>
            <p:cNvSpPr/>
            <p:nvPr/>
          </p:nvSpPr>
          <p:spPr>
            <a:xfrm>
              <a:off x="8449920" y="41767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3" name="Google Shape;380;p19"/>
            <p:cNvSpPr/>
            <p:nvPr/>
          </p:nvSpPr>
          <p:spPr>
            <a:xfrm>
              <a:off x="8403480" y="4327200"/>
              <a:ext cx="54000" cy="54000"/>
            </a:xfrm>
            <a:custGeom>
              <a:avLst/>
              <a:gdLst>
                <a:gd name="textAreaLeft" fmla="*/ 0 w 54000"/>
                <a:gd name="textAreaRight" fmla="*/ 54360 w 54000"/>
                <a:gd name="textAreaTop" fmla="*/ 0 h 54000"/>
                <a:gd name="textAreaBottom" fmla="*/ 54360 h 5400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4" name="Google Shape;381;p19"/>
            <p:cNvSpPr/>
            <p:nvPr/>
          </p:nvSpPr>
          <p:spPr>
            <a:xfrm>
              <a:off x="8449920" y="437328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5" name="Google Shape;382;p19"/>
            <p:cNvSpPr/>
            <p:nvPr/>
          </p:nvSpPr>
          <p:spPr>
            <a:xfrm>
              <a:off x="8253000" y="437328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6" name="Google Shape;383;p19"/>
            <p:cNvSpPr/>
            <p:nvPr/>
          </p:nvSpPr>
          <p:spPr>
            <a:xfrm>
              <a:off x="8253360" y="41767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97" name="Google Shape;384;p19"/>
          <p:cNvSpPr/>
          <p:nvPr/>
        </p:nvSpPr>
        <p:spPr>
          <a:xfrm>
            <a:off x="463320" y="4302720"/>
            <a:ext cx="499320" cy="602640"/>
          </a:xfrm>
          <a:custGeom>
            <a:avLst/>
            <a:gdLst>
              <a:gd name="textAreaLeft" fmla="*/ 0 w 499320"/>
              <a:gd name="textAreaRight" fmla="*/ 499680 w 499320"/>
              <a:gd name="textAreaTop" fmla="*/ 0 h 602640"/>
              <a:gd name="textAreaBottom" fmla="*/ 603000 h 6026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98" name="Google Shape;386;p20" descr=""/>
          <p:cNvPicPr/>
          <p:nvPr/>
        </p:nvPicPr>
        <p:blipFill>
          <a:blip r:embed="rId2">
            <a:alphaModFix amt="30000"/>
          </a:blip>
          <a:stretch/>
        </p:blipFill>
        <p:spPr>
          <a:xfrm flipH="1">
            <a:off x="360" y="-3960"/>
            <a:ext cx="9143640" cy="5150880"/>
          </a:xfrm>
          <a:prstGeom prst="rect">
            <a:avLst/>
          </a:prstGeom>
          <a:ln w="0">
            <a:noFill/>
          </a:ln>
        </p:spPr>
      </p:pic>
      <p:sp>
        <p:nvSpPr>
          <p:cNvPr id="199" name="PlaceHolder 1"/>
          <p:cNvSpPr>
            <a:spLocks noGrp="1"/>
          </p:cNvSpPr>
          <p:nvPr>
            <p:ph type="title"/>
          </p:nvPr>
        </p:nvSpPr>
        <p:spPr>
          <a:xfrm>
            <a:off x="4035240" y="1804320"/>
            <a:ext cx="3593160" cy="638280"/>
          </a:xfrm>
          <a:prstGeom prst="rect">
            <a:avLst/>
          </a:prstGeom>
          <a:noFill/>
          <a:ln w="0">
            <a:noFill/>
          </a:ln>
        </p:spPr>
        <p:txBody>
          <a:bodyPr lIns="91440" rIns="91440" tIns="91440" bIns="91440" anchor="b">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200" name="Google Shape;389;p20"/>
          <p:cNvSpPr/>
          <p:nvPr/>
        </p:nvSpPr>
        <p:spPr>
          <a:xfrm>
            <a:off x="7963200" y="91440"/>
            <a:ext cx="2027880" cy="1997640"/>
          </a:xfrm>
          <a:custGeom>
            <a:avLst/>
            <a:gdLst>
              <a:gd name="textAreaLeft" fmla="*/ 0 w 2027880"/>
              <a:gd name="textAreaRight" fmla="*/ 2028240 w 2027880"/>
              <a:gd name="textAreaTop" fmla="*/ 0 h 1997640"/>
              <a:gd name="textAreaBottom" fmla="*/ 1998000 h 199764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201" name="Google Shape;390;p20"/>
          <p:cNvGrpSpPr/>
          <p:nvPr/>
        </p:nvGrpSpPr>
        <p:grpSpPr>
          <a:xfrm>
            <a:off x="402120" y="1106640"/>
            <a:ext cx="499320" cy="499320"/>
            <a:chOff x="402120" y="1106640"/>
            <a:chExt cx="499320" cy="499320"/>
          </a:xfrm>
        </p:grpSpPr>
        <p:sp>
          <p:nvSpPr>
            <p:cNvPr id="202" name="Google Shape;391;p20"/>
            <p:cNvSpPr/>
            <p:nvPr/>
          </p:nvSpPr>
          <p:spPr>
            <a:xfrm>
              <a:off x="678960" y="134496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3" name="Google Shape;392;p20"/>
            <p:cNvSpPr/>
            <p:nvPr/>
          </p:nvSpPr>
          <p:spPr>
            <a:xfrm>
              <a:off x="640440" y="1383480"/>
              <a:ext cx="22680" cy="222480"/>
            </a:xfrm>
            <a:custGeom>
              <a:avLst/>
              <a:gdLst>
                <a:gd name="textAreaLeft" fmla="*/ 0 w 22680"/>
                <a:gd name="textAreaRight" fmla="*/ 23040 w 22680"/>
                <a:gd name="textAreaTop" fmla="*/ 0 h 222480"/>
                <a:gd name="textAreaBottom" fmla="*/ 222840 h 22248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4" name="Google Shape;393;p20"/>
            <p:cNvSpPr/>
            <p:nvPr/>
          </p:nvSpPr>
          <p:spPr>
            <a:xfrm>
              <a:off x="402120" y="134496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5" name="Google Shape;394;p20"/>
            <p:cNvSpPr/>
            <p:nvPr/>
          </p:nvSpPr>
          <p:spPr>
            <a:xfrm>
              <a:off x="640440" y="1106640"/>
              <a:ext cx="23040" cy="222480"/>
            </a:xfrm>
            <a:custGeom>
              <a:avLst/>
              <a:gdLst>
                <a:gd name="textAreaLeft" fmla="*/ 0 w 23040"/>
                <a:gd name="textAreaRight" fmla="*/ 23400 w 23040"/>
                <a:gd name="textAreaTop" fmla="*/ 0 h 222480"/>
                <a:gd name="textAreaBottom" fmla="*/ 222840 h 22248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6" name="Google Shape;395;p20"/>
            <p:cNvSpPr/>
            <p:nvPr/>
          </p:nvSpPr>
          <p:spPr>
            <a:xfrm>
              <a:off x="671040" y="117900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7" name="Google Shape;396;p20"/>
            <p:cNvSpPr/>
            <p:nvPr/>
          </p:nvSpPr>
          <p:spPr>
            <a:xfrm>
              <a:off x="624600" y="1329840"/>
              <a:ext cx="54000" cy="54000"/>
            </a:xfrm>
            <a:custGeom>
              <a:avLst/>
              <a:gdLst>
                <a:gd name="textAreaLeft" fmla="*/ 0 w 54000"/>
                <a:gd name="textAreaRight" fmla="*/ 54360 w 54000"/>
                <a:gd name="textAreaTop" fmla="*/ 0 h 54000"/>
                <a:gd name="textAreaBottom" fmla="*/ 54360 h 5400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8" name="Google Shape;397;p20"/>
            <p:cNvSpPr/>
            <p:nvPr/>
          </p:nvSpPr>
          <p:spPr>
            <a:xfrm>
              <a:off x="671040" y="13755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9" name="Google Shape;398;p20"/>
            <p:cNvSpPr/>
            <p:nvPr/>
          </p:nvSpPr>
          <p:spPr>
            <a:xfrm>
              <a:off x="474120" y="13755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0" name="Google Shape;399;p20"/>
            <p:cNvSpPr/>
            <p:nvPr/>
          </p:nvSpPr>
          <p:spPr>
            <a:xfrm>
              <a:off x="474480" y="117900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211" name="Google Shape;400;p20"/>
          <p:cNvSpPr/>
          <p:nvPr/>
        </p:nvSpPr>
        <p:spPr>
          <a:xfrm>
            <a:off x="8181000" y="2270160"/>
            <a:ext cx="499320" cy="602640"/>
          </a:xfrm>
          <a:custGeom>
            <a:avLst/>
            <a:gdLst>
              <a:gd name="textAreaLeft" fmla="*/ 0 w 499320"/>
              <a:gd name="textAreaRight" fmla="*/ 499680 w 499320"/>
              <a:gd name="textAreaTop" fmla="*/ 0 h 602640"/>
              <a:gd name="textAreaBottom" fmla="*/ 603000 h 6026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2" name="Google Shape;401;p20"/>
          <p:cNvSpPr/>
          <p:nvPr/>
        </p:nvSpPr>
        <p:spPr>
          <a:xfrm>
            <a:off x="463320" y="3907800"/>
            <a:ext cx="499320" cy="602640"/>
          </a:xfrm>
          <a:custGeom>
            <a:avLst/>
            <a:gdLst>
              <a:gd name="textAreaLeft" fmla="*/ 0 w 499320"/>
              <a:gd name="textAreaRight" fmla="*/ 499680 w 499320"/>
              <a:gd name="textAreaTop" fmla="*/ 0 h 602640"/>
              <a:gd name="textAreaBottom" fmla="*/ 603000 h 6026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13" name="Google Shape;25;p3" descr=""/>
          <p:cNvPicPr/>
          <p:nvPr/>
        </p:nvPicPr>
        <p:blipFill>
          <a:blip r:embed="rId2">
            <a:alphaModFix amt="30000"/>
          </a:blip>
          <a:stretch/>
        </p:blipFill>
        <p:spPr>
          <a:xfrm flipH="1" rot="10800000">
            <a:off x="0" y="-3600"/>
            <a:ext cx="9143640" cy="5150880"/>
          </a:xfrm>
          <a:prstGeom prst="rect">
            <a:avLst/>
          </a:prstGeom>
          <a:ln w="0">
            <a:noFill/>
          </a:ln>
        </p:spPr>
      </p:pic>
      <p:sp>
        <p:nvSpPr>
          <p:cNvPr id="214" name="PlaceHolder 1"/>
          <p:cNvSpPr>
            <a:spLocks noGrp="1"/>
          </p:cNvSpPr>
          <p:nvPr>
            <p:ph type="title"/>
          </p:nvPr>
        </p:nvSpPr>
        <p:spPr>
          <a:xfrm>
            <a:off x="2038320" y="2396520"/>
            <a:ext cx="5067360" cy="80532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215" name="PlaceHolder 2"/>
          <p:cNvSpPr>
            <a:spLocks noGrp="1"/>
          </p:cNvSpPr>
          <p:nvPr>
            <p:ph type="title"/>
          </p:nvPr>
        </p:nvSpPr>
        <p:spPr>
          <a:xfrm>
            <a:off x="3999600" y="1288440"/>
            <a:ext cx="1144800" cy="736560"/>
          </a:xfrm>
          <a:prstGeom prst="rect">
            <a:avLst/>
          </a:prstGeom>
          <a:solidFill>
            <a:schemeClr val="dk1"/>
          </a:solidFill>
          <a:ln w="0">
            <a:noFill/>
          </a:ln>
        </p:spPr>
        <p:txBody>
          <a:bodyPr lIns="91440" rIns="91440" tIns="91440" bIns="91440" anchor="ctr">
            <a:noAutofit/>
          </a:bodyPr>
          <a:p>
            <a:pPr indent="0" algn="ctr">
              <a:lnSpc>
                <a:spcPct val="100000"/>
              </a:lnSpc>
              <a:buNone/>
            </a:pPr>
            <a:r>
              <a:rPr b="0" lang="fr-FR" sz="6000" spc="-1" strike="noStrike">
                <a:solidFill>
                  <a:schemeClr val="lt1"/>
                </a:solidFill>
                <a:latin typeface="Commissioner Light"/>
                <a:ea typeface="Commissioner Light"/>
              </a:rPr>
              <a:t>xx%</a:t>
            </a:r>
            <a:endParaRPr b="0" lang="fr-FR" sz="6000" spc="-1" strike="noStrike">
              <a:solidFill>
                <a:schemeClr val="dk1"/>
              </a:solidFill>
              <a:latin typeface="Arial"/>
            </a:endParaRPr>
          </a:p>
        </p:txBody>
      </p:sp>
      <p:grpSp>
        <p:nvGrpSpPr>
          <p:cNvPr id="216" name="Google Shape;29;p3"/>
          <p:cNvGrpSpPr/>
          <p:nvPr/>
        </p:nvGrpSpPr>
        <p:grpSpPr>
          <a:xfrm>
            <a:off x="8201160" y="829440"/>
            <a:ext cx="459000" cy="458640"/>
            <a:chOff x="8201160" y="829440"/>
            <a:chExt cx="459000" cy="458640"/>
          </a:xfrm>
        </p:grpSpPr>
        <p:sp>
          <p:nvSpPr>
            <p:cNvPr id="217" name="Google Shape;30;p3"/>
            <p:cNvSpPr/>
            <p:nvPr/>
          </p:nvSpPr>
          <p:spPr>
            <a:xfrm>
              <a:off x="8455680" y="1048320"/>
              <a:ext cx="204480" cy="20880"/>
            </a:xfrm>
            <a:custGeom>
              <a:avLst/>
              <a:gdLst>
                <a:gd name="textAreaLeft" fmla="*/ 0 w 204480"/>
                <a:gd name="textAreaRight" fmla="*/ 204840 w 204480"/>
                <a:gd name="textAreaTop" fmla="*/ 0 h 20880"/>
                <a:gd name="textAreaBottom" fmla="*/ 21240 h 2088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dk1"/>
            </a:solidFill>
            <a:ln w="0">
              <a:noFill/>
            </a:ln>
          </p:spPr>
          <p:style>
            <a:lnRef idx="0"/>
            <a:fillRef idx="0"/>
            <a:effectRef idx="0"/>
            <a:fontRef idx="minor"/>
          </p:style>
          <p:txBody>
            <a:bodyPr tIns="10440" bIns="10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8" name="Google Shape;31;p3"/>
            <p:cNvSpPr/>
            <p:nvPr/>
          </p:nvSpPr>
          <p:spPr>
            <a:xfrm>
              <a:off x="8420040" y="1083600"/>
              <a:ext cx="20880" cy="204480"/>
            </a:xfrm>
            <a:custGeom>
              <a:avLst/>
              <a:gdLst>
                <a:gd name="textAreaLeft" fmla="*/ 0 w 20880"/>
                <a:gd name="textAreaRight" fmla="*/ 21240 w 20880"/>
                <a:gd name="textAreaTop" fmla="*/ 0 h 204480"/>
                <a:gd name="textAreaBottom" fmla="*/ 204840 h 20448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9" name="Google Shape;32;p3"/>
            <p:cNvSpPr/>
            <p:nvPr/>
          </p:nvSpPr>
          <p:spPr>
            <a:xfrm>
              <a:off x="8201160" y="1048320"/>
              <a:ext cx="204480" cy="20880"/>
            </a:xfrm>
            <a:custGeom>
              <a:avLst/>
              <a:gdLst>
                <a:gd name="textAreaLeft" fmla="*/ 0 w 204480"/>
                <a:gd name="textAreaRight" fmla="*/ 204840 w 204480"/>
                <a:gd name="textAreaTop" fmla="*/ 0 h 20880"/>
                <a:gd name="textAreaBottom" fmla="*/ 21240 h 2088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dk1"/>
            </a:solidFill>
            <a:ln w="0">
              <a:noFill/>
            </a:ln>
          </p:spPr>
          <p:style>
            <a:lnRef idx="0"/>
            <a:fillRef idx="0"/>
            <a:effectRef idx="0"/>
            <a:fontRef idx="minor"/>
          </p:style>
          <p:txBody>
            <a:bodyPr tIns="10440" bIns="10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0" name="Google Shape;33;p3"/>
            <p:cNvSpPr/>
            <p:nvPr/>
          </p:nvSpPr>
          <p:spPr>
            <a:xfrm>
              <a:off x="8420040" y="829440"/>
              <a:ext cx="20880" cy="204480"/>
            </a:xfrm>
            <a:custGeom>
              <a:avLst/>
              <a:gdLst>
                <a:gd name="textAreaLeft" fmla="*/ 0 w 20880"/>
                <a:gd name="textAreaRight" fmla="*/ 21240 w 20880"/>
                <a:gd name="textAreaTop" fmla="*/ 0 h 204480"/>
                <a:gd name="textAreaBottom" fmla="*/ 204840 h 20448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1" name="Google Shape;34;p3"/>
            <p:cNvSpPr/>
            <p:nvPr/>
          </p:nvSpPr>
          <p:spPr>
            <a:xfrm>
              <a:off x="8448480" y="895680"/>
              <a:ext cx="145440" cy="145440"/>
            </a:xfrm>
            <a:custGeom>
              <a:avLst/>
              <a:gdLst>
                <a:gd name="textAreaLeft" fmla="*/ 0 w 145440"/>
                <a:gd name="textAreaRight" fmla="*/ 145800 w 145440"/>
                <a:gd name="textAreaTop" fmla="*/ 0 h 145440"/>
                <a:gd name="textAreaBottom" fmla="*/ 145800 h 14544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2" name="Google Shape;35;p3"/>
            <p:cNvSpPr/>
            <p:nvPr/>
          </p:nvSpPr>
          <p:spPr>
            <a:xfrm>
              <a:off x="8406000" y="1034280"/>
              <a:ext cx="49680" cy="49680"/>
            </a:xfrm>
            <a:custGeom>
              <a:avLst/>
              <a:gdLst>
                <a:gd name="textAreaLeft" fmla="*/ 0 w 49680"/>
                <a:gd name="textAreaRight" fmla="*/ 50040 w 49680"/>
                <a:gd name="textAreaTop" fmla="*/ 0 h 49680"/>
                <a:gd name="textAreaBottom" fmla="*/ 50040 h 4968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dk1"/>
            </a:solidFill>
            <a:ln w="0">
              <a:noFill/>
            </a:ln>
          </p:spPr>
          <p:style>
            <a:lnRef idx="0"/>
            <a:fillRef idx="0"/>
            <a:effectRef idx="0"/>
            <a:fontRef idx="minor"/>
          </p:style>
          <p:txBody>
            <a:bodyPr tIns="24840" bIns="24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3" name="Google Shape;36;p3"/>
            <p:cNvSpPr/>
            <p:nvPr/>
          </p:nvSpPr>
          <p:spPr>
            <a:xfrm>
              <a:off x="8448480" y="1076400"/>
              <a:ext cx="145080" cy="145440"/>
            </a:xfrm>
            <a:custGeom>
              <a:avLst/>
              <a:gdLst>
                <a:gd name="textAreaLeft" fmla="*/ 0 w 145080"/>
                <a:gd name="textAreaRight" fmla="*/ 145440 w 145080"/>
                <a:gd name="textAreaTop" fmla="*/ 0 h 145440"/>
                <a:gd name="textAreaBottom" fmla="*/ 145800 h 14544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4" name="Google Shape;37;p3"/>
            <p:cNvSpPr/>
            <p:nvPr/>
          </p:nvSpPr>
          <p:spPr>
            <a:xfrm>
              <a:off x="8267400" y="1076400"/>
              <a:ext cx="145440" cy="145440"/>
            </a:xfrm>
            <a:custGeom>
              <a:avLst/>
              <a:gdLst>
                <a:gd name="textAreaLeft" fmla="*/ 0 w 145440"/>
                <a:gd name="textAreaRight" fmla="*/ 145800 w 145440"/>
                <a:gd name="textAreaTop" fmla="*/ 0 h 145440"/>
                <a:gd name="textAreaBottom" fmla="*/ 145800 h 14544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5" name="Google Shape;38;p3"/>
            <p:cNvSpPr/>
            <p:nvPr/>
          </p:nvSpPr>
          <p:spPr>
            <a:xfrm>
              <a:off x="8267760" y="895680"/>
              <a:ext cx="145440" cy="145440"/>
            </a:xfrm>
            <a:custGeom>
              <a:avLst/>
              <a:gdLst>
                <a:gd name="textAreaLeft" fmla="*/ 0 w 145440"/>
                <a:gd name="textAreaRight" fmla="*/ 145800 w 145440"/>
                <a:gd name="textAreaTop" fmla="*/ 0 h 145440"/>
                <a:gd name="textAreaBottom" fmla="*/ 145800 h 14544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26" name="Google Shape;39;p3"/>
          <p:cNvGrpSpPr/>
          <p:nvPr/>
        </p:nvGrpSpPr>
        <p:grpSpPr>
          <a:xfrm>
            <a:off x="7635240" y="352080"/>
            <a:ext cx="374760" cy="374760"/>
            <a:chOff x="7635240" y="352080"/>
            <a:chExt cx="374760" cy="374760"/>
          </a:xfrm>
        </p:grpSpPr>
        <p:sp>
          <p:nvSpPr>
            <p:cNvPr id="227" name="Google Shape;40;p3"/>
            <p:cNvSpPr/>
            <p:nvPr/>
          </p:nvSpPr>
          <p:spPr>
            <a:xfrm>
              <a:off x="7842960" y="530640"/>
              <a:ext cx="167040" cy="16920"/>
            </a:xfrm>
            <a:custGeom>
              <a:avLst/>
              <a:gdLst>
                <a:gd name="textAreaLeft" fmla="*/ 0 w 167040"/>
                <a:gd name="textAreaRight" fmla="*/ 167400 w 167040"/>
                <a:gd name="textAreaTop" fmla="*/ 0 h 16920"/>
                <a:gd name="textAreaBottom" fmla="*/ 17280 h 1692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dk1"/>
            </a:solidFill>
            <a:ln w="0">
              <a:noFill/>
            </a:ln>
          </p:spPr>
          <p:style>
            <a:lnRef idx="0"/>
            <a:fillRef idx="0"/>
            <a:effectRef idx="0"/>
            <a:fontRef idx="minor"/>
          </p:style>
          <p:txBody>
            <a:bodyPr tIns="8640" bIns="86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8" name="Google Shape;41;p3"/>
            <p:cNvSpPr/>
            <p:nvPr/>
          </p:nvSpPr>
          <p:spPr>
            <a:xfrm>
              <a:off x="7814160" y="559800"/>
              <a:ext cx="16920" cy="167040"/>
            </a:xfrm>
            <a:custGeom>
              <a:avLst/>
              <a:gdLst>
                <a:gd name="textAreaLeft" fmla="*/ 0 w 16920"/>
                <a:gd name="textAreaRight" fmla="*/ 17280 w 16920"/>
                <a:gd name="textAreaTop" fmla="*/ 0 h 167040"/>
                <a:gd name="textAreaBottom" fmla="*/ 167400 h 16704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9" name="Google Shape;42;p3"/>
            <p:cNvSpPr/>
            <p:nvPr/>
          </p:nvSpPr>
          <p:spPr>
            <a:xfrm>
              <a:off x="7635240" y="530640"/>
              <a:ext cx="167040" cy="16920"/>
            </a:xfrm>
            <a:custGeom>
              <a:avLst/>
              <a:gdLst>
                <a:gd name="textAreaLeft" fmla="*/ 0 w 167040"/>
                <a:gd name="textAreaRight" fmla="*/ 167400 w 167040"/>
                <a:gd name="textAreaTop" fmla="*/ 0 h 16920"/>
                <a:gd name="textAreaBottom" fmla="*/ 17280 h 1692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dk1"/>
            </a:solidFill>
            <a:ln w="0">
              <a:noFill/>
            </a:ln>
          </p:spPr>
          <p:style>
            <a:lnRef idx="0"/>
            <a:fillRef idx="0"/>
            <a:effectRef idx="0"/>
            <a:fontRef idx="minor"/>
          </p:style>
          <p:txBody>
            <a:bodyPr tIns="8640" bIns="86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0" name="Google Shape;43;p3"/>
            <p:cNvSpPr/>
            <p:nvPr/>
          </p:nvSpPr>
          <p:spPr>
            <a:xfrm>
              <a:off x="7814160" y="352080"/>
              <a:ext cx="16920" cy="167040"/>
            </a:xfrm>
            <a:custGeom>
              <a:avLst/>
              <a:gdLst>
                <a:gd name="textAreaLeft" fmla="*/ 0 w 16920"/>
                <a:gd name="textAreaRight" fmla="*/ 17280 w 16920"/>
                <a:gd name="textAreaTop" fmla="*/ 0 h 167040"/>
                <a:gd name="textAreaBottom" fmla="*/ 167400 h 16704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1" name="Google Shape;44;p3"/>
            <p:cNvSpPr/>
            <p:nvPr/>
          </p:nvSpPr>
          <p:spPr>
            <a:xfrm>
              <a:off x="7837200" y="406080"/>
              <a:ext cx="118440" cy="118440"/>
            </a:xfrm>
            <a:custGeom>
              <a:avLst/>
              <a:gdLst>
                <a:gd name="textAreaLeft" fmla="*/ 0 w 118440"/>
                <a:gd name="textAreaRight" fmla="*/ 118800 w 118440"/>
                <a:gd name="textAreaTop" fmla="*/ 0 h 118440"/>
                <a:gd name="textAreaBottom" fmla="*/ 118800 h 11844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2" name="Google Shape;45;p3"/>
            <p:cNvSpPr/>
            <p:nvPr/>
          </p:nvSpPr>
          <p:spPr>
            <a:xfrm>
              <a:off x="7802280" y="519480"/>
              <a:ext cx="40320" cy="40320"/>
            </a:xfrm>
            <a:custGeom>
              <a:avLst/>
              <a:gdLst>
                <a:gd name="textAreaLeft" fmla="*/ 0 w 40320"/>
                <a:gd name="textAreaRight" fmla="*/ 40680 w 40320"/>
                <a:gd name="textAreaTop" fmla="*/ 0 h 40320"/>
                <a:gd name="textAreaBottom" fmla="*/ 40680 h 4032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dk1"/>
            </a:solidFill>
            <a:ln w="0">
              <a:noFill/>
            </a:ln>
          </p:spPr>
          <p:style>
            <a:lnRef idx="0"/>
            <a:fillRef idx="0"/>
            <a:effectRef idx="0"/>
            <a:fontRef idx="minor"/>
          </p:style>
          <p:txBody>
            <a:bodyPr tIns="20160" bIns="20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3" name="Google Shape;46;p3"/>
            <p:cNvSpPr/>
            <p:nvPr/>
          </p:nvSpPr>
          <p:spPr>
            <a:xfrm>
              <a:off x="7837200" y="554040"/>
              <a:ext cx="118440" cy="118440"/>
            </a:xfrm>
            <a:custGeom>
              <a:avLst/>
              <a:gdLst>
                <a:gd name="textAreaLeft" fmla="*/ 0 w 118440"/>
                <a:gd name="textAreaRight" fmla="*/ 118800 w 118440"/>
                <a:gd name="textAreaTop" fmla="*/ 0 h 118440"/>
                <a:gd name="textAreaBottom" fmla="*/ 118800 h 11844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4" name="Google Shape;47;p3"/>
            <p:cNvSpPr/>
            <p:nvPr/>
          </p:nvSpPr>
          <p:spPr>
            <a:xfrm>
              <a:off x="7689600" y="554040"/>
              <a:ext cx="118440" cy="118440"/>
            </a:xfrm>
            <a:custGeom>
              <a:avLst/>
              <a:gdLst>
                <a:gd name="textAreaLeft" fmla="*/ 0 w 118440"/>
                <a:gd name="textAreaRight" fmla="*/ 118800 w 118440"/>
                <a:gd name="textAreaTop" fmla="*/ 0 h 118440"/>
                <a:gd name="textAreaBottom" fmla="*/ 118800 h 11844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5" name="Google Shape;48;p3"/>
            <p:cNvSpPr/>
            <p:nvPr/>
          </p:nvSpPr>
          <p:spPr>
            <a:xfrm>
              <a:off x="7689600" y="406080"/>
              <a:ext cx="118440" cy="118440"/>
            </a:xfrm>
            <a:custGeom>
              <a:avLst/>
              <a:gdLst>
                <a:gd name="textAreaLeft" fmla="*/ 0 w 118440"/>
                <a:gd name="textAreaRight" fmla="*/ 118800 w 118440"/>
                <a:gd name="textAreaTop" fmla="*/ 0 h 118440"/>
                <a:gd name="textAreaBottom" fmla="*/ 118800 h 11844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36" name="Google Shape;49;p3"/>
          <p:cNvGrpSpPr/>
          <p:nvPr/>
        </p:nvGrpSpPr>
        <p:grpSpPr>
          <a:xfrm>
            <a:off x="-286200" y="3880800"/>
            <a:ext cx="2190960" cy="2190960"/>
            <a:chOff x="-286200" y="3880800"/>
            <a:chExt cx="2190960" cy="2190960"/>
          </a:xfrm>
        </p:grpSpPr>
        <p:sp>
          <p:nvSpPr>
            <p:cNvPr id="237" name="Google Shape;50;p3"/>
            <p:cNvSpPr/>
            <p:nvPr/>
          </p:nvSpPr>
          <p:spPr>
            <a:xfrm rot="1588200">
              <a:off x="-276120" y="4644360"/>
              <a:ext cx="1050840" cy="105480"/>
            </a:xfrm>
            <a:custGeom>
              <a:avLst/>
              <a:gdLst>
                <a:gd name="textAreaLeft" fmla="*/ 0 w 1050840"/>
                <a:gd name="textAreaRight" fmla="*/ 1051200 w 1050840"/>
                <a:gd name="textAreaTop" fmla="*/ 0 h 105480"/>
                <a:gd name="textAreaBottom" fmla="*/ 105840 h 105480"/>
              </a:gdLst>
              <a:ahLst/>
              <a:rect l="textAreaLeft" t="textAreaTop" r="textAreaRight" b="textAreaBottom"/>
              <a:pathLst>
                <a:path w="1575723" h="158763">
                  <a:moveTo>
                    <a:pt x="1099444" y="158764"/>
                  </a:moveTo>
                  <a:cubicBezTo>
                    <a:pt x="888806" y="158764"/>
                    <a:pt x="617539" y="138137"/>
                    <a:pt x="266891" y="111886"/>
                  </a:cubicBezTo>
                  <a:cubicBezTo>
                    <a:pt x="186262" y="105635"/>
                    <a:pt x="101881" y="99385"/>
                    <a:pt x="12501" y="93135"/>
                  </a:cubicBezTo>
                  <a:cubicBezTo>
                    <a:pt x="5000" y="92510"/>
                    <a:pt x="0" y="86884"/>
                    <a:pt x="0" y="79384"/>
                  </a:cubicBezTo>
                  <a:cubicBezTo>
                    <a:pt x="0" y="71883"/>
                    <a:pt x="5000" y="66258"/>
                    <a:pt x="12501" y="65633"/>
                  </a:cubicBezTo>
                  <a:cubicBezTo>
                    <a:pt x="101256" y="59382"/>
                    <a:pt x="186262" y="52507"/>
                    <a:pt x="266891" y="46882"/>
                  </a:cubicBezTo>
                  <a:cubicBezTo>
                    <a:pt x="961936" y="-5622"/>
                    <a:pt x="1344459" y="-34374"/>
                    <a:pt x="1562598" y="73133"/>
                  </a:cubicBezTo>
                  <a:lnTo>
                    <a:pt x="1575724" y="79384"/>
                  </a:lnTo>
                  <a:lnTo>
                    <a:pt x="1562598" y="85634"/>
                  </a:lnTo>
                  <a:cubicBezTo>
                    <a:pt x="1454466" y="138762"/>
                    <a:pt x="1306332" y="158764"/>
                    <a:pt x="1099444" y="158764"/>
                  </a:cubicBezTo>
                  <a:close/>
                  <a:moveTo>
                    <a:pt x="23751" y="79384"/>
                  </a:moveTo>
                  <a:cubicBezTo>
                    <a:pt x="108757" y="85634"/>
                    <a:pt x="190012" y="91884"/>
                    <a:pt x="268142" y="97510"/>
                  </a:cubicBezTo>
                  <a:cubicBezTo>
                    <a:pt x="946310" y="148763"/>
                    <a:pt x="1326333" y="177515"/>
                    <a:pt x="1543222" y="79384"/>
                  </a:cubicBezTo>
                  <a:cubicBezTo>
                    <a:pt x="1326333" y="-18748"/>
                    <a:pt x="946935" y="10004"/>
                    <a:pt x="268767" y="61258"/>
                  </a:cubicBezTo>
                  <a:cubicBezTo>
                    <a:pt x="190637" y="66883"/>
                    <a:pt x="109382" y="73133"/>
                    <a:pt x="23751" y="79384"/>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8" name="Google Shape;51;p3"/>
            <p:cNvSpPr/>
            <p:nvPr/>
          </p:nvSpPr>
          <p:spPr>
            <a:xfrm rot="1588200">
              <a:off x="1035720" y="3889800"/>
              <a:ext cx="105480" cy="1050840"/>
            </a:xfrm>
            <a:custGeom>
              <a:avLst/>
              <a:gdLst>
                <a:gd name="textAreaLeft" fmla="*/ 0 w 105480"/>
                <a:gd name="textAreaRight" fmla="*/ 105840 w 105480"/>
                <a:gd name="textAreaTop" fmla="*/ 0 h 1050840"/>
                <a:gd name="textAreaBottom" fmla="*/ 1051200 h 1050840"/>
              </a:gdLst>
              <a:ahLst/>
              <a:rect l="textAreaLeft" t="textAreaTop" r="textAreaRight" b="textAreaBottom"/>
              <a:pathLst>
                <a:path w="158767" h="1575723">
                  <a:moveTo>
                    <a:pt x="79383" y="1575724"/>
                  </a:moveTo>
                  <a:lnTo>
                    <a:pt x="73133" y="1562598"/>
                  </a:lnTo>
                  <a:cubicBezTo>
                    <a:pt x="-34373" y="1344459"/>
                    <a:pt x="-5622" y="961935"/>
                    <a:pt x="46882" y="266892"/>
                  </a:cubicBezTo>
                  <a:cubicBezTo>
                    <a:pt x="53132" y="186262"/>
                    <a:pt x="59382" y="101256"/>
                    <a:pt x="65633" y="12501"/>
                  </a:cubicBezTo>
                  <a:lnTo>
                    <a:pt x="65633" y="12501"/>
                  </a:lnTo>
                  <a:cubicBezTo>
                    <a:pt x="66258" y="5000"/>
                    <a:pt x="71883" y="0"/>
                    <a:pt x="79383" y="0"/>
                  </a:cubicBezTo>
                  <a:cubicBezTo>
                    <a:pt x="79383" y="0"/>
                    <a:pt x="79383" y="0"/>
                    <a:pt x="79383" y="0"/>
                  </a:cubicBezTo>
                  <a:cubicBezTo>
                    <a:pt x="86884" y="0"/>
                    <a:pt x="92509" y="5000"/>
                    <a:pt x="93135" y="12501"/>
                  </a:cubicBezTo>
                  <a:cubicBezTo>
                    <a:pt x="99385" y="101881"/>
                    <a:pt x="106260" y="186262"/>
                    <a:pt x="111886" y="266892"/>
                  </a:cubicBezTo>
                  <a:cubicBezTo>
                    <a:pt x="164389" y="961935"/>
                    <a:pt x="193141" y="1344459"/>
                    <a:pt x="85634" y="1561973"/>
                  </a:cubicBezTo>
                  <a:lnTo>
                    <a:pt x="79383" y="1575724"/>
                  </a:lnTo>
                  <a:close/>
                  <a:moveTo>
                    <a:pt x="79383" y="24377"/>
                  </a:moveTo>
                  <a:cubicBezTo>
                    <a:pt x="73133" y="110007"/>
                    <a:pt x="66883" y="191262"/>
                    <a:pt x="61257" y="268767"/>
                  </a:cubicBezTo>
                  <a:cubicBezTo>
                    <a:pt x="10004" y="946934"/>
                    <a:pt x="-18747" y="1326333"/>
                    <a:pt x="79383" y="1543222"/>
                  </a:cubicBezTo>
                  <a:cubicBezTo>
                    <a:pt x="177515" y="1326333"/>
                    <a:pt x="148763" y="946934"/>
                    <a:pt x="97510" y="268767"/>
                  </a:cubicBezTo>
                  <a:cubicBezTo>
                    <a:pt x="91884" y="191262"/>
                    <a:pt x="85634" y="109382"/>
                    <a:pt x="79383" y="243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9" name="Google Shape;52;p3"/>
            <p:cNvSpPr/>
            <p:nvPr/>
          </p:nvSpPr>
          <p:spPr>
            <a:xfrm rot="1588200">
              <a:off x="477720" y="5011200"/>
              <a:ext cx="105480" cy="1050840"/>
            </a:xfrm>
            <a:custGeom>
              <a:avLst/>
              <a:gdLst>
                <a:gd name="textAreaLeft" fmla="*/ 0 w 105480"/>
                <a:gd name="textAreaRight" fmla="*/ 105840 w 105480"/>
                <a:gd name="textAreaTop" fmla="*/ 0 h 1050840"/>
                <a:gd name="textAreaBottom" fmla="*/ 1051200 h 1050840"/>
              </a:gdLst>
              <a:ahLst/>
              <a:rect l="textAreaLeft" t="textAreaTop" r="textAreaRight" b="textAreaBottom"/>
              <a:pathLst>
                <a:path w="158767" h="1575724">
                  <a:moveTo>
                    <a:pt x="79383" y="1575724"/>
                  </a:moveTo>
                  <a:cubicBezTo>
                    <a:pt x="71883" y="1575724"/>
                    <a:pt x="66258" y="1570724"/>
                    <a:pt x="65633" y="1563223"/>
                  </a:cubicBezTo>
                  <a:cubicBezTo>
                    <a:pt x="59382" y="1474468"/>
                    <a:pt x="52507" y="1389462"/>
                    <a:pt x="46882" y="1308832"/>
                  </a:cubicBezTo>
                  <a:cubicBezTo>
                    <a:pt x="-5622" y="613788"/>
                    <a:pt x="-34373" y="231265"/>
                    <a:pt x="73133" y="13126"/>
                  </a:cubicBezTo>
                  <a:lnTo>
                    <a:pt x="79383" y="0"/>
                  </a:lnTo>
                  <a:lnTo>
                    <a:pt x="85634" y="13126"/>
                  </a:lnTo>
                  <a:cubicBezTo>
                    <a:pt x="193141" y="231265"/>
                    <a:pt x="164389" y="613788"/>
                    <a:pt x="111886" y="1308207"/>
                  </a:cubicBezTo>
                  <a:cubicBezTo>
                    <a:pt x="105636" y="1388837"/>
                    <a:pt x="99385" y="1473843"/>
                    <a:pt x="93135" y="1563223"/>
                  </a:cubicBezTo>
                  <a:cubicBezTo>
                    <a:pt x="92509" y="1570724"/>
                    <a:pt x="86884" y="1575724"/>
                    <a:pt x="79383" y="1575724"/>
                  </a:cubicBezTo>
                  <a:cubicBezTo>
                    <a:pt x="79383" y="1575724"/>
                    <a:pt x="79383" y="1575724"/>
                    <a:pt x="79383" y="1575724"/>
                  </a:cubicBezTo>
                  <a:close/>
                  <a:moveTo>
                    <a:pt x="79383" y="33127"/>
                  </a:moveTo>
                  <a:cubicBezTo>
                    <a:pt x="-18747" y="250016"/>
                    <a:pt x="10004" y="630040"/>
                    <a:pt x="61257" y="1307582"/>
                  </a:cubicBezTo>
                  <a:cubicBezTo>
                    <a:pt x="66883" y="1385087"/>
                    <a:pt x="73133" y="1466342"/>
                    <a:pt x="79383" y="1551973"/>
                  </a:cubicBezTo>
                  <a:cubicBezTo>
                    <a:pt x="85634" y="1466342"/>
                    <a:pt x="91884" y="1385087"/>
                    <a:pt x="97510" y="1307582"/>
                  </a:cubicBezTo>
                  <a:cubicBezTo>
                    <a:pt x="148763" y="629414"/>
                    <a:pt x="177515" y="250016"/>
                    <a:pt x="79383" y="3312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0" name="Google Shape;53;p3"/>
            <p:cNvSpPr/>
            <p:nvPr/>
          </p:nvSpPr>
          <p:spPr>
            <a:xfrm rot="1588200">
              <a:off x="844560" y="5202720"/>
              <a:ext cx="1050840" cy="105480"/>
            </a:xfrm>
            <a:custGeom>
              <a:avLst/>
              <a:gdLst>
                <a:gd name="textAreaLeft" fmla="*/ 0 w 1050840"/>
                <a:gd name="textAreaRight" fmla="*/ 1051200 w 1050840"/>
                <a:gd name="textAreaTop" fmla="*/ 0 h 105480"/>
                <a:gd name="textAreaBottom" fmla="*/ 105840 h 105480"/>
              </a:gdLst>
              <a:ahLst/>
              <a:rect l="textAreaLeft" t="textAreaTop" r="textAreaRight" b="textAreaBottom"/>
              <a:pathLst>
                <a:path w="1575723" h="158763">
                  <a:moveTo>
                    <a:pt x="476280" y="158764"/>
                  </a:moveTo>
                  <a:cubicBezTo>
                    <a:pt x="269392" y="158764"/>
                    <a:pt x="120632" y="138762"/>
                    <a:pt x="13126" y="85634"/>
                  </a:cubicBezTo>
                  <a:lnTo>
                    <a:pt x="0" y="79384"/>
                  </a:lnTo>
                  <a:lnTo>
                    <a:pt x="13126" y="73133"/>
                  </a:lnTo>
                  <a:cubicBezTo>
                    <a:pt x="231265" y="-34374"/>
                    <a:pt x="613788" y="-5622"/>
                    <a:pt x="1308832" y="46882"/>
                  </a:cubicBezTo>
                  <a:cubicBezTo>
                    <a:pt x="1389462" y="53132"/>
                    <a:pt x="1474467" y="59382"/>
                    <a:pt x="1563223" y="65633"/>
                  </a:cubicBezTo>
                  <a:cubicBezTo>
                    <a:pt x="1570723" y="66258"/>
                    <a:pt x="1575724" y="71883"/>
                    <a:pt x="1575724" y="79384"/>
                  </a:cubicBezTo>
                  <a:cubicBezTo>
                    <a:pt x="1575724" y="86884"/>
                    <a:pt x="1570723" y="92510"/>
                    <a:pt x="1563223" y="93135"/>
                  </a:cubicBezTo>
                  <a:cubicBezTo>
                    <a:pt x="1474467" y="99385"/>
                    <a:pt x="1389462" y="106260"/>
                    <a:pt x="1308832" y="111886"/>
                  </a:cubicBezTo>
                  <a:cubicBezTo>
                    <a:pt x="958185" y="138137"/>
                    <a:pt x="686918" y="158764"/>
                    <a:pt x="476280" y="158764"/>
                  </a:cubicBezTo>
                  <a:close/>
                  <a:moveTo>
                    <a:pt x="33127" y="79384"/>
                  </a:moveTo>
                  <a:cubicBezTo>
                    <a:pt x="250016" y="177515"/>
                    <a:pt x="630039" y="148763"/>
                    <a:pt x="1308207" y="97510"/>
                  </a:cubicBezTo>
                  <a:cubicBezTo>
                    <a:pt x="1385712" y="91884"/>
                    <a:pt x="1466967" y="85634"/>
                    <a:pt x="1552597" y="79384"/>
                  </a:cubicBezTo>
                  <a:cubicBezTo>
                    <a:pt x="1466967" y="73133"/>
                    <a:pt x="1385712" y="66883"/>
                    <a:pt x="1308207" y="61258"/>
                  </a:cubicBezTo>
                  <a:cubicBezTo>
                    <a:pt x="629414" y="10004"/>
                    <a:pt x="249390" y="-18748"/>
                    <a:pt x="33127" y="79384"/>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1" name="Google Shape;54;p3"/>
            <p:cNvSpPr/>
            <p:nvPr/>
          </p:nvSpPr>
          <p:spPr>
            <a:xfrm rot="1588200">
              <a:off x="-158760" y="4803120"/>
              <a:ext cx="745200" cy="745200"/>
            </a:xfrm>
            <a:custGeom>
              <a:avLst/>
              <a:gdLst>
                <a:gd name="textAreaLeft" fmla="*/ 0 w 745200"/>
                <a:gd name="textAreaRight" fmla="*/ 745560 w 745200"/>
                <a:gd name="textAreaTop" fmla="*/ 0 h 745200"/>
                <a:gd name="textAreaBottom" fmla="*/ 745560 h 745200"/>
              </a:gdLst>
              <a:ahLst/>
              <a:rect l="textAreaLeft" t="textAreaTop" r="textAreaRight" b="textAreaBottom"/>
              <a:pathLst>
                <a:path w="1117897" h="1117570">
                  <a:moveTo>
                    <a:pt x="13453" y="1117570"/>
                  </a:moveTo>
                  <a:cubicBezTo>
                    <a:pt x="10328" y="1117570"/>
                    <a:pt x="6578" y="1116320"/>
                    <a:pt x="4077" y="1113195"/>
                  </a:cubicBezTo>
                  <a:cubicBezTo>
                    <a:pt x="-923" y="1108195"/>
                    <a:pt x="-1548" y="1100069"/>
                    <a:pt x="3452" y="1095069"/>
                  </a:cubicBezTo>
                  <a:cubicBezTo>
                    <a:pt x="61581" y="1027565"/>
                    <a:pt x="117210" y="963185"/>
                    <a:pt x="169713" y="901932"/>
                  </a:cubicBezTo>
                  <a:cubicBezTo>
                    <a:pt x="624116" y="373773"/>
                    <a:pt x="874132" y="82505"/>
                    <a:pt x="1104147" y="4375"/>
                  </a:cubicBezTo>
                  <a:lnTo>
                    <a:pt x="1117897" y="0"/>
                  </a:lnTo>
                  <a:lnTo>
                    <a:pt x="1113522" y="13751"/>
                  </a:lnTo>
                  <a:cubicBezTo>
                    <a:pt x="1035392" y="243765"/>
                    <a:pt x="744124" y="493781"/>
                    <a:pt x="215966" y="948184"/>
                  </a:cubicBezTo>
                  <a:cubicBezTo>
                    <a:pt x="154712" y="1000688"/>
                    <a:pt x="90333" y="1056316"/>
                    <a:pt x="22204" y="1115070"/>
                  </a:cubicBezTo>
                  <a:lnTo>
                    <a:pt x="22204" y="1115070"/>
                  </a:lnTo>
                  <a:cubicBezTo>
                    <a:pt x="19703" y="1116320"/>
                    <a:pt x="16578" y="1117570"/>
                    <a:pt x="13453" y="1117570"/>
                  </a:cubicBezTo>
                  <a:close/>
                  <a:moveTo>
                    <a:pt x="1094771" y="22501"/>
                  </a:moveTo>
                  <a:cubicBezTo>
                    <a:pt x="872257" y="106257"/>
                    <a:pt x="624116" y="395025"/>
                    <a:pt x="180963" y="910682"/>
                  </a:cubicBezTo>
                  <a:cubicBezTo>
                    <a:pt x="130335" y="970061"/>
                    <a:pt x="77207" y="1031940"/>
                    <a:pt x="20953" y="1096319"/>
                  </a:cubicBezTo>
                  <a:cubicBezTo>
                    <a:pt x="85958" y="1040065"/>
                    <a:pt x="147836" y="986937"/>
                    <a:pt x="206590" y="936309"/>
                  </a:cubicBezTo>
                  <a:cubicBezTo>
                    <a:pt x="722247" y="493156"/>
                    <a:pt x="1011016" y="245015"/>
                    <a:pt x="109477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2" name="Google Shape;55;p3"/>
            <p:cNvSpPr/>
            <p:nvPr/>
          </p:nvSpPr>
          <p:spPr>
            <a:xfrm rot="1588200">
              <a:off x="636480" y="5199120"/>
              <a:ext cx="745200" cy="745200"/>
            </a:xfrm>
            <a:custGeom>
              <a:avLst/>
              <a:gdLst>
                <a:gd name="textAreaLeft" fmla="*/ 0 w 745200"/>
                <a:gd name="textAreaRight" fmla="*/ 745560 w 745200"/>
                <a:gd name="textAreaTop" fmla="*/ 0 h 745200"/>
                <a:gd name="textAreaBottom" fmla="*/ 745560 h 745200"/>
              </a:gdLst>
              <a:ahLst/>
              <a:rect l="textAreaLeft" t="textAreaTop" r="textAreaRight" b="textAreaBottom"/>
              <a:pathLst>
                <a:path w="1117897" h="1117570">
                  <a:moveTo>
                    <a:pt x="1103819" y="1117570"/>
                  </a:moveTo>
                  <a:cubicBezTo>
                    <a:pt x="1100694" y="1117570"/>
                    <a:pt x="1097569" y="1116320"/>
                    <a:pt x="1095069" y="1114445"/>
                  </a:cubicBezTo>
                  <a:cubicBezTo>
                    <a:pt x="1027564" y="1056316"/>
                    <a:pt x="963185" y="1000688"/>
                    <a:pt x="901931" y="948184"/>
                  </a:cubicBezTo>
                  <a:cubicBezTo>
                    <a:pt x="373148" y="493781"/>
                    <a:pt x="82505" y="243765"/>
                    <a:pt x="4375" y="13751"/>
                  </a:cubicBezTo>
                  <a:lnTo>
                    <a:pt x="0" y="0"/>
                  </a:lnTo>
                  <a:lnTo>
                    <a:pt x="13751" y="4375"/>
                  </a:lnTo>
                  <a:cubicBezTo>
                    <a:pt x="243765" y="82505"/>
                    <a:pt x="493781" y="373773"/>
                    <a:pt x="948184" y="901932"/>
                  </a:cubicBezTo>
                  <a:cubicBezTo>
                    <a:pt x="1000688" y="963185"/>
                    <a:pt x="1056316" y="1027565"/>
                    <a:pt x="1114445" y="1095069"/>
                  </a:cubicBezTo>
                  <a:lnTo>
                    <a:pt x="1114445" y="1095069"/>
                  </a:lnTo>
                  <a:cubicBezTo>
                    <a:pt x="1119445" y="1100694"/>
                    <a:pt x="1118820" y="1108195"/>
                    <a:pt x="1113820" y="1113820"/>
                  </a:cubicBezTo>
                  <a:cubicBezTo>
                    <a:pt x="1110695" y="1116320"/>
                    <a:pt x="1107569" y="1117570"/>
                    <a:pt x="1103819" y="1117570"/>
                  </a:cubicBezTo>
                  <a:close/>
                  <a:moveTo>
                    <a:pt x="22501" y="22501"/>
                  </a:moveTo>
                  <a:cubicBezTo>
                    <a:pt x="106257" y="245015"/>
                    <a:pt x="395025" y="493156"/>
                    <a:pt x="910682" y="936934"/>
                  </a:cubicBezTo>
                  <a:cubicBezTo>
                    <a:pt x="969436" y="987562"/>
                    <a:pt x="1031940" y="1040690"/>
                    <a:pt x="1096318" y="1096944"/>
                  </a:cubicBezTo>
                  <a:cubicBezTo>
                    <a:pt x="1040690" y="1031940"/>
                    <a:pt x="986936" y="970061"/>
                    <a:pt x="936308" y="911307"/>
                  </a:cubicBezTo>
                  <a:cubicBezTo>
                    <a:pt x="493781" y="395025"/>
                    <a:pt x="245640" y="106257"/>
                    <a:pt x="2250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3" name="Google Shape;56;p3"/>
            <p:cNvSpPr/>
            <p:nvPr/>
          </p:nvSpPr>
          <p:spPr>
            <a:xfrm rot="1588200">
              <a:off x="1032120" y="4403160"/>
              <a:ext cx="745200" cy="745560"/>
            </a:xfrm>
            <a:custGeom>
              <a:avLst/>
              <a:gdLst>
                <a:gd name="textAreaLeft" fmla="*/ 0 w 745200"/>
                <a:gd name="textAreaRight" fmla="*/ 745560 w 745200"/>
                <a:gd name="textAreaTop" fmla="*/ 0 h 745560"/>
                <a:gd name="textAreaBottom" fmla="*/ 745920 h 745560"/>
              </a:gdLst>
              <a:ahLst/>
              <a:rect l="textAreaLeft" t="textAreaTop" r="textAreaRight" b="textAreaBottom"/>
              <a:pathLst>
                <a:path w="1117897" h="1118522">
                  <a:moveTo>
                    <a:pt x="0" y="1118522"/>
                  </a:moveTo>
                  <a:lnTo>
                    <a:pt x="4376" y="1104772"/>
                  </a:lnTo>
                  <a:cubicBezTo>
                    <a:pt x="82506" y="874757"/>
                    <a:pt x="373774" y="624741"/>
                    <a:pt x="901932" y="170338"/>
                  </a:cubicBezTo>
                  <a:cubicBezTo>
                    <a:pt x="963186" y="117835"/>
                    <a:pt x="1027565" y="62206"/>
                    <a:pt x="1095694" y="3452"/>
                  </a:cubicBezTo>
                  <a:cubicBezTo>
                    <a:pt x="1101320" y="-1548"/>
                    <a:pt x="1108820" y="-923"/>
                    <a:pt x="1113821" y="4077"/>
                  </a:cubicBezTo>
                  <a:cubicBezTo>
                    <a:pt x="1118820" y="9078"/>
                    <a:pt x="1119446" y="17203"/>
                    <a:pt x="1114445" y="22204"/>
                  </a:cubicBezTo>
                  <a:lnTo>
                    <a:pt x="1114445" y="22204"/>
                  </a:lnTo>
                  <a:cubicBezTo>
                    <a:pt x="1056316" y="89708"/>
                    <a:pt x="1000689" y="154087"/>
                    <a:pt x="948185" y="215341"/>
                  </a:cubicBezTo>
                  <a:cubicBezTo>
                    <a:pt x="493781" y="743499"/>
                    <a:pt x="243765" y="1034767"/>
                    <a:pt x="13751" y="1112897"/>
                  </a:cubicBezTo>
                  <a:lnTo>
                    <a:pt x="0" y="1118522"/>
                  </a:lnTo>
                  <a:close/>
                  <a:moveTo>
                    <a:pt x="1103820" y="13453"/>
                  </a:moveTo>
                  <a:cubicBezTo>
                    <a:pt x="1036940" y="72832"/>
                    <a:pt x="972562" y="128460"/>
                    <a:pt x="911308" y="180963"/>
                  </a:cubicBezTo>
                  <a:cubicBezTo>
                    <a:pt x="395650" y="624116"/>
                    <a:pt x="106882" y="872257"/>
                    <a:pt x="23127" y="1094771"/>
                  </a:cubicBezTo>
                  <a:cubicBezTo>
                    <a:pt x="245641" y="1011016"/>
                    <a:pt x="493781" y="722248"/>
                    <a:pt x="937559" y="206590"/>
                  </a:cubicBezTo>
                  <a:cubicBezTo>
                    <a:pt x="990062" y="145336"/>
                    <a:pt x="1045691" y="80957"/>
                    <a:pt x="1103820" y="13453"/>
                  </a:cubicBezTo>
                  <a:lnTo>
                    <a:pt x="1109445" y="18453"/>
                  </a:lnTo>
                  <a:lnTo>
                    <a:pt x="1103820" y="13453"/>
                  </a:lnTo>
                  <a:lnTo>
                    <a:pt x="1109445" y="18453"/>
                  </a:lnTo>
                  <a:lnTo>
                    <a:pt x="1103820" y="13453"/>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4" name="Google Shape;57;p3"/>
            <p:cNvSpPr/>
            <p:nvPr/>
          </p:nvSpPr>
          <p:spPr>
            <a:xfrm rot="1588200">
              <a:off x="237240" y="4007880"/>
              <a:ext cx="745560" cy="745200"/>
            </a:xfrm>
            <a:custGeom>
              <a:avLst/>
              <a:gdLst>
                <a:gd name="textAreaLeft" fmla="*/ 0 w 745560"/>
                <a:gd name="textAreaRight" fmla="*/ 745920 w 745560"/>
                <a:gd name="textAreaTop" fmla="*/ 0 h 745200"/>
                <a:gd name="textAreaBottom" fmla="*/ 745560 h 745200"/>
              </a:gdLst>
              <a:ahLst/>
              <a:rect l="textAreaLeft" t="textAreaTop" r="textAreaRight" b="textAreaBottom"/>
              <a:pathLst>
                <a:path w="1118522" h="1117897">
                  <a:moveTo>
                    <a:pt x="1118522" y="1117897"/>
                  </a:moveTo>
                  <a:lnTo>
                    <a:pt x="1104772" y="1113522"/>
                  </a:lnTo>
                  <a:cubicBezTo>
                    <a:pt x="874757" y="1035392"/>
                    <a:pt x="624741" y="744124"/>
                    <a:pt x="170338" y="215966"/>
                  </a:cubicBezTo>
                  <a:cubicBezTo>
                    <a:pt x="117834" y="154712"/>
                    <a:pt x="62206" y="90333"/>
                    <a:pt x="3452" y="22204"/>
                  </a:cubicBezTo>
                  <a:lnTo>
                    <a:pt x="3452" y="22204"/>
                  </a:lnTo>
                  <a:cubicBezTo>
                    <a:pt x="-1548" y="16578"/>
                    <a:pt x="-923" y="9078"/>
                    <a:pt x="4077" y="4077"/>
                  </a:cubicBezTo>
                  <a:cubicBezTo>
                    <a:pt x="9077" y="-923"/>
                    <a:pt x="17203" y="-1548"/>
                    <a:pt x="22828" y="3452"/>
                  </a:cubicBezTo>
                  <a:cubicBezTo>
                    <a:pt x="90333" y="61581"/>
                    <a:pt x="154712" y="117209"/>
                    <a:pt x="216591" y="170338"/>
                  </a:cubicBezTo>
                  <a:cubicBezTo>
                    <a:pt x="744749" y="624741"/>
                    <a:pt x="1036017" y="874757"/>
                    <a:pt x="1114147" y="1104771"/>
                  </a:cubicBezTo>
                  <a:lnTo>
                    <a:pt x="1118522" y="1117897"/>
                  </a:lnTo>
                  <a:close/>
                  <a:moveTo>
                    <a:pt x="20953" y="20953"/>
                  </a:moveTo>
                  <a:cubicBezTo>
                    <a:pt x="77207" y="85958"/>
                    <a:pt x="130335" y="147836"/>
                    <a:pt x="180963" y="206590"/>
                  </a:cubicBezTo>
                  <a:cubicBezTo>
                    <a:pt x="624116" y="722248"/>
                    <a:pt x="872257" y="1011016"/>
                    <a:pt x="1094771" y="1094771"/>
                  </a:cubicBezTo>
                  <a:cubicBezTo>
                    <a:pt x="1011016" y="872257"/>
                    <a:pt x="722247" y="624116"/>
                    <a:pt x="206590" y="180963"/>
                  </a:cubicBezTo>
                  <a:cubicBezTo>
                    <a:pt x="147836" y="129710"/>
                    <a:pt x="85958" y="76582"/>
                    <a:pt x="20953" y="2095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5" name="Google Shape;58;p3"/>
            <p:cNvSpPr/>
            <p:nvPr/>
          </p:nvSpPr>
          <p:spPr>
            <a:xfrm rot="1588200">
              <a:off x="-48240" y="4355640"/>
              <a:ext cx="923760" cy="365760"/>
            </a:xfrm>
            <a:custGeom>
              <a:avLst/>
              <a:gdLst>
                <a:gd name="textAreaLeft" fmla="*/ 0 w 923760"/>
                <a:gd name="textAreaRight" fmla="*/ 924120 w 923760"/>
                <a:gd name="textAreaTop" fmla="*/ 0 h 365760"/>
                <a:gd name="textAreaBottom" fmla="*/ 366120 h 365760"/>
              </a:gdLst>
              <a:ahLst/>
              <a:rect l="textAreaLeft" t="textAreaTop" r="textAreaRight" b="textAreaBottom"/>
              <a:pathLst>
                <a:path w="1385324" h="548695">
                  <a:moveTo>
                    <a:pt x="1330322" y="548695"/>
                  </a:moveTo>
                  <a:cubicBezTo>
                    <a:pt x="1104057" y="548695"/>
                    <a:pt x="782787" y="394936"/>
                    <a:pt x="224627" y="128669"/>
                  </a:cubicBezTo>
                  <a:cubicBezTo>
                    <a:pt x="155873" y="96167"/>
                    <a:pt x="83993" y="61165"/>
                    <a:pt x="7739" y="25538"/>
                  </a:cubicBezTo>
                  <a:cubicBezTo>
                    <a:pt x="1488" y="22412"/>
                    <a:pt x="-1637" y="15537"/>
                    <a:pt x="863" y="8661"/>
                  </a:cubicBezTo>
                  <a:cubicBezTo>
                    <a:pt x="3363" y="1786"/>
                    <a:pt x="10239" y="-1339"/>
                    <a:pt x="17114" y="536"/>
                  </a:cubicBezTo>
                  <a:cubicBezTo>
                    <a:pt x="97119" y="24912"/>
                    <a:pt x="173999" y="48664"/>
                    <a:pt x="247129" y="70540"/>
                  </a:cubicBezTo>
                  <a:cubicBezTo>
                    <a:pt x="874668" y="261177"/>
                    <a:pt x="1220940" y="366184"/>
                    <a:pt x="1375325" y="534945"/>
                  </a:cubicBezTo>
                  <a:lnTo>
                    <a:pt x="1385325" y="545570"/>
                  </a:lnTo>
                  <a:lnTo>
                    <a:pt x="1370950" y="546820"/>
                  </a:lnTo>
                  <a:cubicBezTo>
                    <a:pt x="1357823" y="548070"/>
                    <a:pt x="1344073" y="548695"/>
                    <a:pt x="1330322" y="548695"/>
                  </a:cubicBezTo>
                  <a:close/>
                  <a:moveTo>
                    <a:pt x="27740" y="18662"/>
                  </a:moveTo>
                  <a:cubicBezTo>
                    <a:pt x="98369" y="52414"/>
                    <a:pt x="165873" y="84291"/>
                    <a:pt x="230878" y="115543"/>
                  </a:cubicBezTo>
                  <a:cubicBezTo>
                    <a:pt x="807789" y="391185"/>
                    <a:pt x="1131559" y="545570"/>
                    <a:pt x="1354698" y="533694"/>
                  </a:cubicBezTo>
                  <a:cubicBezTo>
                    <a:pt x="1197813" y="374309"/>
                    <a:pt x="854666" y="269928"/>
                    <a:pt x="243379" y="84291"/>
                  </a:cubicBezTo>
                  <a:cubicBezTo>
                    <a:pt x="174624" y="63665"/>
                    <a:pt x="102745" y="41788"/>
                    <a:pt x="27740" y="18662"/>
                  </a:cubicBezTo>
                  <a:close/>
                  <a:moveTo>
                    <a:pt x="13989" y="12412"/>
                  </a:moveTo>
                  <a:lnTo>
                    <a:pt x="10864" y="18662"/>
                  </a:lnTo>
                  <a:lnTo>
                    <a:pt x="13989" y="12412"/>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6" name="Google Shape;59;p3"/>
            <p:cNvSpPr/>
            <p:nvPr/>
          </p:nvSpPr>
          <p:spPr>
            <a:xfrm rot="1588200">
              <a:off x="1064160" y="4118040"/>
              <a:ext cx="365400" cy="923400"/>
            </a:xfrm>
            <a:custGeom>
              <a:avLst/>
              <a:gdLst>
                <a:gd name="textAreaLeft" fmla="*/ 0 w 365400"/>
                <a:gd name="textAreaRight" fmla="*/ 365760 w 365400"/>
                <a:gd name="textAreaTop" fmla="*/ 0 h 923400"/>
                <a:gd name="textAreaBottom" fmla="*/ 923760 h 923400"/>
              </a:gdLst>
              <a:ahLst/>
              <a:rect l="textAreaLeft" t="textAreaTop" r="textAreaRight" b="textAreaBottom"/>
              <a:pathLst>
                <a:path w="548537" h="1384699">
                  <a:moveTo>
                    <a:pt x="2968" y="1384700"/>
                  </a:moveTo>
                  <a:lnTo>
                    <a:pt x="1717" y="1370324"/>
                  </a:lnTo>
                  <a:cubicBezTo>
                    <a:pt x="-18284" y="1142185"/>
                    <a:pt x="137351" y="816539"/>
                    <a:pt x="419869" y="224627"/>
                  </a:cubicBezTo>
                  <a:cubicBezTo>
                    <a:pt x="452996" y="155873"/>
                    <a:pt x="487373" y="83368"/>
                    <a:pt x="523000" y="7739"/>
                  </a:cubicBezTo>
                  <a:lnTo>
                    <a:pt x="523000" y="7739"/>
                  </a:lnTo>
                  <a:cubicBezTo>
                    <a:pt x="526125" y="1488"/>
                    <a:pt x="533001" y="-1637"/>
                    <a:pt x="539876" y="863"/>
                  </a:cubicBezTo>
                  <a:cubicBezTo>
                    <a:pt x="546752" y="3363"/>
                    <a:pt x="549877" y="10239"/>
                    <a:pt x="548002" y="17114"/>
                  </a:cubicBezTo>
                  <a:cubicBezTo>
                    <a:pt x="523625" y="97744"/>
                    <a:pt x="499874" y="173999"/>
                    <a:pt x="477998" y="247129"/>
                  </a:cubicBezTo>
                  <a:cubicBezTo>
                    <a:pt x="287361" y="874668"/>
                    <a:pt x="182354" y="1220315"/>
                    <a:pt x="13593" y="1375324"/>
                  </a:cubicBezTo>
                  <a:lnTo>
                    <a:pt x="2968" y="1384700"/>
                  </a:lnTo>
                  <a:close/>
                  <a:moveTo>
                    <a:pt x="529876" y="27740"/>
                  </a:moveTo>
                  <a:cubicBezTo>
                    <a:pt x="496123" y="98369"/>
                    <a:pt x="463622" y="166498"/>
                    <a:pt x="432994" y="230878"/>
                  </a:cubicBezTo>
                  <a:cubicBezTo>
                    <a:pt x="157352" y="807789"/>
                    <a:pt x="2968" y="1130934"/>
                    <a:pt x="14843" y="1354073"/>
                  </a:cubicBezTo>
                  <a:cubicBezTo>
                    <a:pt x="174228" y="1197188"/>
                    <a:pt x="278610" y="854042"/>
                    <a:pt x="464246" y="242753"/>
                  </a:cubicBezTo>
                  <a:cubicBezTo>
                    <a:pt x="484873" y="174624"/>
                    <a:pt x="506749" y="102745"/>
                    <a:pt x="529876" y="27740"/>
                  </a:cubicBezTo>
                  <a:close/>
                  <a:moveTo>
                    <a:pt x="536126" y="13989"/>
                  </a:moveTo>
                  <a:lnTo>
                    <a:pt x="536126" y="13989"/>
                  </a:lnTo>
                  <a:lnTo>
                    <a:pt x="529876" y="10864"/>
                  </a:lnTo>
                  <a:lnTo>
                    <a:pt x="536126"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7" name="Google Shape;60;p3"/>
            <p:cNvSpPr/>
            <p:nvPr/>
          </p:nvSpPr>
          <p:spPr>
            <a:xfrm rot="1588200">
              <a:off x="189000" y="4909680"/>
              <a:ext cx="365400" cy="923760"/>
            </a:xfrm>
            <a:custGeom>
              <a:avLst/>
              <a:gdLst>
                <a:gd name="textAreaLeft" fmla="*/ 0 w 365400"/>
                <a:gd name="textAreaRight" fmla="*/ 365760 w 365400"/>
                <a:gd name="textAreaTop" fmla="*/ 0 h 923760"/>
                <a:gd name="textAreaBottom" fmla="*/ 924120 h 923760"/>
              </a:gdLst>
              <a:ahLst/>
              <a:rect l="textAreaLeft" t="textAreaTop" r="textAreaRight" b="textAreaBottom"/>
              <a:pathLst>
                <a:path w="548537" h="1385711">
                  <a:moveTo>
                    <a:pt x="13662" y="1385712"/>
                  </a:moveTo>
                  <a:cubicBezTo>
                    <a:pt x="11787" y="1385712"/>
                    <a:pt x="10537" y="1385712"/>
                    <a:pt x="8662" y="1384462"/>
                  </a:cubicBezTo>
                  <a:cubicBezTo>
                    <a:pt x="1786" y="1381962"/>
                    <a:pt x="-1339" y="1375087"/>
                    <a:pt x="536" y="1368211"/>
                  </a:cubicBezTo>
                  <a:lnTo>
                    <a:pt x="536" y="1368211"/>
                  </a:lnTo>
                  <a:cubicBezTo>
                    <a:pt x="24912" y="1287581"/>
                    <a:pt x="48664" y="1211326"/>
                    <a:pt x="70541" y="1138197"/>
                  </a:cubicBezTo>
                  <a:cubicBezTo>
                    <a:pt x="261178" y="510657"/>
                    <a:pt x="366184" y="165010"/>
                    <a:pt x="534944" y="10001"/>
                  </a:cubicBezTo>
                  <a:lnTo>
                    <a:pt x="545570" y="0"/>
                  </a:lnTo>
                  <a:lnTo>
                    <a:pt x="546820" y="14376"/>
                  </a:lnTo>
                  <a:cubicBezTo>
                    <a:pt x="566822" y="242515"/>
                    <a:pt x="411187" y="568161"/>
                    <a:pt x="128669" y="1160698"/>
                  </a:cubicBezTo>
                  <a:cubicBezTo>
                    <a:pt x="96167" y="1229452"/>
                    <a:pt x="61165" y="1301332"/>
                    <a:pt x="25537" y="1377587"/>
                  </a:cubicBezTo>
                  <a:cubicBezTo>
                    <a:pt x="23038" y="1383212"/>
                    <a:pt x="18662" y="1385712"/>
                    <a:pt x="13662" y="1385712"/>
                  </a:cubicBezTo>
                  <a:close/>
                  <a:moveTo>
                    <a:pt x="8037" y="1370711"/>
                  </a:moveTo>
                  <a:lnTo>
                    <a:pt x="14912" y="1372586"/>
                  </a:lnTo>
                  <a:cubicBezTo>
                    <a:pt x="14912" y="1372586"/>
                    <a:pt x="14912" y="1372586"/>
                    <a:pt x="14912" y="1372586"/>
                  </a:cubicBezTo>
                  <a:lnTo>
                    <a:pt x="8037" y="1370711"/>
                  </a:lnTo>
                  <a:close/>
                  <a:moveTo>
                    <a:pt x="534319" y="31877"/>
                  </a:moveTo>
                  <a:cubicBezTo>
                    <a:pt x="374934" y="188762"/>
                    <a:pt x="270553" y="531908"/>
                    <a:pt x="84916" y="1143197"/>
                  </a:cubicBezTo>
                  <a:cubicBezTo>
                    <a:pt x="63665" y="1213826"/>
                    <a:pt x="41163" y="1287581"/>
                    <a:pt x="17412" y="1364461"/>
                  </a:cubicBezTo>
                  <a:cubicBezTo>
                    <a:pt x="51164" y="1291956"/>
                    <a:pt x="84291" y="1221952"/>
                    <a:pt x="116168" y="1155073"/>
                  </a:cubicBezTo>
                  <a:cubicBezTo>
                    <a:pt x="391185" y="578786"/>
                    <a:pt x="545570" y="255016"/>
                    <a:pt x="534319" y="318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8" name="Google Shape;61;p3"/>
            <p:cNvSpPr/>
            <p:nvPr/>
          </p:nvSpPr>
          <p:spPr>
            <a:xfrm rot="1588200">
              <a:off x="743760" y="5230800"/>
              <a:ext cx="923400" cy="365760"/>
            </a:xfrm>
            <a:custGeom>
              <a:avLst/>
              <a:gdLst>
                <a:gd name="textAreaLeft" fmla="*/ 0 w 923400"/>
                <a:gd name="textAreaRight" fmla="*/ 923760 w 923400"/>
                <a:gd name="textAreaTop" fmla="*/ 0 h 365760"/>
                <a:gd name="textAreaBottom" fmla="*/ 366120 h 365760"/>
              </a:gdLst>
              <a:ahLst/>
              <a:rect l="textAreaLeft" t="textAreaTop" r="textAreaRight" b="textAreaBottom"/>
              <a:pathLst>
                <a:path w="1384700" h="548626">
                  <a:moveTo>
                    <a:pt x="1371961" y="548627"/>
                  </a:moveTo>
                  <a:cubicBezTo>
                    <a:pt x="1370711" y="548627"/>
                    <a:pt x="1369462" y="548627"/>
                    <a:pt x="1368211" y="548002"/>
                  </a:cubicBezTo>
                  <a:cubicBezTo>
                    <a:pt x="1287581" y="523625"/>
                    <a:pt x="1211326" y="499874"/>
                    <a:pt x="1138197" y="477997"/>
                  </a:cubicBezTo>
                  <a:cubicBezTo>
                    <a:pt x="510658" y="287360"/>
                    <a:pt x="165011" y="182354"/>
                    <a:pt x="10001" y="13593"/>
                  </a:cubicBezTo>
                  <a:lnTo>
                    <a:pt x="0" y="2968"/>
                  </a:lnTo>
                  <a:lnTo>
                    <a:pt x="14376" y="1717"/>
                  </a:lnTo>
                  <a:cubicBezTo>
                    <a:pt x="241891" y="-18284"/>
                    <a:pt x="568161" y="137351"/>
                    <a:pt x="1160074" y="419869"/>
                  </a:cubicBezTo>
                  <a:cubicBezTo>
                    <a:pt x="1228828" y="452996"/>
                    <a:pt x="1300707" y="487373"/>
                    <a:pt x="1376962" y="523000"/>
                  </a:cubicBezTo>
                  <a:lnTo>
                    <a:pt x="1376962" y="523000"/>
                  </a:lnTo>
                  <a:cubicBezTo>
                    <a:pt x="1383212" y="526125"/>
                    <a:pt x="1386337" y="533001"/>
                    <a:pt x="1383837" y="539876"/>
                  </a:cubicBezTo>
                  <a:cubicBezTo>
                    <a:pt x="1381963" y="545502"/>
                    <a:pt x="1376962" y="548627"/>
                    <a:pt x="1371961" y="548627"/>
                  </a:cubicBezTo>
                  <a:close/>
                  <a:moveTo>
                    <a:pt x="1371336" y="536126"/>
                  </a:moveTo>
                  <a:lnTo>
                    <a:pt x="1371336" y="536126"/>
                  </a:lnTo>
                  <a:lnTo>
                    <a:pt x="1374462" y="529876"/>
                  </a:lnTo>
                  <a:lnTo>
                    <a:pt x="1371336" y="536126"/>
                  </a:lnTo>
                  <a:close/>
                  <a:moveTo>
                    <a:pt x="30627" y="14843"/>
                  </a:moveTo>
                  <a:cubicBezTo>
                    <a:pt x="187512" y="174228"/>
                    <a:pt x="530659" y="278610"/>
                    <a:pt x="1141947" y="464246"/>
                  </a:cubicBezTo>
                  <a:cubicBezTo>
                    <a:pt x="1210702" y="484873"/>
                    <a:pt x="1282581" y="506749"/>
                    <a:pt x="1357586" y="529876"/>
                  </a:cubicBezTo>
                  <a:cubicBezTo>
                    <a:pt x="1286956" y="496124"/>
                    <a:pt x="1218827" y="463621"/>
                    <a:pt x="1154448" y="432995"/>
                  </a:cubicBezTo>
                  <a:cubicBezTo>
                    <a:pt x="577536" y="157352"/>
                    <a:pt x="253767" y="2968"/>
                    <a:pt x="30627" y="1484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9" name="Google Shape;62;p3"/>
            <p:cNvSpPr/>
            <p:nvPr/>
          </p:nvSpPr>
          <p:spPr>
            <a:xfrm rot="1588200">
              <a:off x="-233280" y="4748040"/>
              <a:ext cx="906480" cy="405000"/>
            </a:xfrm>
            <a:custGeom>
              <a:avLst/>
              <a:gdLst>
                <a:gd name="textAreaLeft" fmla="*/ 0 w 906480"/>
                <a:gd name="textAreaRight" fmla="*/ 906840 w 906480"/>
                <a:gd name="textAreaTop" fmla="*/ 0 h 405000"/>
                <a:gd name="textAreaBottom" fmla="*/ 405360 h 405000"/>
              </a:gdLst>
              <a:ahLst/>
              <a:rect l="textAreaLeft" t="textAreaTop" r="textAreaRight" b="textAreaBottom"/>
              <a:pathLst>
                <a:path w="1359555" h="607906">
                  <a:moveTo>
                    <a:pt x="13221" y="607907"/>
                  </a:moveTo>
                  <a:cubicBezTo>
                    <a:pt x="8221" y="607907"/>
                    <a:pt x="3845" y="604781"/>
                    <a:pt x="1345" y="599781"/>
                  </a:cubicBezTo>
                  <a:cubicBezTo>
                    <a:pt x="-1780" y="593530"/>
                    <a:pt x="720" y="586030"/>
                    <a:pt x="6971" y="582905"/>
                  </a:cubicBezTo>
                  <a:cubicBezTo>
                    <a:pt x="81350" y="543527"/>
                    <a:pt x="151980" y="506025"/>
                    <a:pt x="218859" y="469773"/>
                  </a:cubicBezTo>
                  <a:cubicBezTo>
                    <a:pt x="797645" y="161003"/>
                    <a:pt x="1116415" y="-9007"/>
                    <a:pt x="1345180" y="368"/>
                  </a:cubicBezTo>
                  <a:lnTo>
                    <a:pt x="1359556" y="993"/>
                  </a:lnTo>
                  <a:lnTo>
                    <a:pt x="1350180" y="12244"/>
                  </a:lnTo>
                  <a:cubicBezTo>
                    <a:pt x="1203296" y="187880"/>
                    <a:pt x="862650" y="307888"/>
                    <a:pt x="244486" y="526651"/>
                  </a:cubicBezTo>
                  <a:cubicBezTo>
                    <a:pt x="172606" y="552278"/>
                    <a:pt x="96976" y="578530"/>
                    <a:pt x="17596" y="606656"/>
                  </a:cubicBezTo>
                  <a:lnTo>
                    <a:pt x="17596" y="606656"/>
                  </a:lnTo>
                  <a:cubicBezTo>
                    <a:pt x="15721" y="607281"/>
                    <a:pt x="14471" y="607907"/>
                    <a:pt x="13221" y="607907"/>
                  </a:cubicBezTo>
                  <a:close/>
                  <a:moveTo>
                    <a:pt x="12596" y="593530"/>
                  </a:moveTo>
                  <a:lnTo>
                    <a:pt x="12596" y="593530"/>
                  </a:lnTo>
                  <a:lnTo>
                    <a:pt x="12596" y="593530"/>
                  </a:lnTo>
                  <a:lnTo>
                    <a:pt x="12596" y="593530"/>
                  </a:lnTo>
                  <a:close/>
                  <a:moveTo>
                    <a:pt x="1325804" y="14119"/>
                  </a:moveTo>
                  <a:cubicBezTo>
                    <a:pt x="1102040" y="14119"/>
                    <a:pt x="786395" y="182880"/>
                    <a:pt x="225734" y="482274"/>
                  </a:cubicBezTo>
                  <a:cubicBezTo>
                    <a:pt x="162606" y="516026"/>
                    <a:pt x="96352" y="551028"/>
                    <a:pt x="26972" y="587905"/>
                  </a:cubicBezTo>
                  <a:cubicBezTo>
                    <a:pt x="100727" y="561653"/>
                    <a:pt x="171981" y="536652"/>
                    <a:pt x="239485" y="512900"/>
                  </a:cubicBezTo>
                  <a:cubicBezTo>
                    <a:pt x="842023" y="299762"/>
                    <a:pt x="1179544" y="180379"/>
                    <a:pt x="1329554" y="14119"/>
                  </a:cubicBezTo>
                  <a:cubicBezTo>
                    <a:pt x="1328304" y="14119"/>
                    <a:pt x="1327054" y="14119"/>
                    <a:pt x="1325804" y="14119"/>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0" name="Google Shape;63;p3"/>
            <p:cNvSpPr/>
            <p:nvPr/>
          </p:nvSpPr>
          <p:spPr>
            <a:xfrm rot="1588200">
              <a:off x="581040" y="5113080"/>
              <a:ext cx="405000" cy="906480"/>
            </a:xfrm>
            <a:custGeom>
              <a:avLst/>
              <a:gdLst>
                <a:gd name="textAreaLeft" fmla="*/ 0 w 405000"/>
                <a:gd name="textAreaRight" fmla="*/ 405360 w 405000"/>
                <a:gd name="textAreaTop" fmla="*/ 0 h 906480"/>
                <a:gd name="textAreaBottom" fmla="*/ 906840 h 906480"/>
              </a:gdLst>
              <a:ahLst/>
              <a:rect l="textAreaLeft" t="textAreaTop" r="textAreaRight" b="textAreaBottom"/>
              <a:pathLst>
                <a:path w="607567" h="1359460">
                  <a:moveTo>
                    <a:pt x="594203" y="1359460"/>
                  </a:moveTo>
                  <a:cubicBezTo>
                    <a:pt x="589204" y="1359460"/>
                    <a:pt x="584828" y="1356960"/>
                    <a:pt x="582953" y="1352585"/>
                  </a:cubicBezTo>
                  <a:cubicBezTo>
                    <a:pt x="543575" y="1278205"/>
                    <a:pt x="506073" y="1208201"/>
                    <a:pt x="469821" y="1140697"/>
                  </a:cubicBezTo>
                  <a:cubicBezTo>
                    <a:pt x="161052" y="561910"/>
                    <a:pt x="-9584" y="243140"/>
                    <a:pt x="416" y="14376"/>
                  </a:cubicBezTo>
                  <a:lnTo>
                    <a:pt x="1042" y="0"/>
                  </a:lnTo>
                  <a:lnTo>
                    <a:pt x="12292" y="9376"/>
                  </a:lnTo>
                  <a:cubicBezTo>
                    <a:pt x="187928" y="156260"/>
                    <a:pt x="307936" y="496906"/>
                    <a:pt x="526700" y="1115070"/>
                  </a:cubicBezTo>
                  <a:cubicBezTo>
                    <a:pt x="552326" y="1186949"/>
                    <a:pt x="578578" y="1262579"/>
                    <a:pt x="606704" y="1341334"/>
                  </a:cubicBezTo>
                  <a:lnTo>
                    <a:pt x="606704" y="1341334"/>
                  </a:lnTo>
                  <a:cubicBezTo>
                    <a:pt x="609205" y="1348210"/>
                    <a:pt x="606079" y="1355085"/>
                    <a:pt x="599829" y="1357585"/>
                  </a:cubicBezTo>
                  <a:cubicBezTo>
                    <a:pt x="597329" y="1358835"/>
                    <a:pt x="595454" y="1359460"/>
                    <a:pt x="594203" y="1359460"/>
                  </a:cubicBezTo>
                  <a:close/>
                  <a:moveTo>
                    <a:pt x="592954" y="1346334"/>
                  </a:moveTo>
                  <a:lnTo>
                    <a:pt x="592954" y="1346334"/>
                  </a:lnTo>
                  <a:lnTo>
                    <a:pt x="592954" y="1346334"/>
                  </a:lnTo>
                  <a:lnTo>
                    <a:pt x="592954" y="1346334"/>
                  </a:lnTo>
                  <a:close/>
                  <a:moveTo>
                    <a:pt x="14167" y="30002"/>
                  </a:moveTo>
                  <a:cubicBezTo>
                    <a:pt x="12292" y="253766"/>
                    <a:pt x="181053" y="570036"/>
                    <a:pt x="482322" y="1133821"/>
                  </a:cubicBezTo>
                  <a:cubicBezTo>
                    <a:pt x="516074" y="1196950"/>
                    <a:pt x="551076" y="1263204"/>
                    <a:pt x="587953" y="1331959"/>
                  </a:cubicBezTo>
                  <a:cubicBezTo>
                    <a:pt x="561702" y="1258204"/>
                    <a:pt x="536700" y="1186949"/>
                    <a:pt x="512948" y="1119445"/>
                  </a:cubicBezTo>
                  <a:cubicBezTo>
                    <a:pt x="299810" y="517532"/>
                    <a:pt x="180428" y="179386"/>
                    <a:pt x="14167" y="30002"/>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1" name="Google Shape;64;p3"/>
            <p:cNvSpPr/>
            <p:nvPr/>
          </p:nvSpPr>
          <p:spPr>
            <a:xfrm rot="1588200">
              <a:off x="946440" y="4799520"/>
              <a:ext cx="906480" cy="405000"/>
            </a:xfrm>
            <a:custGeom>
              <a:avLst/>
              <a:gdLst>
                <a:gd name="textAreaLeft" fmla="*/ 0 w 906480"/>
                <a:gd name="textAreaRight" fmla="*/ 906840 w 906480"/>
                <a:gd name="textAreaTop" fmla="*/ 0 h 405000"/>
                <a:gd name="textAreaBottom" fmla="*/ 405360 h 405000"/>
              </a:gdLst>
              <a:ahLst/>
              <a:rect l="textAreaLeft" t="textAreaTop" r="textAreaRight" b="textAreaBottom"/>
              <a:pathLst>
                <a:path w="1359555" h="607776">
                  <a:moveTo>
                    <a:pt x="33127" y="607776"/>
                  </a:moveTo>
                  <a:cubicBezTo>
                    <a:pt x="26876" y="607776"/>
                    <a:pt x="20626" y="607776"/>
                    <a:pt x="14375" y="607151"/>
                  </a:cubicBezTo>
                  <a:lnTo>
                    <a:pt x="0" y="606526"/>
                  </a:lnTo>
                  <a:lnTo>
                    <a:pt x="9376" y="595275"/>
                  </a:lnTo>
                  <a:cubicBezTo>
                    <a:pt x="156260" y="419639"/>
                    <a:pt x="496906" y="299632"/>
                    <a:pt x="1115695" y="80868"/>
                  </a:cubicBezTo>
                  <a:cubicBezTo>
                    <a:pt x="1187575" y="55241"/>
                    <a:pt x="1263204" y="28990"/>
                    <a:pt x="1341959" y="863"/>
                  </a:cubicBezTo>
                  <a:lnTo>
                    <a:pt x="1341959" y="863"/>
                  </a:lnTo>
                  <a:cubicBezTo>
                    <a:pt x="1348834" y="-1637"/>
                    <a:pt x="1355710" y="1488"/>
                    <a:pt x="1358210" y="7739"/>
                  </a:cubicBezTo>
                  <a:cubicBezTo>
                    <a:pt x="1361335" y="13989"/>
                    <a:pt x="1358836" y="21489"/>
                    <a:pt x="1352585" y="24615"/>
                  </a:cubicBezTo>
                  <a:cubicBezTo>
                    <a:pt x="1278205" y="63992"/>
                    <a:pt x="1207576" y="101494"/>
                    <a:pt x="1140697" y="137747"/>
                  </a:cubicBezTo>
                  <a:cubicBezTo>
                    <a:pt x="576911" y="438391"/>
                    <a:pt x="260016" y="607776"/>
                    <a:pt x="33127" y="607776"/>
                  </a:cubicBezTo>
                  <a:close/>
                  <a:moveTo>
                    <a:pt x="29377" y="593400"/>
                  </a:moveTo>
                  <a:cubicBezTo>
                    <a:pt x="30627" y="593400"/>
                    <a:pt x="31877" y="593400"/>
                    <a:pt x="32502" y="593400"/>
                  </a:cubicBezTo>
                  <a:cubicBezTo>
                    <a:pt x="256266" y="593400"/>
                    <a:pt x="571911" y="424640"/>
                    <a:pt x="1132571" y="125246"/>
                  </a:cubicBezTo>
                  <a:cubicBezTo>
                    <a:pt x="1195700" y="91494"/>
                    <a:pt x="1261955" y="56492"/>
                    <a:pt x="1331334" y="19614"/>
                  </a:cubicBezTo>
                  <a:cubicBezTo>
                    <a:pt x="1257579" y="45866"/>
                    <a:pt x="1186950" y="70867"/>
                    <a:pt x="1119445" y="94619"/>
                  </a:cubicBezTo>
                  <a:cubicBezTo>
                    <a:pt x="516907" y="307132"/>
                    <a:pt x="179386" y="426515"/>
                    <a:pt x="29377" y="593400"/>
                  </a:cubicBezTo>
                  <a:close/>
                  <a:moveTo>
                    <a:pt x="1346335" y="13989"/>
                  </a:moveTo>
                  <a:lnTo>
                    <a:pt x="1346335" y="13989"/>
                  </a:lnTo>
                  <a:lnTo>
                    <a:pt x="1343834" y="7113"/>
                  </a:lnTo>
                  <a:lnTo>
                    <a:pt x="1346335"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2" name="Google Shape;65;p3"/>
            <p:cNvSpPr/>
            <p:nvPr/>
          </p:nvSpPr>
          <p:spPr>
            <a:xfrm rot="1588200">
              <a:off x="632520" y="3932640"/>
              <a:ext cx="405000" cy="906480"/>
            </a:xfrm>
            <a:custGeom>
              <a:avLst/>
              <a:gdLst>
                <a:gd name="textAreaLeft" fmla="*/ 0 w 405000"/>
                <a:gd name="textAreaRight" fmla="*/ 405360 w 405000"/>
                <a:gd name="textAreaTop" fmla="*/ 0 h 906480"/>
                <a:gd name="textAreaBottom" fmla="*/ 906840 h 906480"/>
              </a:gdLst>
              <a:ahLst/>
              <a:rect l="textAreaLeft" t="textAreaTop" r="textAreaRight" b="textAreaBottom"/>
              <a:pathLst>
                <a:path w="607567" h="1359555">
                  <a:moveTo>
                    <a:pt x="606526" y="1359556"/>
                  </a:moveTo>
                  <a:lnTo>
                    <a:pt x="595275" y="1350180"/>
                  </a:lnTo>
                  <a:cubicBezTo>
                    <a:pt x="419639" y="1203296"/>
                    <a:pt x="299632" y="862650"/>
                    <a:pt x="80869" y="243861"/>
                  </a:cubicBezTo>
                  <a:cubicBezTo>
                    <a:pt x="55242" y="171981"/>
                    <a:pt x="28990" y="96351"/>
                    <a:pt x="863" y="17596"/>
                  </a:cubicBezTo>
                  <a:lnTo>
                    <a:pt x="863" y="17596"/>
                  </a:lnTo>
                  <a:cubicBezTo>
                    <a:pt x="-1637" y="10721"/>
                    <a:pt x="1488" y="3846"/>
                    <a:pt x="7738" y="1345"/>
                  </a:cubicBezTo>
                  <a:cubicBezTo>
                    <a:pt x="13989" y="-1780"/>
                    <a:pt x="21490" y="720"/>
                    <a:pt x="24615" y="6971"/>
                  </a:cubicBezTo>
                  <a:cubicBezTo>
                    <a:pt x="63992" y="81350"/>
                    <a:pt x="101494" y="151980"/>
                    <a:pt x="137747" y="218859"/>
                  </a:cubicBezTo>
                  <a:cubicBezTo>
                    <a:pt x="446516" y="797645"/>
                    <a:pt x="617152" y="1116415"/>
                    <a:pt x="607151" y="1344555"/>
                  </a:cubicBezTo>
                  <a:lnTo>
                    <a:pt x="606526" y="1359556"/>
                  </a:lnTo>
                  <a:close/>
                  <a:moveTo>
                    <a:pt x="19614" y="27597"/>
                  </a:moveTo>
                  <a:cubicBezTo>
                    <a:pt x="45866" y="101352"/>
                    <a:pt x="70868" y="171981"/>
                    <a:pt x="94619" y="239485"/>
                  </a:cubicBezTo>
                  <a:cubicBezTo>
                    <a:pt x="307757" y="842023"/>
                    <a:pt x="427140" y="1180170"/>
                    <a:pt x="593401" y="1329554"/>
                  </a:cubicBezTo>
                  <a:cubicBezTo>
                    <a:pt x="595275" y="1105790"/>
                    <a:pt x="426515" y="789520"/>
                    <a:pt x="125246" y="225735"/>
                  </a:cubicBezTo>
                  <a:cubicBezTo>
                    <a:pt x="91494" y="162606"/>
                    <a:pt x="56492" y="96976"/>
                    <a:pt x="19614" y="27597"/>
                  </a:cubicBezTo>
                  <a:close/>
                  <a:moveTo>
                    <a:pt x="14614" y="13221"/>
                  </a:moveTo>
                  <a:lnTo>
                    <a:pt x="7738" y="15721"/>
                  </a:lnTo>
                  <a:lnTo>
                    <a:pt x="14614" y="13221"/>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253" name="Google Shape;66;p3"/>
          <p:cNvSpPr/>
          <p:nvPr/>
        </p:nvSpPr>
        <p:spPr>
          <a:xfrm>
            <a:off x="7926120" y="1640160"/>
            <a:ext cx="2027880" cy="1997640"/>
          </a:xfrm>
          <a:custGeom>
            <a:avLst/>
            <a:gdLst>
              <a:gd name="textAreaLeft" fmla="*/ 0 w 2027880"/>
              <a:gd name="textAreaRight" fmla="*/ 2028240 w 2027880"/>
              <a:gd name="textAreaTop" fmla="*/ 0 h 1997640"/>
              <a:gd name="textAreaBottom" fmla="*/ 1998000 h 199764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55" name="Google Shape;403;p21" descr=""/>
          <p:cNvPicPr/>
          <p:nvPr/>
        </p:nvPicPr>
        <p:blipFill>
          <a:blip r:embed="rId2">
            <a:alphaModFix amt="30000"/>
          </a:blip>
          <a:stretch/>
        </p:blipFill>
        <p:spPr>
          <a:xfrm rot="10800000">
            <a:off x="360" y="-3600"/>
            <a:ext cx="9143640" cy="5150880"/>
          </a:xfrm>
          <a:prstGeom prst="rect">
            <a:avLst/>
          </a:prstGeom>
          <a:ln w="0">
            <a:noFill/>
          </a:ln>
        </p:spPr>
      </p:pic>
      <p:sp>
        <p:nvSpPr>
          <p:cNvPr id="25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257" name="PlaceHolder 2"/>
          <p:cNvSpPr>
            <a:spLocks noGrp="1"/>
          </p:cNvSpPr>
          <p:nvPr>
            <p:ph type="body"/>
          </p:nvPr>
        </p:nvSpPr>
        <p:spPr>
          <a:xfrm>
            <a:off x="720000" y="1215720"/>
            <a:ext cx="7703640" cy="7747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
        <p:nvSpPr>
          <p:cNvPr id="258" name="Google Shape;406;p21"/>
          <p:cNvSpPr/>
          <p:nvPr/>
        </p:nvSpPr>
        <p:spPr>
          <a:xfrm>
            <a:off x="-307440" y="4188600"/>
            <a:ext cx="1840320" cy="1812960"/>
          </a:xfrm>
          <a:custGeom>
            <a:avLst/>
            <a:gdLst>
              <a:gd name="textAreaLeft" fmla="*/ 0 w 1840320"/>
              <a:gd name="textAreaRight" fmla="*/ 1840680 w 1840320"/>
              <a:gd name="textAreaTop" fmla="*/ 0 h 1812960"/>
              <a:gd name="textAreaBottom" fmla="*/ 1813320 h 181296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9" name="Google Shape;407;p21"/>
          <p:cNvSpPr/>
          <p:nvPr/>
        </p:nvSpPr>
        <p:spPr>
          <a:xfrm>
            <a:off x="8471520" y="1875600"/>
            <a:ext cx="499320" cy="602640"/>
          </a:xfrm>
          <a:custGeom>
            <a:avLst/>
            <a:gdLst>
              <a:gd name="textAreaLeft" fmla="*/ 0 w 499320"/>
              <a:gd name="textAreaRight" fmla="*/ 499680 w 499320"/>
              <a:gd name="textAreaTop" fmla="*/ 0 h 602640"/>
              <a:gd name="textAreaBottom" fmla="*/ 603000 h 6026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60" name="Google Shape;409;p22" descr=""/>
          <p:cNvPicPr/>
          <p:nvPr/>
        </p:nvPicPr>
        <p:blipFill>
          <a:blip r:embed="rId2">
            <a:alphaModFix amt="30000"/>
          </a:blip>
          <a:stretch/>
        </p:blipFill>
        <p:spPr>
          <a:xfrm flipH="1">
            <a:off x="360" y="-3960"/>
            <a:ext cx="9143640" cy="5150880"/>
          </a:xfrm>
          <a:prstGeom prst="rect">
            <a:avLst/>
          </a:prstGeom>
          <a:ln w="0">
            <a:noFill/>
          </a:ln>
        </p:spPr>
      </p:pic>
      <p:sp>
        <p:nvSpPr>
          <p:cNvPr id="26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grpSp>
        <p:nvGrpSpPr>
          <p:cNvPr id="262" name="Google Shape;415;p22"/>
          <p:cNvGrpSpPr/>
          <p:nvPr/>
        </p:nvGrpSpPr>
        <p:grpSpPr>
          <a:xfrm>
            <a:off x="-1088640" y="369720"/>
            <a:ext cx="2052360" cy="2052360"/>
            <a:chOff x="-1088640" y="369720"/>
            <a:chExt cx="2052360" cy="2052360"/>
          </a:xfrm>
        </p:grpSpPr>
        <p:sp>
          <p:nvSpPr>
            <p:cNvPr id="263" name="Google Shape;416;p22"/>
            <p:cNvSpPr/>
            <p:nvPr/>
          </p:nvSpPr>
          <p:spPr>
            <a:xfrm rot="21039600">
              <a:off x="-1086840" y="1439640"/>
              <a:ext cx="941760" cy="94680"/>
            </a:xfrm>
            <a:custGeom>
              <a:avLst/>
              <a:gdLst>
                <a:gd name="textAreaLeft" fmla="*/ 0 w 941760"/>
                <a:gd name="textAreaRight" fmla="*/ 942120 w 941760"/>
                <a:gd name="textAreaTop" fmla="*/ 0 h 94680"/>
                <a:gd name="textAreaBottom" fmla="*/ 95040 h 94680"/>
              </a:gdLst>
              <a:ahLst/>
              <a:rect l="textAreaLeft" t="textAreaTop" r="textAreaRight" b="textAreaBottom"/>
              <a:pathLst>
                <a:path w="1575723" h="158763">
                  <a:moveTo>
                    <a:pt x="1099444" y="158764"/>
                  </a:moveTo>
                  <a:cubicBezTo>
                    <a:pt x="888806" y="158764"/>
                    <a:pt x="617539" y="138137"/>
                    <a:pt x="266891" y="111886"/>
                  </a:cubicBezTo>
                  <a:cubicBezTo>
                    <a:pt x="186262" y="105635"/>
                    <a:pt x="101881" y="99385"/>
                    <a:pt x="12501" y="93135"/>
                  </a:cubicBezTo>
                  <a:cubicBezTo>
                    <a:pt x="5000" y="92510"/>
                    <a:pt x="0" y="86884"/>
                    <a:pt x="0" y="79384"/>
                  </a:cubicBezTo>
                  <a:cubicBezTo>
                    <a:pt x="0" y="71883"/>
                    <a:pt x="5000" y="66258"/>
                    <a:pt x="12501" y="65633"/>
                  </a:cubicBezTo>
                  <a:cubicBezTo>
                    <a:pt x="101256" y="59382"/>
                    <a:pt x="186262" y="52507"/>
                    <a:pt x="266891" y="46882"/>
                  </a:cubicBezTo>
                  <a:cubicBezTo>
                    <a:pt x="961936" y="-5622"/>
                    <a:pt x="1344459" y="-34374"/>
                    <a:pt x="1562598" y="73133"/>
                  </a:cubicBezTo>
                  <a:lnTo>
                    <a:pt x="1575724" y="79384"/>
                  </a:lnTo>
                  <a:lnTo>
                    <a:pt x="1562598" y="85634"/>
                  </a:lnTo>
                  <a:cubicBezTo>
                    <a:pt x="1454466" y="138762"/>
                    <a:pt x="1306332" y="158764"/>
                    <a:pt x="1099444" y="158764"/>
                  </a:cubicBezTo>
                  <a:close/>
                  <a:moveTo>
                    <a:pt x="23751" y="79384"/>
                  </a:moveTo>
                  <a:cubicBezTo>
                    <a:pt x="108757" y="85634"/>
                    <a:pt x="190012" y="91884"/>
                    <a:pt x="268142" y="97510"/>
                  </a:cubicBezTo>
                  <a:cubicBezTo>
                    <a:pt x="946310" y="148763"/>
                    <a:pt x="1326333" y="177515"/>
                    <a:pt x="1543222" y="79384"/>
                  </a:cubicBezTo>
                  <a:cubicBezTo>
                    <a:pt x="1326333" y="-18748"/>
                    <a:pt x="946935" y="10004"/>
                    <a:pt x="268767" y="61258"/>
                  </a:cubicBezTo>
                  <a:cubicBezTo>
                    <a:pt x="190637" y="66883"/>
                    <a:pt x="109382" y="73133"/>
                    <a:pt x="23751" y="79384"/>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4" name="Google Shape;417;p22"/>
            <p:cNvSpPr/>
            <p:nvPr/>
          </p:nvSpPr>
          <p:spPr>
            <a:xfrm rot="21039600">
              <a:off x="-200880" y="371160"/>
              <a:ext cx="94680" cy="941760"/>
            </a:xfrm>
            <a:custGeom>
              <a:avLst/>
              <a:gdLst>
                <a:gd name="textAreaLeft" fmla="*/ 0 w 94680"/>
                <a:gd name="textAreaRight" fmla="*/ 95040 w 94680"/>
                <a:gd name="textAreaTop" fmla="*/ 0 h 941760"/>
                <a:gd name="textAreaBottom" fmla="*/ 942120 h 941760"/>
              </a:gdLst>
              <a:ahLst/>
              <a:rect l="textAreaLeft" t="textAreaTop" r="textAreaRight" b="textAreaBottom"/>
              <a:pathLst>
                <a:path w="158767" h="1575723">
                  <a:moveTo>
                    <a:pt x="79383" y="1575724"/>
                  </a:moveTo>
                  <a:lnTo>
                    <a:pt x="73133" y="1562598"/>
                  </a:lnTo>
                  <a:cubicBezTo>
                    <a:pt x="-34373" y="1344459"/>
                    <a:pt x="-5622" y="961935"/>
                    <a:pt x="46882" y="266892"/>
                  </a:cubicBezTo>
                  <a:cubicBezTo>
                    <a:pt x="53132" y="186262"/>
                    <a:pt x="59382" y="101256"/>
                    <a:pt x="65633" y="12501"/>
                  </a:cubicBezTo>
                  <a:lnTo>
                    <a:pt x="65633" y="12501"/>
                  </a:lnTo>
                  <a:cubicBezTo>
                    <a:pt x="66258" y="5000"/>
                    <a:pt x="71883" y="0"/>
                    <a:pt x="79383" y="0"/>
                  </a:cubicBezTo>
                  <a:cubicBezTo>
                    <a:pt x="79383" y="0"/>
                    <a:pt x="79383" y="0"/>
                    <a:pt x="79383" y="0"/>
                  </a:cubicBezTo>
                  <a:cubicBezTo>
                    <a:pt x="86884" y="0"/>
                    <a:pt x="92509" y="5000"/>
                    <a:pt x="93135" y="12501"/>
                  </a:cubicBezTo>
                  <a:cubicBezTo>
                    <a:pt x="99385" y="101881"/>
                    <a:pt x="106260" y="186262"/>
                    <a:pt x="111886" y="266892"/>
                  </a:cubicBezTo>
                  <a:cubicBezTo>
                    <a:pt x="164389" y="961935"/>
                    <a:pt x="193141" y="1344459"/>
                    <a:pt x="85634" y="1561973"/>
                  </a:cubicBezTo>
                  <a:lnTo>
                    <a:pt x="79383" y="1575724"/>
                  </a:lnTo>
                  <a:close/>
                  <a:moveTo>
                    <a:pt x="79383" y="24377"/>
                  </a:moveTo>
                  <a:cubicBezTo>
                    <a:pt x="73133" y="110007"/>
                    <a:pt x="66883" y="191262"/>
                    <a:pt x="61257" y="268767"/>
                  </a:cubicBezTo>
                  <a:cubicBezTo>
                    <a:pt x="10004" y="946934"/>
                    <a:pt x="-18747" y="1326333"/>
                    <a:pt x="79383" y="1543222"/>
                  </a:cubicBezTo>
                  <a:cubicBezTo>
                    <a:pt x="177515" y="1326333"/>
                    <a:pt x="148763" y="946934"/>
                    <a:pt x="97510" y="268767"/>
                  </a:cubicBezTo>
                  <a:cubicBezTo>
                    <a:pt x="91884" y="191262"/>
                    <a:pt x="85634" y="109382"/>
                    <a:pt x="79383" y="24377"/>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5" name="Google Shape;418;p22"/>
            <p:cNvSpPr/>
            <p:nvPr/>
          </p:nvSpPr>
          <p:spPr>
            <a:xfrm rot="21039600">
              <a:off x="-18720" y="1478880"/>
              <a:ext cx="94680" cy="941760"/>
            </a:xfrm>
            <a:custGeom>
              <a:avLst/>
              <a:gdLst>
                <a:gd name="textAreaLeft" fmla="*/ 0 w 94680"/>
                <a:gd name="textAreaRight" fmla="*/ 95040 w 94680"/>
                <a:gd name="textAreaTop" fmla="*/ 0 h 941760"/>
                <a:gd name="textAreaBottom" fmla="*/ 942120 h 941760"/>
              </a:gdLst>
              <a:ahLst/>
              <a:rect l="textAreaLeft" t="textAreaTop" r="textAreaRight" b="textAreaBottom"/>
              <a:pathLst>
                <a:path w="158767" h="1575724">
                  <a:moveTo>
                    <a:pt x="79383" y="1575724"/>
                  </a:moveTo>
                  <a:cubicBezTo>
                    <a:pt x="71883" y="1575724"/>
                    <a:pt x="66258" y="1570724"/>
                    <a:pt x="65633" y="1563223"/>
                  </a:cubicBezTo>
                  <a:cubicBezTo>
                    <a:pt x="59382" y="1474468"/>
                    <a:pt x="52507" y="1389462"/>
                    <a:pt x="46882" y="1308832"/>
                  </a:cubicBezTo>
                  <a:cubicBezTo>
                    <a:pt x="-5622" y="613788"/>
                    <a:pt x="-34373" y="231265"/>
                    <a:pt x="73133" y="13126"/>
                  </a:cubicBezTo>
                  <a:lnTo>
                    <a:pt x="79383" y="0"/>
                  </a:lnTo>
                  <a:lnTo>
                    <a:pt x="85634" y="13126"/>
                  </a:lnTo>
                  <a:cubicBezTo>
                    <a:pt x="193141" y="231265"/>
                    <a:pt x="164389" y="613788"/>
                    <a:pt x="111886" y="1308207"/>
                  </a:cubicBezTo>
                  <a:cubicBezTo>
                    <a:pt x="105636" y="1388837"/>
                    <a:pt x="99385" y="1473843"/>
                    <a:pt x="93135" y="1563223"/>
                  </a:cubicBezTo>
                  <a:cubicBezTo>
                    <a:pt x="92509" y="1570724"/>
                    <a:pt x="86884" y="1575724"/>
                    <a:pt x="79383" y="1575724"/>
                  </a:cubicBezTo>
                  <a:cubicBezTo>
                    <a:pt x="79383" y="1575724"/>
                    <a:pt x="79383" y="1575724"/>
                    <a:pt x="79383" y="1575724"/>
                  </a:cubicBezTo>
                  <a:close/>
                  <a:moveTo>
                    <a:pt x="79383" y="33127"/>
                  </a:moveTo>
                  <a:cubicBezTo>
                    <a:pt x="-18747" y="250016"/>
                    <a:pt x="10004" y="630040"/>
                    <a:pt x="61257" y="1307582"/>
                  </a:cubicBezTo>
                  <a:cubicBezTo>
                    <a:pt x="66883" y="1385087"/>
                    <a:pt x="73133" y="1466342"/>
                    <a:pt x="79383" y="1551973"/>
                  </a:cubicBezTo>
                  <a:cubicBezTo>
                    <a:pt x="85634" y="1466342"/>
                    <a:pt x="91884" y="1385087"/>
                    <a:pt x="97510" y="1307582"/>
                  </a:cubicBezTo>
                  <a:cubicBezTo>
                    <a:pt x="148763" y="629414"/>
                    <a:pt x="177515" y="250016"/>
                    <a:pt x="79383" y="33127"/>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6" name="Google Shape;419;p22"/>
            <p:cNvSpPr/>
            <p:nvPr/>
          </p:nvSpPr>
          <p:spPr>
            <a:xfrm rot="21039600">
              <a:off x="20520" y="1257480"/>
              <a:ext cx="941760" cy="94680"/>
            </a:xfrm>
            <a:custGeom>
              <a:avLst/>
              <a:gdLst>
                <a:gd name="textAreaLeft" fmla="*/ 0 w 941760"/>
                <a:gd name="textAreaRight" fmla="*/ 942120 w 941760"/>
                <a:gd name="textAreaTop" fmla="*/ 0 h 94680"/>
                <a:gd name="textAreaBottom" fmla="*/ 95040 h 94680"/>
              </a:gdLst>
              <a:ahLst/>
              <a:rect l="textAreaLeft" t="textAreaTop" r="textAreaRight" b="textAreaBottom"/>
              <a:pathLst>
                <a:path w="1575723" h="158763">
                  <a:moveTo>
                    <a:pt x="476280" y="158764"/>
                  </a:moveTo>
                  <a:cubicBezTo>
                    <a:pt x="269392" y="158764"/>
                    <a:pt x="120632" y="138762"/>
                    <a:pt x="13126" y="85634"/>
                  </a:cubicBezTo>
                  <a:lnTo>
                    <a:pt x="0" y="79384"/>
                  </a:lnTo>
                  <a:lnTo>
                    <a:pt x="13126" y="73133"/>
                  </a:lnTo>
                  <a:cubicBezTo>
                    <a:pt x="231265" y="-34374"/>
                    <a:pt x="613788" y="-5622"/>
                    <a:pt x="1308832" y="46882"/>
                  </a:cubicBezTo>
                  <a:cubicBezTo>
                    <a:pt x="1389462" y="53132"/>
                    <a:pt x="1474467" y="59382"/>
                    <a:pt x="1563223" y="65633"/>
                  </a:cubicBezTo>
                  <a:cubicBezTo>
                    <a:pt x="1570723" y="66258"/>
                    <a:pt x="1575724" y="71883"/>
                    <a:pt x="1575724" y="79384"/>
                  </a:cubicBezTo>
                  <a:cubicBezTo>
                    <a:pt x="1575724" y="86884"/>
                    <a:pt x="1570723" y="92510"/>
                    <a:pt x="1563223" y="93135"/>
                  </a:cubicBezTo>
                  <a:cubicBezTo>
                    <a:pt x="1474467" y="99385"/>
                    <a:pt x="1389462" y="106260"/>
                    <a:pt x="1308832" y="111886"/>
                  </a:cubicBezTo>
                  <a:cubicBezTo>
                    <a:pt x="958185" y="138137"/>
                    <a:pt x="686918" y="158764"/>
                    <a:pt x="476280" y="158764"/>
                  </a:cubicBezTo>
                  <a:close/>
                  <a:moveTo>
                    <a:pt x="33127" y="79384"/>
                  </a:moveTo>
                  <a:cubicBezTo>
                    <a:pt x="250016" y="177515"/>
                    <a:pt x="630039" y="148763"/>
                    <a:pt x="1308207" y="97510"/>
                  </a:cubicBezTo>
                  <a:cubicBezTo>
                    <a:pt x="1385712" y="91884"/>
                    <a:pt x="1466967" y="85634"/>
                    <a:pt x="1552597" y="79384"/>
                  </a:cubicBezTo>
                  <a:cubicBezTo>
                    <a:pt x="1466967" y="73133"/>
                    <a:pt x="1385712" y="66883"/>
                    <a:pt x="1308207" y="61258"/>
                  </a:cubicBezTo>
                  <a:cubicBezTo>
                    <a:pt x="629414" y="10004"/>
                    <a:pt x="249390" y="-18748"/>
                    <a:pt x="33127" y="79384"/>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7" name="Google Shape;420;p22"/>
            <p:cNvSpPr/>
            <p:nvPr/>
          </p:nvSpPr>
          <p:spPr>
            <a:xfrm rot="21039600">
              <a:off x="-724320" y="1519920"/>
              <a:ext cx="668160" cy="667800"/>
            </a:xfrm>
            <a:custGeom>
              <a:avLst/>
              <a:gdLst>
                <a:gd name="textAreaLeft" fmla="*/ 0 w 668160"/>
                <a:gd name="textAreaRight" fmla="*/ 668520 w 668160"/>
                <a:gd name="textAreaTop" fmla="*/ 0 h 667800"/>
                <a:gd name="textAreaBottom" fmla="*/ 668160 h 667800"/>
              </a:gdLst>
              <a:ahLst/>
              <a:rect l="textAreaLeft" t="textAreaTop" r="textAreaRight" b="textAreaBottom"/>
              <a:pathLst>
                <a:path w="1117897" h="1117570">
                  <a:moveTo>
                    <a:pt x="13453" y="1117570"/>
                  </a:moveTo>
                  <a:cubicBezTo>
                    <a:pt x="10328" y="1117570"/>
                    <a:pt x="6578" y="1116320"/>
                    <a:pt x="4077" y="1113195"/>
                  </a:cubicBezTo>
                  <a:cubicBezTo>
                    <a:pt x="-923" y="1108195"/>
                    <a:pt x="-1548" y="1100069"/>
                    <a:pt x="3452" y="1095069"/>
                  </a:cubicBezTo>
                  <a:cubicBezTo>
                    <a:pt x="61581" y="1027565"/>
                    <a:pt x="117210" y="963185"/>
                    <a:pt x="169713" y="901932"/>
                  </a:cubicBezTo>
                  <a:cubicBezTo>
                    <a:pt x="624116" y="373773"/>
                    <a:pt x="874132" y="82505"/>
                    <a:pt x="1104147" y="4375"/>
                  </a:cubicBezTo>
                  <a:lnTo>
                    <a:pt x="1117897" y="0"/>
                  </a:lnTo>
                  <a:lnTo>
                    <a:pt x="1113522" y="13751"/>
                  </a:lnTo>
                  <a:cubicBezTo>
                    <a:pt x="1035392" y="243765"/>
                    <a:pt x="744124" y="493781"/>
                    <a:pt x="215966" y="948184"/>
                  </a:cubicBezTo>
                  <a:cubicBezTo>
                    <a:pt x="154712" y="1000688"/>
                    <a:pt x="90333" y="1056316"/>
                    <a:pt x="22204" y="1115070"/>
                  </a:cubicBezTo>
                  <a:lnTo>
                    <a:pt x="22204" y="1115070"/>
                  </a:lnTo>
                  <a:cubicBezTo>
                    <a:pt x="19703" y="1116320"/>
                    <a:pt x="16578" y="1117570"/>
                    <a:pt x="13453" y="1117570"/>
                  </a:cubicBezTo>
                  <a:close/>
                  <a:moveTo>
                    <a:pt x="1094771" y="22501"/>
                  </a:moveTo>
                  <a:cubicBezTo>
                    <a:pt x="872257" y="106257"/>
                    <a:pt x="624116" y="395025"/>
                    <a:pt x="180963" y="910682"/>
                  </a:cubicBezTo>
                  <a:cubicBezTo>
                    <a:pt x="130335" y="970061"/>
                    <a:pt x="77207" y="1031940"/>
                    <a:pt x="20953" y="1096319"/>
                  </a:cubicBezTo>
                  <a:cubicBezTo>
                    <a:pt x="85958" y="1040065"/>
                    <a:pt x="147836" y="986937"/>
                    <a:pt x="206590" y="936309"/>
                  </a:cubicBezTo>
                  <a:cubicBezTo>
                    <a:pt x="722247" y="493156"/>
                    <a:pt x="1011016" y="245015"/>
                    <a:pt x="1094771" y="22501"/>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8" name="Google Shape;421;p22"/>
            <p:cNvSpPr/>
            <p:nvPr/>
          </p:nvSpPr>
          <p:spPr>
            <a:xfrm rot="21039600">
              <a:off x="61200" y="1390680"/>
              <a:ext cx="668160" cy="667800"/>
            </a:xfrm>
            <a:custGeom>
              <a:avLst/>
              <a:gdLst>
                <a:gd name="textAreaLeft" fmla="*/ 0 w 668160"/>
                <a:gd name="textAreaRight" fmla="*/ 668520 w 668160"/>
                <a:gd name="textAreaTop" fmla="*/ 0 h 667800"/>
                <a:gd name="textAreaBottom" fmla="*/ 668160 h 667800"/>
              </a:gdLst>
              <a:ahLst/>
              <a:rect l="textAreaLeft" t="textAreaTop" r="textAreaRight" b="textAreaBottom"/>
              <a:pathLst>
                <a:path w="1117897" h="1117570">
                  <a:moveTo>
                    <a:pt x="1103819" y="1117570"/>
                  </a:moveTo>
                  <a:cubicBezTo>
                    <a:pt x="1100694" y="1117570"/>
                    <a:pt x="1097569" y="1116320"/>
                    <a:pt x="1095069" y="1114445"/>
                  </a:cubicBezTo>
                  <a:cubicBezTo>
                    <a:pt x="1027564" y="1056316"/>
                    <a:pt x="963185" y="1000688"/>
                    <a:pt x="901931" y="948184"/>
                  </a:cubicBezTo>
                  <a:cubicBezTo>
                    <a:pt x="373148" y="493781"/>
                    <a:pt x="82505" y="243765"/>
                    <a:pt x="4375" y="13751"/>
                  </a:cubicBezTo>
                  <a:lnTo>
                    <a:pt x="0" y="0"/>
                  </a:lnTo>
                  <a:lnTo>
                    <a:pt x="13751" y="4375"/>
                  </a:lnTo>
                  <a:cubicBezTo>
                    <a:pt x="243765" y="82505"/>
                    <a:pt x="493781" y="373773"/>
                    <a:pt x="948184" y="901932"/>
                  </a:cubicBezTo>
                  <a:cubicBezTo>
                    <a:pt x="1000688" y="963185"/>
                    <a:pt x="1056316" y="1027565"/>
                    <a:pt x="1114445" y="1095069"/>
                  </a:cubicBezTo>
                  <a:lnTo>
                    <a:pt x="1114445" y="1095069"/>
                  </a:lnTo>
                  <a:cubicBezTo>
                    <a:pt x="1119445" y="1100694"/>
                    <a:pt x="1118820" y="1108195"/>
                    <a:pt x="1113820" y="1113820"/>
                  </a:cubicBezTo>
                  <a:cubicBezTo>
                    <a:pt x="1110695" y="1116320"/>
                    <a:pt x="1107569" y="1117570"/>
                    <a:pt x="1103819" y="1117570"/>
                  </a:cubicBezTo>
                  <a:close/>
                  <a:moveTo>
                    <a:pt x="22501" y="22501"/>
                  </a:moveTo>
                  <a:cubicBezTo>
                    <a:pt x="106257" y="245015"/>
                    <a:pt x="395025" y="493156"/>
                    <a:pt x="910682" y="936934"/>
                  </a:cubicBezTo>
                  <a:cubicBezTo>
                    <a:pt x="969436" y="987562"/>
                    <a:pt x="1031940" y="1040690"/>
                    <a:pt x="1096318" y="1096944"/>
                  </a:cubicBezTo>
                  <a:cubicBezTo>
                    <a:pt x="1040690" y="1031940"/>
                    <a:pt x="986936" y="970061"/>
                    <a:pt x="936308" y="911307"/>
                  </a:cubicBezTo>
                  <a:cubicBezTo>
                    <a:pt x="493781" y="395025"/>
                    <a:pt x="245640" y="106257"/>
                    <a:pt x="22501" y="22501"/>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9" name="Google Shape;422;p22"/>
            <p:cNvSpPr/>
            <p:nvPr/>
          </p:nvSpPr>
          <p:spPr>
            <a:xfrm rot="21039600">
              <a:off x="-68040" y="604440"/>
              <a:ext cx="668160" cy="668520"/>
            </a:xfrm>
            <a:custGeom>
              <a:avLst/>
              <a:gdLst>
                <a:gd name="textAreaLeft" fmla="*/ 0 w 668160"/>
                <a:gd name="textAreaRight" fmla="*/ 668520 w 668160"/>
                <a:gd name="textAreaTop" fmla="*/ 0 h 668520"/>
                <a:gd name="textAreaBottom" fmla="*/ 668880 h 668520"/>
              </a:gdLst>
              <a:ahLst/>
              <a:rect l="textAreaLeft" t="textAreaTop" r="textAreaRight" b="textAreaBottom"/>
              <a:pathLst>
                <a:path w="1117897" h="1118522">
                  <a:moveTo>
                    <a:pt x="0" y="1118522"/>
                  </a:moveTo>
                  <a:lnTo>
                    <a:pt x="4376" y="1104772"/>
                  </a:lnTo>
                  <a:cubicBezTo>
                    <a:pt x="82506" y="874757"/>
                    <a:pt x="373774" y="624741"/>
                    <a:pt x="901932" y="170338"/>
                  </a:cubicBezTo>
                  <a:cubicBezTo>
                    <a:pt x="963186" y="117835"/>
                    <a:pt x="1027565" y="62206"/>
                    <a:pt x="1095694" y="3452"/>
                  </a:cubicBezTo>
                  <a:cubicBezTo>
                    <a:pt x="1101320" y="-1548"/>
                    <a:pt x="1108820" y="-923"/>
                    <a:pt x="1113821" y="4077"/>
                  </a:cubicBezTo>
                  <a:cubicBezTo>
                    <a:pt x="1118820" y="9078"/>
                    <a:pt x="1119446" y="17203"/>
                    <a:pt x="1114445" y="22204"/>
                  </a:cubicBezTo>
                  <a:lnTo>
                    <a:pt x="1114445" y="22204"/>
                  </a:lnTo>
                  <a:cubicBezTo>
                    <a:pt x="1056316" y="89708"/>
                    <a:pt x="1000689" y="154087"/>
                    <a:pt x="948185" y="215341"/>
                  </a:cubicBezTo>
                  <a:cubicBezTo>
                    <a:pt x="493781" y="743499"/>
                    <a:pt x="243765" y="1034767"/>
                    <a:pt x="13751" y="1112897"/>
                  </a:cubicBezTo>
                  <a:lnTo>
                    <a:pt x="0" y="1118522"/>
                  </a:lnTo>
                  <a:close/>
                  <a:moveTo>
                    <a:pt x="1103820" y="13453"/>
                  </a:moveTo>
                  <a:cubicBezTo>
                    <a:pt x="1036940" y="72832"/>
                    <a:pt x="972562" y="128460"/>
                    <a:pt x="911308" y="180963"/>
                  </a:cubicBezTo>
                  <a:cubicBezTo>
                    <a:pt x="395650" y="624116"/>
                    <a:pt x="106882" y="872257"/>
                    <a:pt x="23127" y="1094771"/>
                  </a:cubicBezTo>
                  <a:cubicBezTo>
                    <a:pt x="245641" y="1011016"/>
                    <a:pt x="493781" y="722248"/>
                    <a:pt x="937559" y="206590"/>
                  </a:cubicBezTo>
                  <a:cubicBezTo>
                    <a:pt x="990062" y="145336"/>
                    <a:pt x="1045691" y="80957"/>
                    <a:pt x="1103820" y="13453"/>
                  </a:cubicBezTo>
                  <a:lnTo>
                    <a:pt x="1109445" y="18453"/>
                  </a:lnTo>
                  <a:lnTo>
                    <a:pt x="1103820" y="13453"/>
                  </a:lnTo>
                  <a:lnTo>
                    <a:pt x="1109445" y="18453"/>
                  </a:lnTo>
                  <a:lnTo>
                    <a:pt x="1103820" y="13453"/>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0" name="Google Shape;423;p22"/>
            <p:cNvSpPr/>
            <p:nvPr/>
          </p:nvSpPr>
          <p:spPr>
            <a:xfrm rot="21039600">
              <a:off x="-853560" y="734040"/>
              <a:ext cx="668520" cy="668160"/>
            </a:xfrm>
            <a:custGeom>
              <a:avLst/>
              <a:gdLst>
                <a:gd name="textAreaLeft" fmla="*/ 0 w 668520"/>
                <a:gd name="textAreaRight" fmla="*/ 668880 w 668520"/>
                <a:gd name="textAreaTop" fmla="*/ 0 h 668160"/>
                <a:gd name="textAreaBottom" fmla="*/ 668520 h 668160"/>
              </a:gdLst>
              <a:ahLst/>
              <a:rect l="textAreaLeft" t="textAreaTop" r="textAreaRight" b="textAreaBottom"/>
              <a:pathLst>
                <a:path w="1118522" h="1117897">
                  <a:moveTo>
                    <a:pt x="1118522" y="1117897"/>
                  </a:moveTo>
                  <a:lnTo>
                    <a:pt x="1104772" y="1113522"/>
                  </a:lnTo>
                  <a:cubicBezTo>
                    <a:pt x="874757" y="1035392"/>
                    <a:pt x="624741" y="744124"/>
                    <a:pt x="170338" y="215966"/>
                  </a:cubicBezTo>
                  <a:cubicBezTo>
                    <a:pt x="117834" y="154712"/>
                    <a:pt x="62206" y="90333"/>
                    <a:pt x="3452" y="22204"/>
                  </a:cubicBezTo>
                  <a:lnTo>
                    <a:pt x="3452" y="22204"/>
                  </a:lnTo>
                  <a:cubicBezTo>
                    <a:pt x="-1548" y="16578"/>
                    <a:pt x="-923" y="9078"/>
                    <a:pt x="4077" y="4077"/>
                  </a:cubicBezTo>
                  <a:cubicBezTo>
                    <a:pt x="9077" y="-923"/>
                    <a:pt x="17203" y="-1548"/>
                    <a:pt x="22828" y="3452"/>
                  </a:cubicBezTo>
                  <a:cubicBezTo>
                    <a:pt x="90333" y="61581"/>
                    <a:pt x="154712" y="117209"/>
                    <a:pt x="216591" y="170338"/>
                  </a:cubicBezTo>
                  <a:cubicBezTo>
                    <a:pt x="744749" y="624741"/>
                    <a:pt x="1036017" y="874757"/>
                    <a:pt x="1114147" y="1104771"/>
                  </a:cubicBezTo>
                  <a:lnTo>
                    <a:pt x="1118522" y="1117897"/>
                  </a:lnTo>
                  <a:close/>
                  <a:moveTo>
                    <a:pt x="20953" y="20953"/>
                  </a:moveTo>
                  <a:cubicBezTo>
                    <a:pt x="77207" y="85958"/>
                    <a:pt x="130335" y="147836"/>
                    <a:pt x="180963" y="206590"/>
                  </a:cubicBezTo>
                  <a:cubicBezTo>
                    <a:pt x="624116" y="722248"/>
                    <a:pt x="872257" y="1011016"/>
                    <a:pt x="1094771" y="1094771"/>
                  </a:cubicBezTo>
                  <a:cubicBezTo>
                    <a:pt x="1011016" y="872257"/>
                    <a:pt x="722247" y="624116"/>
                    <a:pt x="206590" y="180963"/>
                  </a:cubicBezTo>
                  <a:cubicBezTo>
                    <a:pt x="147836" y="129710"/>
                    <a:pt x="85958" y="76582"/>
                    <a:pt x="20953" y="20953"/>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1" name="Google Shape;424;p22"/>
            <p:cNvSpPr/>
            <p:nvPr/>
          </p:nvSpPr>
          <p:spPr>
            <a:xfrm rot="21039600">
              <a:off x="-993600" y="1122120"/>
              <a:ext cx="828000" cy="327600"/>
            </a:xfrm>
            <a:custGeom>
              <a:avLst/>
              <a:gdLst>
                <a:gd name="textAreaLeft" fmla="*/ 0 w 828000"/>
                <a:gd name="textAreaRight" fmla="*/ 828360 w 828000"/>
                <a:gd name="textAreaTop" fmla="*/ 0 h 327600"/>
                <a:gd name="textAreaBottom" fmla="*/ 327960 h 327600"/>
              </a:gdLst>
              <a:ahLst/>
              <a:rect l="textAreaLeft" t="textAreaTop" r="textAreaRight" b="textAreaBottom"/>
              <a:pathLst>
                <a:path w="1385324" h="548695">
                  <a:moveTo>
                    <a:pt x="1330322" y="548695"/>
                  </a:moveTo>
                  <a:cubicBezTo>
                    <a:pt x="1104057" y="548695"/>
                    <a:pt x="782787" y="394936"/>
                    <a:pt x="224627" y="128669"/>
                  </a:cubicBezTo>
                  <a:cubicBezTo>
                    <a:pt x="155873" y="96167"/>
                    <a:pt x="83993" y="61165"/>
                    <a:pt x="7739" y="25538"/>
                  </a:cubicBezTo>
                  <a:cubicBezTo>
                    <a:pt x="1488" y="22412"/>
                    <a:pt x="-1637" y="15537"/>
                    <a:pt x="863" y="8661"/>
                  </a:cubicBezTo>
                  <a:cubicBezTo>
                    <a:pt x="3363" y="1786"/>
                    <a:pt x="10239" y="-1339"/>
                    <a:pt x="17114" y="536"/>
                  </a:cubicBezTo>
                  <a:cubicBezTo>
                    <a:pt x="97119" y="24912"/>
                    <a:pt x="173999" y="48664"/>
                    <a:pt x="247129" y="70540"/>
                  </a:cubicBezTo>
                  <a:cubicBezTo>
                    <a:pt x="874668" y="261177"/>
                    <a:pt x="1220940" y="366184"/>
                    <a:pt x="1375325" y="534945"/>
                  </a:cubicBezTo>
                  <a:lnTo>
                    <a:pt x="1385325" y="545570"/>
                  </a:lnTo>
                  <a:lnTo>
                    <a:pt x="1370950" y="546820"/>
                  </a:lnTo>
                  <a:cubicBezTo>
                    <a:pt x="1357823" y="548070"/>
                    <a:pt x="1344073" y="548695"/>
                    <a:pt x="1330322" y="548695"/>
                  </a:cubicBezTo>
                  <a:close/>
                  <a:moveTo>
                    <a:pt x="27740" y="18662"/>
                  </a:moveTo>
                  <a:cubicBezTo>
                    <a:pt x="98369" y="52414"/>
                    <a:pt x="165873" y="84291"/>
                    <a:pt x="230878" y="115543"/>
                  </a:cubicBezTo>
                  <a:cubicBezTo>
                    <a:pt x="807789" y="391185"/>
                    <a:pt x="1131559" y="545570"/>
                    <a:pt x="1354698" y="533694"/>
                  </a:cubicBezTo>
                  <a:cubicBezTo>
                    <a:pt x="1197813" y="374309"/>
                    <a:pt x="854666" y="269928"/>
                    <a:pt x="243379" y="84291"/>
                  </a:cubicBezTo>
                  <a:cubicBezTo>
                    <a:pt x="174624" y="63665"/>
                    <a:pt x="102745" y="41788"/>
                    <a:pt x="27740" y="18662"/>
                  </a:cubicBezTo>
                  <a:close/>
                  <a:moveTo>
                    <a:pt x="13989" y="12412"/>
                  </a:moveTo>
                  <a:lnTo>
                    <a:pt x="10864" y="18662"/>
                  </a:lnTo>
                  <a:lnTo>
                    <a:pt x="13989" y="12412"/>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2" name="Google Shape;425;p22"/>
            <p:cNvSpPr/>
            <p:nvPr/>
          </p:nvSpPr>
          <p:spPr>
            <a:xfrm rot="21039600">
              <a:off x="-115920" y="464760"/>
              <a:ext cx="327600" cy="827640"/>
            </a:xfrm>
            <a:custGeom>
              <a:avLst/>
              <a:gdLst>
                <a:gd name="textAreaLeft" fmla="*/ 0 w 327600"/>
                <a:gd name="textAreaRight" fmla="*/ 327960 w 327600"/>
                <a:gd name="textAreaTop" fmla="*/ 0 h 827640"/>
                <a:gd name="textAreaBottom" fmla="*/ 828000 h 827640"/>
              </a:gdLst>
              <a:ahLst/>
              <a:rect l="textAreaLeft" t="textAreaTop" r="textAreaRight" b="textAreaBottom"/>
              <a:pathLst>
                <a:path w="548537" h="1384699">
                  <a:moveTo>
                    <a:pt x="2968" y="1384700"/>
                  </a:moveTo>
                  <a:lnTo>
                    <a:pt x="1717" y="1370324"/>
                  </a:lnTo>
                  <a:cubicBezTo>
                    <a:pt x="-18284" y="1142185"/>
                    <a:pt x="137351" y="816539"/>
                    <a:pt x="419869" y="224627"/>
                  </a:cubicBezTo>
                  <a:cubicBezTo>
                    <a:pt x="452996" y="155873"/>
                    <a:pt x="487373" y="83368"/>
                    <a:pt x="523000" y="7739"/>
                  </a:cubicBezTo>
                  <a:lnTo>
                    <a:pt x="523000" y="7739"/>
                  </a:lnTo>
                  <a:cubicBezTo>
                    <a:pt x="526125" y="1488"/>
                    <a:pt x="533001" y="-1637"/>
                    <a:pt x="539876" y="863"/>
                  </a:cubicBezTo>
                  <a:cubicBezTo>
                    <a:pt x="546752" y="3363"/>
                    <a:pt x="549877" y="10239"/>
                    <a:pt x="548002" y="17114"/>
                  </a:cubicBezTo>
                  <a:cubicBezTo>
                    <a:pt x="523625" y="97744"/>
                    <a:pt x="499874" y="173999"/>
                    <a:pt x="477998" y="247129"/>
                  </a:cubicBezTo>
                  <a:cubicBezTo>
                    <a:pt x="287361" y="874668"/>
                    <a:pt x="182354" y="1220315"/>
                    <a:pt x="13593" y="1375324"/>
                  </a:cubicBezTo>
                  <a:lnTo>
                    <a:pt x="2968" y="1384700"/>
                  </a:lnTo>
                  <a:close/>
                  <a:moveTo>
                    <a:pt x="529876" y="27740"/>
                  </a:moveTo>
                  <a:cubicBezTo>
                    <a:pt x="496123" y="98369"/>
                    <a:pt x="463622" y="166498"/>
                    <a:pt x="432994" y="230878"/>
                  </a:cubicBezTo>
                  <a:cubicBezTo>
                    <a:pt x="157352" y="807789"/>
                    <a:pt x="2968" y="1130934"/>
                    <a:pt x="14843" y="1354073"/>
                  </a:cubicBezTo>
                  <a:cubicBezTo>
                    <a:pt x="174228" y="1197188"/>
                    <a:pt x="278610" y="854042"/>
                    <a:pt x="464246" y="242753"/>
                  </a:cubicBezTo>
                  <a:cubicBezTo>
                    <a:pt x="484873" y="174624"/>
                    <a:pt x="506749" y="102745"/>
                    <a:pt x="529876" y="27740"/>
                  </a:cubicBezTo>
                  <a:close/>
                  <a:moveTo>
                    <a:pt x="536126" y="13989"/>
                  </a:moveTo>
                  <a:lnTo>
                    <a:pt x="536126" y="13989"/>
                  </a:lnTo>
                  <a:lnTo>
                    <a:pt x="529876" y="10864"/>
                  </a:lnTo>
                  <a:lnTo>
                    <a:pt x="536126" y="13989"/>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3" name="Google Shape;426;p22"/>
            <p:cNvSpPr/>
            <p:nvPr/>
          </p:nvSpPr>
          <p:spPr>
            <a:xfrm rot="21039600">
              <a:off x="-336600" y="1499040"/>
              <a:ext cx="327600" cy="828360"/>
            </a:xfrm>
            <a:custGeom>
              <a:avLst/>
              <a:gdLst>
                <a:gd name="textAreaLeft" fmla="*/ 0 w 327600"/>
                <a:gd name="textAreaRight" fmla="*/ 327960 w 327600"/>
                <a:gd name="textAreaTop" fmla="*/ 0 h 828360"/>
                <a:gd name="textAreaBottom" fmla="*/ 828720 h 828360"/>
              </a:gdLst>
              <a:ahLst/>
              <a:rect l="textAreaLeft" t="textAreaTop" r="textAreaRight" b="textAreaBottom"/>
              <a:pathLst>
                <a:path w="548537" h="1385711">
                  <a:moveTo>
                    <a:pt x="13662" y="1385712"/>
                  </a:moveTo>
                  <a:cubicBezTo>
                    <a:pt x="11787" y="1385712"/>
                    <a:pt x="10537" y="1385712"/>
                    <a:pt x="8662" y="1384462"/>
                  </a:cubicBezTo>
                  <a:cubicBezTo>
                    <a:pt x="1786" y="1381962"/>
                    <a:pt x="-1339" y="1375087"/>
                    <a:pt x="536" y="1368211"/>
                  </a:cubicBezTo>
                  <a:lnTo>
                    <a:pt x="536" y="1368211"/>
                  </a:lnTo>
                  <a:cubicBezTo>
                    <a:pt x="24912" y="1287581"/>
                    <a:pt x="48664" y="1211326"/>
                    <a:pt x="70541" y="1138197"/>
                  </a:cubicBezTo>
                  <a:cubicBezTo>
                    <a:pt x="261178" y="510657"/>
                    <a:pt x="366184" y="165010"/>
                    <a:pt x="534944" y="10001"/>
                  </a:cubicBezTo>
                  <a:lnTo>
                    <a:pt x="545570" y="0"/>
                  </a:lnTo>
                  <a:lnTo>
                    <a:pt x="546820" y="14376"/>
                  </a:lnTo>
                  <a:cubicBezTo>
                    <a:pt x="566822" y="242515"/>
                    <a:pt x="411187" y="568161"/>
                    <a:pt x="128669" y="1160698"/>
                  </a:cubicBezTo>
                  <a:cubicBezTo>
                    <a:pt x="96167" y="1229452"/>
                    <a:pt x="61165" y="1301332"/>
                    <a:pt x="25537" y="1377587"/>
                  </a:cubicBezTo>
                  <a:cubicBezTo>
                    <a:pt x="23038" y="1383212"/>
                    <a:pt x="18662" y="1385712"/>
                    <a:pt x="13662" y="1385712"/>
                  </a:cubicBezTo>
                  <a:close/>
                  <a:moveTo>
                    <a:pt x="8037" y="1370711"/>
                  </a:moveTo>
                  <a:lnTo>
                    <a:pt x="14912" y="1372586"/>
                  </a:lnTo>
                  <a:cubicBezTo>
                    <a:pt x="14912" y="1372586"/>
                    <a:pt x="14912" y="1372586"/>
                    <a:pt x="14912" y="1372586"/>
                  </a:cubicBezTo>
                  <a:lnTo>
                    <a:pt x="8037" y="1370711"/>
                  </a:lnTo>
                  <a:close/>
                  <a:moveTo>
                    <a:pt x="534319" y="31877"/>
                  </a:moveTo>
                  <a:cubicBezTo>
                    <a:pt x="374934" y="188762"/>
                    <a:pt x="270553" y="531908"/>
                    <a:pt x="84916" y="1143197"/>
                  </a:cubicBezTo>
                  <a:cubicBezTo>
                    <a:pt x="63665" y="1213826"/>
                    <a:pt x="41163" y="1287581"/>
                    <a:pt x="17412" y="1364461"/>
                  </a:cubicBezTo>
                  <a:cubicBezTo>
                    <a:pt x="51164" y="1291956"/>
                    <a:pt x="84291" y="1221952"/>
                    <a:pt x="116168" y="1155073"/>
                  </a:cubicBezTo>
                  <a:cubicBezTo>
                    <a:pt x="391185" y="578786"/>
                    <a:pt x="545570" y="255016"/>
                    <a:pt x="534319" y="31877"/>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4" name="Google Shape;427;p22"/>
            <p:cNvSpPr/>
            <p:nvPr/>
          </p:nvSpPr>
          <p:spPr>
            <a:xfrm rot="21039600">
              <a:off x="41040" y="1342800"/>
              <a:ext cx="827640" cy="327600"/>
            </a:xfrm>
            <a:custGeom>
              <a:avLst/>
              <a:gdLst>
                <a:gd name="textAreaLeft" fmla="*/ 0 w 827640"/>
                <a:gd name="textAreaRight" fmla="*/ 828000 w 827640"/>
                <a:gd name="textAreaTop" fmla="*/ 0 h 327600"/>
                <a:gd name="textAreaBottom" fmla="*/ 327960 h 327600"/>
              </a:gdLst>
              <a:ahLst/>
              <a:rect l="textAreaLeft" t="textAreaTop" r="textAreaRight" b="textAreaBottom"/>
              <a:pathLst>
                <a:path w="1384700" h="548626">
                  <a:moveTo>
                    <a:pt x="1371961" y="548627"/>
                  </a:moveTo>
                  <a:cubicBezTo>
                    <a:pt x="1370711" y="548627"/>
                    <a:pt x="1369462" y="548627"/>
                    <a:pt x="1368211" y="548002"/>
                  </a:cubicBezTo>
                  <a:cubicBezTo>
                    <a:pt x="1287581" y="523625"/>
                    <a:pt x="1211326" y="499874"/>
                    <a:pt x="1138197" y="477997"/>
                  </a:cubicBezTo>
                  <a:cubicBezTo>
                    <a:pt x="510658" y="287360"/>
                    <a:pt x="165011" y="182354"/>
                    <a:pt x="10001" y="13593"/>
                  </a:cubicBezTo>
                  <a:lnTo>
                    <a:pt x="0" y="2968"/>
                  </a:lnTo>
                  <a:lnTo>
                    <a:pt x="14376" y="1717"/>
                  </a:lnTo>
                  <a:cubicBezTo>
                    <a:pt x="241891" y="-18284"/>
                    <a:pt x="568161" y="137351"/>
                    <a:pt x="1160074" y="419869"/>
                  </a:cubicBezTo>
                  <a:cubicBezTo>
                    <a:pt x="1228828" y="452996"/>
                    <a:pt x="1300707" y="487373"/>
                    <a:pt x="1376962" y="523000"/>
                  </a:cubicBezTo>
                  <a:lnTo>
                    <a:pt x="1376962" y="523000"/>
                  </a:lnTo>
                  <a:cubicBezTo>
                    <a:pt x="1383212" y="526125"/>
                    <a:pt x="1386337" y="533001"/>
                    <a:pt x="1383837" y="539876"/>
                  </a:cubicBezTo>
                  <a:cubicBezTo>
                    <a:pt x="1381963" y="545502"/>
                    <a:pt x="1376962" y="548627"/>
                    <a:pt x="1371961" y="548627"/>
                  </a:cubicBezTo>
                  <a:close/>
                  <a:moveTo>
                    <a:pt x="1371336" y="536126"/>
                  </a:moveTo>
                  <a:lnTo>
                    <a:pt x="1371336" y="536126"/>
                  </a:lnTo>
                  <a:lnTo>
                    <a:pt x="1374462" y="529876"/>
                  </a:lnTo>
                  <a:lnTo>
                    <a:pt x="1371336" y="536126"/>
                  </a:lnTo>
                  <a:close/>
                  <a:moveTo>
                    <a:pt x="30627" y="14843"/>
                  </a:moveTo>
                  <a:cubicBezTo>
                    <a:pt x="187512" y="174228"/>
                    <a:pt x="530659" y="278610"/>
                    <a:pt x="1141947" y="464246"/>
                  </a:cubicBezTo>
                  <a:cubicBezTo>
                    <a:pt x="1210702" y="484873"/>
                    <a:pt x="1282581" y="506749"/>
                    <a:pt x="1357586" y="529876"/>
                  </a:cubicBezTo>
                  <a:cubicBezTo>
                    <a:pt x="1286956" y="496124"/>
                    <a:pt x="1218827" y="463621"/>
                    <a:pt x="1154448" y="432995"/>
                  </a:cubicBezTo>
                  <a:cubicBezTo>
                    <a:pt x="577536" y="157352"/>
                    <a:pt x="253767" y="2968"/>
                    <a:pt x="30627" y="14843"/>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5" name="Google Shape;428;p22"/>
            <p:cNvSpPr/>
            <p:nvPr/>
          </p:nvSpPr>
          <p:spPr>
            <a:xfrm rot="21039600">
              <a:off x="-910800" y="1505520"/>
              <a:ext cx="812520" cy="363240"/>
            </a:xfrm>
            <a:custGeom>
              <a:avLst/>
              <a:gdLst>
                <a:gd name="textAreaLeft" fmla="*/ 0 w 812520"/>
                <a:gd name="textAreaRight" fmla="*/ 812880 w 812520"/>
                <a:gd name="textAreaTop" fmla="*/ 0 h 363240"/>
                <a:gd name="textAreaBottom" fmla="*/ 363600 h 363240"/>
              </a:gdLst>
              <a:ahLst/>
              <a:rect l="textAreaLeft" t="textAreaTop" r="textAreaRight" b="textAreaBottom"/>
              <a:pathLst>
                <a:path w="1359555" h="607906">
                  <a:moveTo>
                    <a:pt x="13221" y="607907"/>
                  </a:moveTo>
                  <a:cubicBezTo>
                    <a:pt x="8221" y="607907"/>
                    <a:pt x="3845" y="604781"/>
                    <a:pt x="1345" y="599781"/>
                  </a:cubicBezTo>
                  <a:cubicBezTo>
                    <a:pt x="-1780" y="593530"/>
                    <a:pt x="720" y="586030"/>
                    <a:pt x="6971" y="582905"/>
                  </a:cubicBezTo>
                  <a:cubicBezTo>
                    <a:pt x="81350" y="543527"/>
                    <a:pt x="151980" y="506025"/>
                    <a:pt x="218859" y="469773"/>
                  </a:cubicBezTo>
                  <a:cubicBezTo>
                    <a:pt x="797645" y="161003"/>
                    <a:pt x="1116415" y="-9007"/>
                    <a:pt x="1345180" y="368"/>
                  </a:cubicBezTo>
                  <a:lnTo>
                    <a:pt x="1359556" y="993"/>
                  </a:lnTo>
                  <a:lnTo>
                    <a:pt x="1350180" y="12244"/>
                  </a:lnTo>
                  <a:cubicBezTo>
                    <a:pt x="1203296" y="187880"/>
                    <a:pt x="862650" y="307888"/>
                    <a:pt x="244486" y="526651"/>
                  </a:cubicBezTo>
                  <a:cubicBezTo>
                    <a:pt x="172606" y="552278"/>
                    <a:pt x="96976" y="578530"/>
                    <a:pt x="17596" y="606656"/>
                  </a:cubicBezTo>
                  <a:lnTo>
                    <a:pt x="17596" y="606656"/>
                  </a:lnTo>
                  <a:cubicBezTo>
                    <a:pt x="15721" y="607281"/>
                    <a:pt x="14471" y="607907"/>
                    <a:pt x="13221" y="607907"/>
                  </a:cubicBezTo>
                  <a:close/>
                  <a:moveTo>
                    <a:pt x="12596" y="593530"/>
                  </a:moveTo>
                  <a:lnTo>
                    <a:pt x="12596" y="593530"/>
                  </a:lnTo>
                  <a:lnTo>
                    <a:pt x="12596" y="593530"/>
                  </a:lnTo>
                  <a:lnTo>
                    <a:pt x="12596" y="593530"/>
                  </a:lnTo>
                  <a:close/>
                  <a:moveTo>
                    <a:pt x="1325804" y="14119"/>
                  </a:moveTo>
                  <a:cubicBezTo>
                    <a:pt x="1102040" y="14119"/>
                    <a:pt x="786395" y="182880"/>
                    <a:pt x="225734" y="482274"/>
                  </a:cubicBezTo>
                  <a:cubicBezTo>
                    <a:pt x="162606" y="516026"/>
                    <a:pt x="96352" y="551028"/>
                    <a:pt x="26972" y="587905"/>
                  </a:cubicBezTo>
                  <a:cubicBezTo>
                    <a:pt x="100727" y="561653"/>
                    <a:pt x="171981" y="536652"/>
                    <a:pt x="239485" y="512900"/>
                  </a:cubicBezTo>
                  <a:cubicBezTo>
                    <a:pt x="842023" y="299762"/>
                    <a:pt x="1179544" y="180379"/>
                    <a:pt x="1329554" y="14119"/>
                  </a:cubicBezTo>
                  <a:cubicBezTo>
                    <a:pt x="1328304" y="14119"/>
                    <a:pt x="1327054" y="14119"/>
                    <a:pt x="1325804" y="14119"/>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6" name="Google Shape;429;p22"/>
            <p:cNvSpPr/>
            <p:nvPr/>
          </p:nvSpPr>
          <p:spPr>
            <a:xfrm rot="21039600">
              <a:off x="46800" y="1432440"/>
              <a:ext cx="362880" cy="812520"/>
            </a:xfrm>
            <a:custGeom>
              <a:avLst/>
              <a:gdLst>
                <a:gd name="textAreaLeft" fmla="*/ 0 w 362880"/>
                <a:gd name="textAreaRight" fmla="*/ 363240 w 362880"/>
                <a:gd name="textAreaTop" fmla="*/ 0 h 812520"/>
                <a:gd name="textAreaBottom" fmla="*/ 812880 h 812520"/>
              </a:gdLst>
              <a:ahLst/>
              <a:rect l="textAreaLeft" t="textAreaTop" r="textAreaRight" b="textAreaBottom"/>
              <a:pathLst>
                <a:path w="607567" h="1359460">
                  <a:moveTo>
                    <a:pt x="594203" y="1359460"/>
                  </a:moveTo>
                  <a:cubicBezTo>
                    <a:pt x="589204" y="1359460"/>
                    <a:pt x="584828" y="1356960"/>
                    <a:pt x="582953" y="1352585"/>
                  </a:cubicBezTo>
                  <a:cubicBezTo>
                    <a:pt x="543575" y="1278205"/>
                    <a:pt x="506073" y="1208201"/>
                    <a:pt x="469821" y="1140697"/>
                  </a:cubicBezTo>
                  <a:cubicBezTo>
                    <a:pt x="161052" y="561910"/>
                    <a:pt x="-9584" y="243140"/>
                    <a:pt x="416" y="14376"/>
                  </a:cubicBezTo>
                  <a:lnTo>
                    <a:pt x="1042" y="0"/>
                  </a:lnTo>
                  <a:lnTo>
                    <a:pt x="12292" y="9376"/>
                  </a:lnTo>
                  <a:cubicBezTo>
                    <a:pt x="187928" y="156260"/>
                    <a:pt x="307936" y="496906"/>
                    <a:pt x="526700" y="1115070"/>
                  </a:cubicBezTo>
                  <a:cubicBezTo>
                    <a:pt x="552326" y="1186949"/>
                    <a:pt x="578578" y="1262579"/>
                    <a:pt x="606704" y="1341334"/>
                  </a:cubicBezTo>
                  <a:lnTo>
                    <a:pt x="606704" y="1341334"/>
                  </a:lnTo>
                  <a:cubicBezTo>
                    <a:pt x="609205" y="1348210"/>
                    <a:pt x="606079" y="1355085"/>
                    <a:pt x="599829" y="1357585"/>
                  </a:cubicBezTo>
                  <a:cubicBezTo>
                    <a:pt x="597329" y="1358835"/>
                    <a:pt x="595454" y="1359460"/>
                    <a:pt x="594203" y="1359460"/>
                  </a:cubicBezTo>
                  <a:close/>
                  <a:moveTo>
                    <a:pt x="592954" y="1346334"/>
                  </a:moveTo>
                  <a:lnTo>
                    <a:pt x="592954" y="1346334"/>
                  </a:lnTo>
                  <a:lnTo>
                    <a:pt x="592954" y="1346334"/>
                  </a:lnTo>
                  <a:lnTo>
                    <a:pt x="592954" y="1346334"/>
                  </a:lnTo>
                  <a:close/>
                  <a:moveTo>
                    <a:pt x="14167" y="30002"/>
                  </a:moveTo>
                  <a:cubicBezTo>
                    <a:pt x="12292" y="253766"/>
                    <a:pt x="181053" y="570036"/>
                    <a:pt x="482322" y="1133821"/>
                  </a:cubicBezTo>
                  <a:cubicBezTo>
                    <a:pt x="516074" y="1196950"/>
                    <a:pt x="551076" y="1263204"/>
                    <a:pt x="587953" y="1331959"/>
                  </a:cubicBezTo>
                  <a:cubicBezTo>
                    <a:pt x="561702" y="1258204"/>
                    <a:pt x="536700" y="1186949"/>
                    <a:pt x="512948" y="1119445"/>
                  </a:cubicBezTo>
                  <a:cubicBezTo>
                    <a:pt x="299810" y="517532"/>
                    <a:pt x="180428" y="179386"/>
                    <a:pt x="14167" y="30002"/>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7" name="Google Shape;430;p22"/>
            <p:cNvSpPr/>
            <p:nvPr/>
          </p:nvSpPr>
          <p:spPr>
            <a:xfrm rot="21039600">
              <a:off x="-25920" y="924120"/>
              <a:ext cx="812520" cy="362880"/>
            </a:xfrm>
            <a:custGeom>
              <a:avLst/>
              <a:gdLst>
                <a:gd name="textAreaLeft" fmla="*/ 0 w 812520"/>
                <a:gd name="textAreaRight" fmla="*/ 812880 w 812520"/>
                <a:gd name="textAreaTop" fmla="*/ 0 h 362880"/>
                <a:gd name="textAreaBottom" fmla="*/ 363240 h 362880"/>
              </a:gdLst>
              <a:ahLst/>
              <a:rect l="textAreaLeft" t="textAreaTop" r="textAreaRight" b="textAreaBottom"/>
              <a:pathLst>
                <a:path w="1359555" h="607776">
                  <a:moveTo>
                    <a:pt x="33127" y="607776"/>
                  </a:moveTo>
                  <a:cubicBezTo>
                    <a:pt x="26876" y="607776"/>
                    <a:pt x="20626" y="607776"/>
                    <a:pt x="14375" y="607151"/>
                  </a:cubicBezTo>
                  <a:lnTo>
                    <a:pt x="0" y="606526"/>
                  </a:lnTo>
                  <a:lnTo>
                    <a:pt x="9376" y="595275"/>
                  </a:lnTo>
                  <a:cubicBezTo>
                    <a:pt x="156260" y="419639"/>
                    <a:pt x="496906" y="299632"/>
                    <a:pt x="1115695" y="80868"/>
                  </a:cubicBezTo>
                  <a:cubicBezTo>
                    <a:pt x="1187575" y="55241"/>
                    <a:pt x="1263204" y="28990"/>
                    <a:pt x="1341959" y="863"/>
                  </a:cubicBezTo>
                  <a:lnTo>
                    <a:pt x="1341959" y="863"/>
                  </a:lnTo>
                  <a:cubicBezTo>
                    <a:pt x="1348834" y="-1637"/>
                    <a:pt x="1355710" y="1488"/>
                    <a:pt x="1358210" y="7739"/>
                  </a:cubicBezTo>
                  <a:cubicBezTo>
                    <a:pt x="1361335" y="13989"/>
                    <a:pt x="1358836" y="21489"/>
                    <a:pt x="1352585" y="24615"/>
                  </a:cubicBezTo>
                  <a:cubicBezTo>
                    <a:pt x="1278205" y="63992"/>
                    <a:pt x="1207576" y="101494"/>
                    <a:pt x="1140697" y="137747"/>
                  </a:cubicBezTo>
                  <a:cubicBezTo>
                    <a:pt x="576911" y="438391"/>
                    <a:pt x="260016" y="607776"/>
                    <a:pt x="33127" y="607776"/>
                  </a:cubicBezTo>
                  <a:close/>
                  <a:moveTo>
                    <a:pt x="29377" y="593400"/>
                  </a:moveTo>
                  <a:cubicBezTo>
                    <a:pt x="30627" y="593400"/>
                    <a:pt x="31877" y="593400"/>
                    <a:pt x="32502" y="593400"/>
                  </a:cubicBezTo>
                  <a:cubicBezTo>
                    <a:pt x="256266" y="593400"/>
                    <a:pt x="571911" y="424640"/>
                    <a:pt x="1132571" y="125246"/>
                  </a:cubicBezTo>
                  <a:cubicBezTo>
                    <a:pt x="1195700" y="91494"/>
                    <a:pt x="1261955" y="56492"/>
                    <a:pt x="1331334" y="19614"/>
                  </a:cubicBezTo>
                  <a:cubicBezTo>
                    <a:pt x="1257579" y="45866"/>
                    <a:pt x="1186950" y="70867"/>
                    <a:pt x="1119445" y="94619"/>
                  </a:cubicBezTo>
                  <a:cubicBezTo>
                    <a:pt x="516907" y="307132"/>
                    <a:pt x="179386" y="426515"/>
                    <a:pt x="29377" y="593400"/>
                  </a:cubicBezTo>
                  <a:close/>
                  <a:moveTo>
                    <a:pt x="1346335" y="13989"/>
                  </a:moveTo>
                  <a:lnTo>
                    <a:pt x="1346335" y="13989"/>
                  </a:lnTo>
                  <a:lnTo>
                    <a:pt x="1343834" y="7113"/>
                  </a:lnTo>
                  <a:lnTo>
                    <a:pt x="1346335" y="13989"/>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8" name="Google Shape;431;p22"/>
            <p:cNvSpPr/>
            <p:nvPr/>
          </p:nvSpPr>
          <p:spPr>
            <a:xfrm rot="21039600">
              <a:off x="-534600" y="547560"/>
              <a:ext cx="362880" cy="812520"/>
            </a:xfrm>
            <a:custGeom>
              <a:avLst/>
              <a:gdLst>
                <a:gd name="textAreaLeft" fmla="*/ 0 w 362880"/>
                <a:gd name="textAreaRight" fmla="*/ 363240 w 362880"/>
                <a:gd name="textAreaTop" fmla="*/ 0 h 812520"/>
                <a:gd name="textAreaBottom" fmla="*/ 812880 h 812520"/>
              </a:gdLst>
              <a:ahLst/>
              <a:rect l="textAreaLeft" t="textAreaTop" r="textAreaRight" b="textAreaBottom"/>
              <a:pathLst>
                <a:path w="607567" h="1359555">
                  <a:moveTo>
                    <a:pt x="606526" y="1359556"/>
                  </a:moveTo>
                  <a:lnTo>
                    <a:pt x="595275" y="1350180"/>
                  </a:lnTo>
                  <a:cubicBezTo>
                    <a:pt x="419639" y="1203296"/>
                    <a:pt x="299632" y="862650"/>
                    <a:pt x="80869" y="243861"/>
                  </a:cubicBezTo>
                  <a:cubicBezTo>
                    <a:pt x="55242" y="171981"/>
                    <a:pt x="28990" y="96351"/>
                    <a:pt x="863" y="17596"/>
                  </a:cubicBezTo>
                  <a:lnTo>
                    <a:pt x="863" y="17596"/>
                  </a:lnTo>
                  <a:cubicBezTo>
                    <a:pt x="-1637" y="10721"/>
                    <a:pt x="1488" y="3846"/>
                    <a:pt x="7738" y="1345"/>
                  </a:cubicBezTo>
                  <a:cubicBezTo>
                    <a:pt x="13989" y="-1780"/>
                    <a:pt x="21490" y="720"/>
                    <a:pt x="24615" y="6971"/>
                  </a:cubicBezTo>
                  <a:cubicBezTo>
                    <a:pt x="63992" y="81350"/>
                    <a:pt x="101494" y="151980"/>
                    <a:pt x="137747" y="218859"/>
                  </a:cubicBezTo>
                  <a:cubicBezTo>
                    <a:pt x="446516" y="797645"/>
                    <a:pt x="617152" y="1116415"/>
                    <a:pt x="607151" y="1344555"/>
                  </a:cubicBezTo>
                  <a:lnTo>
                    <a:pt x="606526" y="1359556"/>
                  </a:lnTo>
                  <a:close/>
                  <a:moveTo>
                    <a:pt x="19614" y="27597"/>
                  </a:moveTo>
                  <a:cubicBezTo>
                    <a:pt x="45866" y="101352"/>
                    <a:pt x="70868" y="171981"/>
                    <a:pt x="94619" y="239485"/>
                  </a:cubicBezTo>
                  <a:cubicBezTo>
                    <a:pt x="307757" y="842023"/>
                    <a:pt x="427140" y="1180170"/>
                    <a:pt x="593401" y="1329554"/>
                  </a:cubicBezTo>
                  <a:cubicBezTo>
                    <a:pt x="595275" y="1105790"/>
                    <a:pt x="426515" y="789520"/>
                    <a:pt x="125246" y="225735"/>
                  </a:cubicBezTo>
                  <a:cubicBezTo>
                    <a:pt x="91494" y="162606"/>
                    <a:pt x="56492" y="96976"/>
                    <a:pt x="19614" y="27597"/>
                  </a:cubicBezTo>
                  <a:close/>
                  <a:moveTo>
                    <a:pt x="14614" y="13221"/>
                  </a:moveTo>
                  <a:lnTo>
                    <a:pt x="7738" y="15721"/>
                  </a:lnTo>
                  <a:lnTo>
                    <a:pt x="14614" y="13221"/>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79" name="Google Shape;432;p22"/>
          <p:cNvGrpSpPr/>
          <p:nvPr/>
        </p:nvGrpSpPr>
        <p:grpSpPr>
          <a:xfrm>
            <a:off x="8021160" y="4461840"/>
            <a:ext cx="1005120" cy="1005120"/>
            <a:chOff x="8021160" y="4461840"/>
            <a:chExt cx="1005120" cy="1005120"/>
          </a:xfrm>
        </p:grpSpPr>
        <p:sp>
          <p:nvSpPr>
            <p:cNvPr id="280" name="Google Shape;433;p22"/>
            <p:cNvSpPr/>
            <p:nvPr/>
          </p:nvSpPr>
          <p:spPr>
            <a:xfrm>
              <a:off x="8578080" y="4941360"/>
              <a:ext cx="448200" cy="46440"/>
            </a:xfrm>
            <a:custGeom>
              <a:avLst/>
              <a:gdLst>
                <a:gd name="textAreaLeft" fmla="*/ 0 w 448200"/>
                <a:gd name="textAreaRight" fmla="*/ 448560 w 448200"/>
                <a:gd name="textAreaTop" fmla="*/ 0 h 46440"/>
                <a:gd name="textAreaBottom" fmla="*/ 46800 h 4644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dk1"/>
            </a:solidFill>
            <a:ln w="0">
              <a:noFill/>
            </a:ln>
          </p:spPr>
          <p:style>
            <a:lnRef idx="0"/>
            <a:fillRef idx="0"/>
            <a:effectRef idx="0"/>
            <a:fontRef idx="minor"/>
          </p:style>
          <p:txBody>
            <a:bodyPr tIns="23400" bIns="23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1" name="Google Shape;434;p22"/>
            <p:cNvSpPr/>
            <p:nvPr/>
          </p:nvSpPr>
          <p:spPr>
            <a:xfrm>
              <a:off x="8500680" y="5018760"/>
              <a:ext cx="46080" cy="448200"/>
            </a:xfrm>
            <a:custGeom>
              <a:avLst/>
              <a:gdLst>
                <a:gd name="textAreaLeft" fmla="*/ 0 w 46080"/>
                <a:gd name="textAreaRight" fmla="*/ 46440 w 46080"/>
                <a:gd name="textAreaTop" fmla="*/ 0 h 448200"/>
                <a:gd name="textAreaBottom" fmla="*/ 448560 h 44820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2" name="Google Shape;435;p22"/>
            <p:cNvSpPr/>
            <p:nvPr/>
          </p:nvSpPr>
          <p:spPr>
            <a:xfrm>
              <a:off x="8021160" y="4941360"/>
              <a:ext cx="448200" cy="46440"/>
            </a:xfrm>
            <a:custGeom>
              <a:avLst/>
              <a:gdLst>
                <a:gd name="textAreaLeft" fmla="*/ 0 w 448200"/>
                <a:gd name="textAreaRight" fmla="*/ 448560 w 448200"/>
                <a:gd name="textAreaTop" fmla="*/ 0 h 46440"/>
                <a:gd name="textAreaBottom" fmla="*/ 46800 h 4644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dk1"/>
            </a:solidFill>
            <a:ln w="0">
              <a:noFill/>
            </a:ln>
          </p:spPr>
          <p:style>
            <a:lnRef idx="0"/>
            <a:fillRef idx="0"/>
            <a:effectRef idx="0"/>
            <a:fontRef idx="minor"/>
          </p:style>
          <p:txBody>
            <a:bodyPr tIns="23400" bIns="23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3" name="Google Shape;436;p22"/>
            <p:cNvSpPr/>
            <p:nvPr/>
          </p:nvSpPr>
          <p:spPr>
            <a:xfrm>
              <a:off x="8500320" y="4461840"/>
              <a:ext cx="46440" cy="448200"/>
            </a:xfrm>
            <a:custGeom>
              <a:avLst/>
              <a:gdLst>
                <a:gd name="textAreaLeft" fmla="*/ 0 w 46440"/>
                <a:gd name="textAreaRight" fmla="*/ 46800 w 46440"/>
                <a:gd name="textAreaTop" fmla="*/ 0 h 448200"/>
                <a:gd name="textAreaBottom" fmla="*/ 448560 h 44820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4" name="Google Shape;437;p22"/>
            <p:cNvSpPr/>
            <p:nvPr/>
          </p:nvSpPr>
          <p:spPr>
            <a:xfrm>
              <a:off x="8562240" y="4607280"/>
              <a:ext cx="318600" cy="318600"/>
            </a:xfrm>
            <a:custGeom>
              <a:avLst/>
              <a:gdLst>
                <a:gd name="textAreaLeft" fmla="*/ 0 w 318600"/>
                <a:gd name="textAreaRight" fmla="*/ 318960 w 318600"/>
                <a:gd name="textAreaTop" fmla="*/ 0 h 318600"/>
                <a:gd name="textAreaBottom" fmla="*/ 318960 h 31860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5" name="Google Shape;438;p22"/>
            <p:cNvSpPr/>
            <p:nvPr/>
          </p:nvSpPr>
          <p:spPr>
            <a:xfrm>
              <a:off x="8469000" y="4910400"/>
              <a:ext cx="109080" cy="109080"/>
            </a:xfrm>
            <a:custGeom>
              <a:avLst/>
              <a:gdLst>
                <a:gd name="textAreaLeft" fmla="*/ 0 w 109080"/>
                <a:gd name="textAreaRight" fmla="*/ 109440 w 109080"/>
                <a:gd name="textAreaTop" fmla="*/ 0 h 109080"/>
                <a:gd name="textAreaBottom" fmla="*/ 109440 h 10908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6" name="Google Shape;439;p22"/>
            <p:cNvSpPr/>
            <p:nvPr/>
          </p:nvSpPr>
          <p:spPr>
            <a:xfrm>
              <a:off x="8562240" y="5002920"/>
              <a:ext cx="318600" cy="318600"/>
            </a:xfrm>
            <a:custGeom>
              <a:avLst/>
              <a:gdLst>
                <a:gd name="textAreaLeft" fmla="*/ 0 w 318600"/>
                <a:gd name="textAreaRight" fmla="*/ 318960 w 318600"/>
                <a:gd name="textAreaTop" fmla="*/ 0 h 318600"/>
                <a:gd name="textAreaBottom" fmla="*/ 318960 h 31860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7" name="Google Shape;440;p22"/>
            <p:cNvSpPr/>
            <p:nvPr/>
          </p:nvSpPr>
          <p:spPr>
            <a:xfrm>
              <a:off x="8166240" y="5002920"/>
              <a:ext cx="318600" cy="318600"/>
            </a:xfrm>
            <a:custGeom>
              <a:avLst/>
              <a:gdLst>
                <a:gd name="textAreaLeft" fmla="*/ 0 w 318600"/>
                <a:gd name="textAreaRight" fmla="*/ 318960 w 318600"/>
                <a:gd name="textAreaTop" fmla="*/ 0 h 318600"/>
                <a:gd name="textAreaBottom" fmla="*/ 318960 h 31860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8" name="Google Shape;441;p22"/>
            <p:cNvSpPr/>
            <p:nvPr/>
          </p:nvSpPr>
          <p:spPr>
            <a:xfrm>
              <a:off x="8166600" y="4606920"/>
              <a:ext cx="318600" cy="318600"/>
            </a:xfrm>
            <a:custGeom>
              <a:avLst/>
              <a:gdLst>
                <a:gd name="textAreaLeft" fmla="*/ 0 w 318600"/>
                <a:gd name="textAreaRight" fmla="*/ 318960 w 318600"/>
                <a:gd name="textAreaTop" fmla="*/ 0 h 318600"/>
                <a:gd name="textAreaBottom" fmla="*/ 318960 h 31860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289" name="Google Shape;442;p22"/>
          <p:cNvSpPr/>
          <p:nvPr/>
        </p:nvSpPr>
        <p:spPr>
          <a:xfrm>
            <a:off x="8430840" y="237960"/>
            <a:ext cx="499320" cy="602640"/>
          </a:xfrm>
          <a:custGeom>
            <a:avLst/>
            <a:gdLst>
              <a:gd name="textAreaLeft" fmla="*/ 0 w 499320"/>
              <a:gd name="textAreaRight" fmla="*/ 499680 w 499320"/>
              <a:gd name="textAreaTop" fmla="*/ 0 h 602640"/>
              <a:gd name="textAreaBottom" fmla="*/ 603000 h 6026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0" name="Google Shape;443;p22"/>
          <p:cNvSpPr/>
          <p:nvPr/>
        </p:nvSpPr>
        <p:spPr>
          <a:xfrm>
            <a:off x="511200" y="4193640"/>
            <a:ext cx="499320" cy="602640"/>
          </a:xfrm>
          <a:custGeom>
            <a:avLst/>
            <a:gdLst>
              <a:gd name="textAreaLeft" fmla="*/ 0 w 499320"/>
              <a:gd name="textAreaRight" fmla="*/ 499680 w 499320"/>
              <a:gd name="textAreaTop" fmla="*/ 0 h 602640"/>
              <a:gd name="textAreaBottom" fmla="*/ 603000 h 6026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91" name="Google Shape;445;p23" descr=""/>
          <p:cNvPicPr/>
          <p:nvPr/>
        </p:nvPicPr>
        <p:blipFill>
          <a:blip r:embed="rId2">
            <a:alphaModFix amt="30000"/>
          </a:blip>
          <a:stretch/>
        </p:blipFill>
        <p:spPr>
          <a:xfrm flipH="1" rot="10800000">
            <a:off x="0" y="-3600"/>
            <a:ext cx="9143640" cy="5150880"/>
          </a:xfrm>
          <a:prstGeom prst="rect">
            <a:avLst/>
          </a:prstGeom>
          <a:ln w="0">
            <a:noFill/>
          </a:ln>
        </p:spPr>
      </p:pic>
      <p:sp>
        <p:nvSpPr>
          <p:cNvPr id="292"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grpSp>
        <p:nvGrpSpPr>
          <p:cNvPr id="293" name="Google Shape;449;p23"/>
          <p:cNvGrpSpPr/>
          <p:nvPr/>
        </p:nvGrpSpPr>
        <p:grpSpPr>
          <a:xfrm>
            <a:off x="7660080" y="3790440"/>
            <a:ext cx="2190960" cy="2190960"/>
            <a:chOff x="7660080" y="3790440"/>
            <a:chExt cx="2190960" cy="2190960"/>
          </a:xfrm>
        </p:grpSpPr>
        <p:sp>
          <p:nvSpPr>
            <p:cNvPr id="294" name="Google Shape;450;p23"/>
            <p:cNvSpPr/>
            <p:nvPr/>
          </p:nvSpPr>
          <p:spPr>
            <a:xfrm rot="1588200">
              <a:off x="7669800" y="4554000"/>
              <a:ext cx="1050840" cy="105480"/>
            </a:xfrm>
            <a:custGeom>
              <a:avLst/>
              <a:gdLst>
                <a:gd name="textAreaLeft" fmla="*/ 0 w 1050840"/>
                <a:gd name="textAreaRight" fmla="*/ 1051200 w 1050840"/>
                <a:gd name="textAreaTop" fmla="*/ 0 h 105480"/>
                <a:gd name="textAreaBottom" fmla="*/ 105840 h 105480"/>
              </a:gdLst>
              <a:ahLst/>
              <a:rect l="textAreaLeft" t="textAreaTop" r="textAreaRight" b="textAreaBottom"/>
              <a:pathLst>
                <a:path w="1575723" h="158763">
                  <a:moveTo>
                    <a:pt x="1099444" y="158764"/>
                  </a:moveTo>
                  <a:cubicBezTo>
                    <a:pt x="888806" y="158764"/>
                    <a:pt x="617539" y="138137"/>
                    <a:pt x="266891" y="111886"/>
                  </a:cubicBezTo>
                  <a:cubicBezTo>
                    <a:pt x="186262" y="105635"/>
                    <a:pt x="101881" y="99385"/>
                    <a:pt x="12501" y="93135"/>
                  </a:cubicBezTo>
                  <a:cubicBezTo>
                    <a:pt x="5000" y="92510"/>
                    <a:pt x="0" y="86884"/>
                    <a:pt x="0" y="79384"/>
                  </a:cubicBezTo>
                  <a:cubicBezTo>
                    <a:pt x="0" y="71883"/>
                    <a:pt x="5000" y="66258"/>
                    <a:pt x="12501" y="65633"/>
                  </a:cubicBezTo>
                  <a:cubicBezTo>
                    <a:pt x="101256" y="59382"/>
                    <a:pt x="186262" y="52507"/>
                    <a:pt x="266891" y="46882"/>
                  </a:cubicBezTo>
                  <a:cubicBezTo>
                    <a:pt x="961936" y="-5622"/>
                    <a:pt x="1344459" y="-34374"/>
                    <a:pt x="1562598" y="73133"/>
                  </a:cubicBezTo>
                  <a:lnTo>
                    <a:pt x="1575724" y="79384"/>
                  </a:lnTo>
                  <a:lnTo>
                    <a:pt x="1562598" y="85634"/>
                  </a:lnTo>
                  <a:cubicBezTo>
                    <a:pt x="1454466" y="138762"/>
                    <a:pt x="1306332" y="158764"/>
                    <a:pt x="1099444" y="158764"/>
                  </a:cubicBezTo>
                  <a:close/>
                  <a:moveTo>
                    <a:pt x="23751" y="79384"/>
                  </a:moveTo>
                  <a:cubicBezTo>
                    <a:pt x="108757" y="85634"/>
                    <a:pt x="190012" y="91884"/>
                    <a:pt x="268142" y="97510"/>
                  </a:cubicBezTo>
                  <a:cubicBezTo>
                    <a:pt x="946310" y="148763"/>
                    <a:pt x="1326333" y="177515"/>
                    <a:pt x="1543222" y="79384"/>
                  </a:cubicBezTo>
                  <a:cubicBezTo>
                    <a:pt x="1326333" y="-18748"/>
                    <a:pt x="946935" y="10004"/>
                    <a:pt x="268767" y="61258"/>
                  </a:cubicBezTo>
                  <a:cubicBezTo>
                    <a:pt x="190637" y="66883"/>
                    <a:pt x="109382" y="73133"/>
                    <a:pt x="23751" y="79384"/>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5" name="Google Shape;451;p23"/>
            <p:cNvSpPr/>
            <p:nvPr/>
          </p:nvSpPr>
          <p:spPr>
            <a:xfrm rot="1588200">
              <a:off x="8982000" y="3799440"/>
              <a:ext cx="105480" cy="1050840"/>
            </a:xfrm>
            <a:custGeom>
              <a:avLst/>
              <a:gdLst>
                <a:gd name="textAreaLeft" fmla="*/ 0 w 105480"/>
                <a:gd name="textAreaRight" fmla="*/ 105840 w 105480"/>
                <a:gd name="textAreaTop" fmla="*/ 0 h 1050840"/>
                <a:gd name="textAreaBottom" fmla="*/ 1051200 h 1050840"/>
              </a:gdLst>
              <a:ahLst/>
              <a:rect l="textAreaLeft" t="textAreaTop" r="textAreaRight" b="textAreaBottom"/>
              <a:pathLst>
                <a:path w="158767" h="1575723">
                  <a:moveTo>
                    <a:pt x="79383" y="1575724"/>
                  </a:moveTo>
                  <a:lnTo>
                    <a:pt x="73133" y="1562598"/>
                  </a:lnTo>
                  <a:cubicBezTo>
                    <a:pt x="-34373" y="1344459"/>
                    <a:pt x="-5622" y="961935"/>
                    <a:pt x="46882" y="266892"/>
                  </a:cubicBezTo>
                  <a:cubicBezTo>
                    <a:pt x="53132" y="186262"/>
                    <a:pt x="59382" y="101256"/>
                    <a:pt x="65633" y="12501"/>
                  </a:cubicBezTo>
                  <a:lnTo>
                    <a:pt x="65633" y="12501"/>
                  </a:lnTo>
                  <a:cubicBezTo>
                    <a:pt x="66258" y="5000"/>
                    <a:pt x="71883" y="0"/>
                    <a:pt x="79383" y="0"/>
                  </a:cubicBezTo>
                  <a:cubicBezTo>
                    <a:pt x="79383" y="0"/>
                    <a:pt x="79383" y="0"/>
                    <a:pt x="79383" y="0"/>
                  </a:cubicBezTo>
                  <a:cubicBezTo>
                    <a:pt x="86884" y="0"/>
                    <a:pt x="92509" y="5000"/>
                    <a:pt x="93135" y="12501"/>
                  </a:cubicBezTo>
                  <a:cubicBezTo>
                    <a:pt x="99385" y="101881"/>
                    <a:pt x="106260" y="186262"/>
                    <a:pt x="111886" y="266892"/>
                  </a:cubicBezTo>
                  <a:cubicBezTo>
                    <a:pt x="164389" y="961935"/>
                    <a:pt x="193141" y="1344459"/>
                    <a:pt x="85634" y="1561973"/>
                  </a:cubicBezTo>
                  <a:lnTo>
                    <a:pt x="79383" y="1575724"/>
                  </a:lnTo>
                  <a:close/>
                  <a:moveTo>
                    <a:pt x="79383" y="24377"/>
                  </a:moveTo>
                  <a:cubicBezTo>
                    <a:pt x="73133" y="110007"/>
                    <a:pt x="66883" y="191262"/>
                    <a:pt x="61257" y="268767"/>
                  </a:cubicBezTo>
                  <a:cubicBezTo>
                    <a:pt x="10004" y="946934"/>
                    <a:pt x="-18747" y="1326333"/>
                    <a:pt x="79383" y="1543222"/>
                  </a:cubicBezTo>
                  <a:cubicBezTo>
                    <a:pt x="177515" y="1326333"/>
                    <a:pt x="148763" y="946934"/>
                    <a:pt x="97510" y="268767"/>
                  </a:cubicBezTo>
                  <a:cubicBezTo>
                    <a:pt x="91884" y="191262"/>
                    <a:pt x="85634" y="109382"/>
                    <a:pt x="79383" y="243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6" name="Google Shape;452;p23"/>
            <p:cNvSpPr/>
            <p:nvPr/>
          </p:nvSpPr>
          <p:spPr>
            <a:xfrm rot="1588200">
              <a:off x="8424000" y="4920480"/>
              <a:ext cx="105480" cy="1050840"/>
            </a:xfrm>
            <a:custGeom>
              <a:avLst/>
              <a:gdLst>
                <a:gd name="textAreaLeft" fmla="*/ 0 w 105480"/>
                <a:gd name="textAreaRight" fmla="*/ 105840 w 105480"/>
                <a:gd name="textAreaTop" fmla="*/ 0 h 1050840"/>
                <a:gd name="textAreaBottom" fmla="*/ 1051200 h 1050840"/>
              </a:gdLst>
              <a:ahLst/>
              <a:rect l="textAreaLeft" t="textAreaTop" r="textAreaRight" b="textAreaBottom"/>
              <a:pathLst>
                <a:path w="158767" h="1575724">
                  <a:moveTo>
                    <a:pt x="79383" y="1575724"/>
                  </a:moveTo>
                  <a:cubicBezTo>
                    <a:pt x="71883" y="1575724"/>
                    <a:pt x="66258" y="1570724"/>
                    <a:pt x="65633" y="1563223"/>
                  </a:cubicBezTo>
                  <a:cubicBezTo>
                    <a:pt x="59382" y="1474468"/>
                    <a:pt x="52507" y="1389462"/>
                    <a:pt x="46882" y="1308832"/>
                  </a:cubicBezTo>
                  <a:cubicBezTo>
                    <a:pt x="-5622" y="613788"/>
                    <a:pt x="-34373" y="231265"/>
                    <a:pt x="73133" y="13126"/>
                  </a:cubicBezTo>
                  <a:lnTo>
                    <a:pt x="79383" y="0"/>
                  </a:lnTo>
                  <a:lnTo>
                    <a:pt x="85634" y="13126"/>
                  </a:lnTo>
                  <a:cubicBezTo>
                    <a:pt x="193141" y="231265"/>
                    <a:pt x="164389" y="613788"/>
                    <a:pt x="111886" y="1308207"/>
                  </a:cubicBezTo>
                  <a:cubicBezTo>
                    <a:pt x="105636" y="1388837"/>
                    <a:pt x="99385" y="1473843"/>
                    <a:pt x="93135" y="1563223"/>
                  </a:cubicBezTo>
                  <a:cubicBezTo>
                    <a:pt x="92509" y="1570724"/>
                    <a:pt x="86884" y="1575724"/>
                    <a:pt x="79383" y="1575724"/>
                  </a:cubicBezTo>
                  <a:cubicBezTo>
                    <a:pt x="79383" y="1575724"/>
                    <a:pt x="79383" y="1575724"/>
                    <a:pt x="79383" y="1575724"/>
                  </a:cubicBezTo>
                  <a:close/>
                  <a:moveTo>
                    <a:pt x="79383" y="33127"/>
                  </a:moveTo>
                  <a:cubicBezTo>
                    <a:pt x="-18747" y="250016"/>
                    <a:pt x="10004" y="630040"/>
                    <a:pt x="61257" y="1307582"/>
                  </a:cubicBezTo>
                  <a:cubicBezTo>
                    <a:pt x="66883" y="1385087"/>
                    <a:pt x="73133" y="1466342"/>
                    <a:pt x="79383" y="1551973"/>
                  </a:cubicBezTo>
                  <a:cubicBezTo>
                    <a:pt x="85634" y="1466342"/>
                    <a:pt x="91884" y="1385087"/>
                    <a:pt x="97510" y="1307582"/>
                  </a:cubicBezTo>
                  <a:cubicBezTo>
                    <a:pt x="148763" y="629414"/>
                    <a:pt x="177515" y="250016"/>
                    <a:pt x="79383" y="3312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7" name="Google Shape;453;p23"/>
            <p:cNvSpPr/>
            <p:nvPr/>
          </p:nvSpPr>
          <p:spPr>
            <a:xfrm rot="1588200">
              <a:off x="8790840" y="5112000"/>
              <a:ext cx="1050840" cy="105480"/>
            </a:xfrm>
            <a:custGeom>
              <a:avLst/>
              <a:gdLst>
                <a:gd name="textAreaLeft" fmla="*/ 0 w 1050840"/>
                <a:gd name="textAreaRight" fmla="*/ 1051200 w 1050840"/>
                <a:gd name="textAreaTop" fmla="*/ 0 h 105480"/>
                <a:gd name="textAreaBottom" fmla="*/ 105840 h 105480"/>
              </a:gdLst>
              <a:ahLst/>
              <a:rect l="textAreaLeft" t="textAreaTop" r="textAreaRight" b="textAreaBottom"/>
              <a:pathLst>
                <a:path w="1575723" h="158763">
                  <a:moveTo>
                    <a:pt x="476280" y="158764"/>
                  </a:moveTo>
                  <a:cubicBezTo>
                    <a:pt x="269392" y="158764"/>
                    <a:pt x="120632" y="138762"/>
                    <a:pt x="13126" y="85634"/>
                  </a:cubicBezTo>
                  <a:lnTo>
                    <a:pt x="0" y="79384"/>
                  </a:lnTo>
                  <a:lnTo>
                    <a:pt x="13126" y="73133"/>
                  </a:lnTo>
                  <a:cubicBezTo>
                    <a:pt x="231265" y="-34374"/>
                    <a:pt x="613788" y="-5622"/>
                    <a:pt x="1308832" y="46882"/>
                  </a:cubicBezTo>
                  <a:cubicBezTo>
                    <a:pt x="1389462" y="53132"/>
                    <a:pt x="1474467" y="59382"/>
                    <a:pt x="1563223" y="65633"/>
                  </a:cubicBezTo>
                  <a:cubicBezTo>
                    <a:pt x="1570723" y="66258"/>
                    <a:pt x="1575724" y="71883"/>
                    <a:pt x="1575724" y="79384"/>
                  </a:cubicBezTo>
                  <a:cubicBezTo>
                    <a:pt x="1575724" y="86884"/>
                    <a:pt x="1570723" y="92510"/>
                    <a:pt x="1563223" y="93135"/>
                  </a:cubicBezTo>
                  <a:cubicBezTo>
                    <a:pt x="1474467" y="99385"/>
                    <a:pt x="1389462" y="106260"/>
                    <a:pt x="1308832" y="111886"/>
                  </a:cubicBezTo>
                  <a:cubicBezTo>
                    <a:pt x="958185" y="138137"/>
                    <a:pt x="686918" y="158764"/>
                    <a:pt x="476280" y="158764"/>
                  </a:cubicBezTo>
                  <a:close/>
                  <a:moveTo>
                    <a:pt x="33127" y="79384"/>
                  </a:moveTo>
                  <a:cubicBezTo>
                    <a:pt x="250016" y="177515"/>
                    <a:pt x="630039" y="148763"/>
                    <a:pt x="1308207" y="97510"/>
                  </a:cubicBezTo>
                  <a:cubicBezTo>
                    <a:pt x="1385712" y="91884"/>
                    <a:pt x="1466967" y="85634"/>
                    <a:pt x="1552597" y="79384"/>
                  </a:cubicBezTo>
                  <a:cubicBezTo>
                    <a:pt x="1466967" y="73133"/>
                    <a:pt x="1385712" y="66883"/>
                    <a:pt x="1308207" y="61258"/>
                  </a:cubicBezTo>
                  <a:cubicBezTo>
                    <a:pt x="629414" y="10004"/>
                    <a:pt x="249390" y="-18748"/>
                    <a:pt x="33127" y="79384"/>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8" name="Google Shape;454;p23"/>
            <p:cNvSpPr/>
            <p:nvPr/>
          </p:nvSpPr>
          <p:spPr>
            <a:xfrm rot="1588200">
              <a:off x="7787160" y="4712760"/>
              <a:ext cx="745200" cy="745200"/>
            </a:xfrm>
            <a:custGeom>
              <a:avLst/>
              <a:gdLst>
                <a:gd name="textAreaLeft" fmla="*/ 0 w 745200"/>
                <a:gd name="textAreaRight" fmla="*/ 745560 w 745200"/>
                <a:gd name="textAreaTop" fmla="*/ 0 h 745200"/>
                <a:gd name="textAreaBottom" fmla="*/ 745560 h 745200"/>
              </a:gdLst>
              <a:ahLst/>
              <a:rect l="textAreaLeft" t="textAreaTop" r="textAreaRight" b="textAreaBottom"/>
              <a:pathLst>
                <a:path w="1117897" h="1117570">
                  <a:moveTo>
                    <a:pt x="13453" y="1117570"/>
                  </a:moveTo>
                  <a:cubicBezTo>
                    <a:pt x="10328" y="1117570"/>
                    <a:pt x="6578" y="1116320"/>
                    <a:pt x="4077" y="1113195"/>
                  </a:cubicBezTo>
                  <a:cubicBezTo>
                    <a:pt x="-923" y="1108195"/>
                    <a:pt x="-1548" y="1100069"/>
                    <a:pt x="3452" y="1095069"/>
                  </a:cubicBezTo>
                  <a:cubicBezTo>
                    <a:pt x="61581" y="1027565"/>
                    <a:pt x="117210" y="963185"/>
                    <a:pt x="169713" y="901932"/>
                  </a:cubicBezTo>
                  <a:cubicBezTo>
                    <a:pt x="624116" y="373773"/>
                    <a:pt x="874132" y="82505"/>
                    <a:pt x="1104147" y="4375"/>
                  </a:cubicBezTo>
                  <a:lnTo>
                    <a:pt x="1117897" y="0"/>
                  </a:lnTo>
                  <a:lnTo>
                    <a:pt x="1113522" y="13751"/>
                  </a:lnTo>
                  <a:cubicBezTo>
                    <a:pt x="1035392" y="243765"/>
                    <a:pt x="744124" y="493781"/>
                    <a:pt x="215966" y="948184"/>
                  </a:cubicBezTo>
                  <a:cubicBezTo>
                    <a:pt x="154712" y="1000688"/>
                    <a:pt x="90333" y="1056316"/>
                    <a:pt x="22204" y="1115070"/>
                  </a:cubicBezTo>
                  <a:lnTo>
                    <a:pt x="22204" y="1115070"/>
                  </a:lnTo>
                  <a:cubicBezTo>
                    <a:pt x="19703" y="1116320"/>
                    <a:pt x="16578" y="1117570"/>
                    <a:pt x="13453" y="1117570"/>
                  </a:cubicBezTo>
                  <a:close/>
                  <a:moveTo>
                    <a:pt x="1094771" y="22501"/>
                  </a:moveTo>
                  <a:cubicBezTo>
                    <a:pt x="872257" y="106257"/>
                    <a:pt x="624116" y="395025"/>
                    <a:pt x="180963" y="910682"/>
                  </a:cubicBezTo>
                  <a:cubicBezTo>
                    <a:pt x="130335" y="970061"/>
                    <a:pt x="77207" y="1031940"/>
                    <a:pt x="20953" y="1096319"/>
                  </a:cubicBezTo>
                  <a:cubicBezTo>
                    <a:pt x="85958" y="1040065"/>
                    <a:pt x="147836" y="986937"/>
                    <a:pt x="206590" y="936309"/>
                  </a:cubicBezTo>
                  <a:cubicBezTo>
                    <a:pt x="722247" y="493156"/>
                    <a:pt x="1011016" y="245015"/>
                    <a:pt x="109477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9" name="Google Shape;455;p23"/>
            <p:cNvSpPr/>
            <p:nvPr/>
          </p:nvSpPr>
          <p:spPr>
            <a:xfrm rot="1588200">
              <a:off x="8582760" y="5108760"/>
              <a:ext cx="745200" cy="745200"/>
            </a:xfrm>
            <a:custGeom>
              <a:avLst/>
              <a:gdLst>
                <a:gd name="textAreaLeft" fmla="*/ 0 w 745200"/>
                <a:gd name="textAreaRight" fmla="*/ 745560 w 745200"/>
                <a:gd name="textAreaTop" fmla="*/ 0 h 745200"/>
                <a:gd name="textAreaBottom" fmla="*/ 745560 h 745200"/>
              </a:gdLst>
              <a:ahLst/>
              <a:rect l="textAreaLeft" t="textAreaTop" r="textAreaRight" b="textAreaBottom"/>
              <a:pathLst>
                <a:path w="1117897" h="1117570">
                  <a:moveTo>
                    <a:pt x="1103819" y="1117570"/>
                  </a:moveTo>
                  <a:cubicBezTo>
                    <a:pt x="1100694" y="1117570"/>
                    <a:pt x="1097569" y="1116320"/>
                    <a:pt x="1095069" y="1114445"/>
                  </a:cubicBezTo>
                  <a:cubicBezTo>
                    <a:pt x="1027564" y="1056316"/>
                    <a:pt x="963185" y="1000688"/>
                    <a:pt x="901931" y="948184"/>
                  </a:cubicBezTo>
                  <a:cubicBezTo>
                    <a:pt x="373148" y="493781"/>
                    <a:pt x="82505" y="243765"/>
                    <a:pt x="4375" y="13751"/>
                  </a:cubicBezTo>
                  <a:lnTo>
                    <a:pt x="0" y="0"/>
                  </a:lnTo>
                  <a:lnTo>
                    <a:pt x="13751" y="4375"/>
                  </a:lnTo>
                  <a:cubicBezTo>
                    <a:pt x="243765" y="82505"/>
                    <a:pt x="493781" y="373773"/>
                    <a:pt x="948184" y="901932"/>
                  </a:cubicBezTo>
                  <a:cubicBezTo>
                    <a:pt x="1000688" y="963185"/>
                    <a:pt x="1056316" y="1027565"/>
                    <a:pt x="1114445" y="1095069"/>
                  </a:cubicBezTo>
                  <a:lnTo>
                    <a:pt x="1114445" y="1095069"/>
                  </a:lnTo>
                  <a:cubicBezTo>
                    <a:pt x="1119445" y="1100694"/>
                    <a:pt x="1118820" y="1108195"/>
                    <a:pt x="1113820" y="1113820"/>
                  </a:cubicBezTo>
                  <a:cubicBezTo>
                    <a:pt x="1110695" y="1116320"/>
                    <a:pt x="1107569" y="1117570"/>
                    <a:pt x="1103819" y="1117570"/>
                  </a:cubicBezTo>
                  <a:close/>
                  <a:moveTo>
                    <a:pt x="22501" y="22501"/>
                  </a:moveTo>
                  <a:cubicBezTo>
                    <a:pt x="106257" y="245015"/>
                    <a:pt x="395025" y="493156"/>
                    <a:pt x="910682" y="936934"/>
                  </a:cubicBezTo>
                  <a:cubicBezTo>
                    <a:pt x="969436" y="987562"/>
                    <a:pt x="1031940" y="1040690"/>
                    <a:pt x="1096318" y="1096944"/>
                  </a:cubicBezTo>
                  <a:cubicBezTo>
                    <a:pt x="1040690" y="1031940"/>
                    <a:pt x="986936" y="970061"/>
                    <a:pt x="936308" y="911307"/>
                  </a:cubicBezTo>
                  <a:cubicBezTo>
                    <a:pt x="493781" y="395025"/>
                    <a:pt x="245640" y="106257"/>
                    <a:pt x="2250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0" name="Google Shape;456;p23"/>
            <p:cNvSpPr/>
            <p:nvPr/>
          </p:nvSpPr>
          <p:spPr>
            <a:xfrm rot="1588200">
              <a:off x="8978400" y="4312800"/>
              <a:ext cx="745200" cy="745560"/>
            </a:xfrm>
            <a:custGeom>
              <a:avLst/>
              <a:gdLst>
                <a:gd name="textAreaLeft" fmla="*/ 0 w 745200"/>
                <a:gd name="textAreaRight" fmla="*/ 745560 w 745200"/>
                <a:gd name="textAreaTop" fmla="*/ 0 h 745560"/>
                <a:gd name="textAreaBottom" fmla="*/ 745920 h 745560"/>
              </a:gdLst>
              <a:ahLst/>
              <a:rect l="textAreaLeft" t="textAreaTop" r="textAreaRight" b="textAreaBottom"/>
              <a:pathLst>
                <a:path w="1117897" h="1118522">
                  <a:moveTo>
                    <a:pt x="0" y="1118522"/>
                  </a:moveTo>
                  <a:lnTo>
                    <a:pt x="4376" y="1104772"/>
                  </a:lnTo>
                  <a:cubicBezTo>
                    <a:pt x="82506" y="874757"/>
                    <a:pt x="373774" y="624741"/>
                    <a:pt x="901932" y="170338"/>
                  </a:cubicBezTo>
                  <a:cubicBezTo>
                    <a:pt x="963186" y="117835"/>
                    <a:pt x="1027565" y="62206"/>
                    <a:pt x="1095694" y="3452"/>
                  </a:cubicBezTo>
                  <a:cubicBezTo>
                    <a:pt x="1101320" y="-1548"/>
                    <a:pt x="1108820" y="-923"/>
                    <a:pt x="1113821" y="4077"/>
                  </a:cubicBezTo>
                  <a:cubicBezTo>
                    <a:pt x="1118820" y="9078"/>
                    <a:pt x="1119446" y="17203"/>
                    <a:pt x="1114445" y="22204"/>
                  </a:cubicBezTo>
                  <a:lnTo>
                    <a:pt x="1114445" y="22204"/>
                  </a:lnTo>
                  <a:cubicBezTo>
                    <a:pt x="1056316" y="89708"/>
                    <a:pt x="1000689" y="154087"/>
                    <a:pt x="948185" y="215341"/>
                  </a:cubicBezTo>
                  <a:cubicBezTo>
                    <a:pt x="493781" y="743499"/>
                    <a:pt x="243765" y="1034767"/>
                    <a:pt x="13751" y="1112897"/>
                  </a:cubicBezTo>
                  <a:lnTo>
                    <a:pt x="0" y="1118522"/>
                  </a:lnTo>
                  <a:close/>
                  <a:moveTo>
                    <a:pt x="1103820" y="13453"/>
                  </a:moveTo>
                  <a:cubicBezTo>
                    <a:pt x="1036940" y="72832"/>
                    <a:pt x="972562" y="128460"/>
                    <a:pt x="911308" y="180963"/>
                  </a:cubicBezTo>
                  <a:cubicBezTo>
                    <a:pt x="395650" y="624116"/>
                    <a:pt x="106882" y="872257"/>
                    <a:pt x="23127" y="1094771"/>
                  </a:cubicBezTo>
                  <a:cubicBezTo>
                    <a:pt x="245641" y="1011016"/>
                    <a:pt x="493781" y="722248"/>
                    <a:pt x="937559" y="206590"/>
                  </a:cubicBezTo>
                  <a:cubicBezTo>
                    <a:pt x="990062" y="145336"/>
                    <a:pt x="1045691" y="80957"/>
                    <a:pt x="1103820" y="13453"/>
                  </a:cubicBezTo>
                  <a:lnTo>
                    <a:pt x="1109445" y="18453"/>
                  </a:lnTo>
                  <a:lnTo>
                    <a:pt x="1103820" y="13453"/>
                  </a:lnTo>
                  <a:lnTo>
                    <a:pt x="1109445" y="18453"/>
                  </a:lnTo>
                  <a:lnTo>
                    <a:pt x="1103820" y="13453"/>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1" name="Google Shape;457;p23"/>
            <p:cNvSpPr/>
            <p:nvPr/>
          </p:nvSpPr>
          <p:spPr>
            <a:xfrm rot="1588200">
              <a:off x="8183520" y="3917520"/>
              <a:ext cx="745560" cy="745200"/>
            </a:xfrm>
            <a:custGeom>
              <a:avLst/>
              <a:gdLst>
                <a:gd name="textAreaLeft" fmla="*/ 0 w 745560"/>
                <a:gd name="textAreaRight" fmla="*/ 745920 w 745560"/>
                <a:gd name="textAreaTop" fmla="*/ 0 h 745200"/>
                <a:gd name="textAreaBottom" fmla="*/ 745560 h 745200"/>
              </a:gdLst>
              <a:ahLst/>
              <a:rect l="textAreaLeft" t="textAreaTop" r="textAreaRight" b="textAreaBottom"/>
              <a:pathLst>
                <a:path w="1118522" h="1117897">
                  <a:moveTo>
                    <a:pt x="1118522" y="1117897"/>
                  </a:moveTo>
                  <a:lnTo>
                    <a:pt x="1104772" y="1113522"/>
                  </a:lnTo>
                  <a:cubicBezTo>
                    <a:pt x="874757" y="1035392"/>
                    <a:pt x="624741" y="744124"/>
                    <a:pt x="170338" y="215966"/>
                  </a:cubicBezTo>
                  <a:cubicBezTo>
                    <a:pt x="117834" y="154712"/>
                    <a:pt x="62206" y="90333"/>
                    <a:pt x="3452" y="22204"/>
                  </a:cubicBezTo>
                  <a:lnTo>
                    <a:pt x="3452" y="22204"/>
                  </a:lnTo>
                  <a:cubicBezTo>
                    <a:pt x="-1548" y="16578"/>
                    <a:pt x="-923" y="9078"/>
                    <a:pt x="4077" y="4077"/>
                  </a:cubicBezTo>
                  <a:cubicBezTo>
                    <a:pt x="9077" y="-923"/>
                    <a:pt x="17203" y="-1548"/>
                    <a:pt x="22828" y="3452"/>
                  </a:cubicBezTo>
                  <a:cubicBezTo>
                    <a:pt x="90333" y="61581"/>
                    <a:pt x="154712" y="117209"/>
                    <a:pt x="216591" y="170338"/>
                  </a:cubicBezTo>
                  <a:cubicBezTo>
                    <a:pt x="744749" y="624741"/>
                    <a:pt x="1036017" y="874757"/>
                    <a:pt x="1114147" y="1104771"/>
                  </a:cubicBezTo>
                  <a:lnTo>
                    <a:pt x="1118522" y="1117897"/>
                  </a:lnTo>
                  <a:close/>
                  <a:moveTo>
                    <a:pt x="20953" y="20953"/>
                  </a:moveTo>
                  <a:cubicBezTo>
                    <a:pt x="77207" y="85958"/>
                    <a:pt x="130335" y="147836"/>
                    <a:pt x="180963" y="206590"/>
                  </a:cubicBezTo>
                  <a:cubicBezTo>
                    <a:pt x="624116" y="722248"/>
                    <a:pt x="872257" y="1011016"/>
                    <a:pt x="1094771" y="1094771"/>
                  </a:cubicBezTo>
                  <a:cubicBezTo>
                    <a:pt x="1011016" y="872257"/>
                    <a:pt x="722247" y="624116"/>
                    <a:pt x="206590" y="180963"/>
                  </a:cubicBezTo>
                  <a:cubicBezTo>
                    <a:pt x="147836" y="129710"/>
                    <a:pt x="85958" y="76582"/>
                    <a:pt x="20953" y="2095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2" name="Google Shape;458;p23"/>
            <p:cNvSpPr/>
            <p:nvPr/>
          </p:nvSpPr>
          <p:spPr>
            <a:xfrm rot="1588200">
              <a:off x="7897680" y="4265280"/>
              <a:ext cx="923760" cy="365760"/>
            </a:xfrm>
            <a:custGeom>
              <a:avLst/>
              <a:gdLst>
                <a:gd name="textAreaLeft" fmla="*/ 0 w 923760"/>
                <a:gd name="textAreaRight" fmla="*/ 924120 w 923760"/>
                <a:gd name="textAreaTop" fmla="*/ 0 h 365760"/>
                <a:gd name="textAreaBottom" fmla="*/ 366120 h 365760"/>
              </a:gdLst>
              <a:ahLst/>
              <a:rect l="textAreaLeft" t="textAreaTop" r="textAreaRight" b="textAreaBottom"/>
              <a:pathLst>
                <a:path w="1385324" h="548695">
                  <a:moveTo>
                    <a:pt x="1330322" y="548695"/>
                  </a:moveTo>
                  <a:cubicBezTo>
                    <a:pt x="1104057" y="548695"/>
                    <a:pt x="782787" y="394936"/>
                    <a:pt x="224627" y="128669"/>
                  </a:cubicBezTo>
                  <a:cubicBezTo>
                    <a:pt x="155873" y="96167"/>
                    <a:pt x="83993" y="61165"/>
                    <a:pt x="7739" y="25538"/>
                  </a:cubicBezTo>
                  <a:cubicBezTo>
                    <a:pt x="1488" y="22412"/>
                    <a:pt x="-1637" y="15537"/>
                    <a:pt x="863" y="8661"/>
                  </a:cubicBezTo>
                  <a:cubicBezTo>
                    <a:pt x="3363" y="1786"/>
                    <a:pt x="10239" y="-1339"/>
                    <a:pt x="17114" y="536"/>
                  </a:cubicBezTo>
                  <a:cubicBezTo>
                    <a:pt x="97119" y="24912"/>
                    <a:pt x="173999" y="48664"/>
                    <a:pt x="247129" y="70540"/>
                  </a:cubicBezTo>
                  <a:cubicBezTo>
                    <a:pt x="874668" y="261177"/>
                    <a:pt x="1220940" y="366184"/>
                    <a:pt x="1375325" y="534945"/>
                  </a:cubicBezTo>
                  <a:lnTo>
                    <a:pt x="1385325" y="545570"/>
                  </a:lnTo>
                  <a:lnTo>
                    <a:pt x="1370950" y="546820"/>
                  </a:lnTo>
                  <a:cubicBezTo>
                    <a:pt x="1357823" y="548070"/>
                    <a:pt x="1344073" y="548695"/>
                    <a:pt x="1330322" y="548695"/>
                  </a:cubicBezTo>
                  <a:close/>
                  <a:moveTo>
                    <a:pt x="27740" y="18662"/>
                  </a:moveTo>
                  <a:cubicBezTo>
                    <a:pt x="98369" y="52414"/>
                    <a:pt x="165873" y="84291"/>
                    <a:pt x="230878" y="115543"/>
                  </a:cubicBezTo>
                  <a:cubicBezTo>
                    <a:pt x="807789" y="391185"/>
                    <a:pt x="1131559" y="545570"/>
                    <a:pt x="1354698" y="533694"/>
                  </a:cubicBezTo>
                  <a:cubicBezTo>
                    <a:pt x="1197813" y="374309"/>
                    <a:pt x="854666" y="269928"/>
                    <a:pt x="243379" y="84291"/>
                  </a:cubicBezTo>
                  <a:cubicBezTo>
                    <a:pt x="174624" y="63665"/>
                    <a:pt x="102745" y="41788"/>
                    <a:pt x="27740" y="18662"/>
                  </a:cubicBezTo>
                  <a:close/>
                  <a:moveTo>
                    <a:pt x="13989" y="12412"/>
                  </a:moveTo>
                  <a:lnTo>
                    <a:pt x="10864" y="18662"/>
                  </a:lnTo>
                  <a:lnTo>
                    <a:pt x="13989" y="12412"/>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3" name="Google Shape;459;p23"/>
            <p:cNvSpPr/>
            <p:nvPr/>
          </p:nvSpPr>
          <p:spPr>
            <a:xfrm rot="1588200">
              <a:off x="9010440" y="4027680"/>
              <a:ext cx="365400" cy="923400"/>
            </a:xfrm>
            <a:custGeom>
              <a:avLst/>
              <a:gdLst>
                <a:gd name="textAreaLeft" fmla="*/ 0 w 365400"/>
                <a:gd name="textAreaRight" fmla="*/ 365760 w 365400"/>
                <a:gd name="textAreaTop" fmla="*/ 0 h 923400"/>
                <a:gd name="textAreaBottom" fmla="*/ 923760 h 923400"/>
              </a:gdLst>
              <a:ahLst/>
              <a:rect l="textAreaLeft" t="textAreaTop" r="textAreaRight" b="textAreaBottom"/>
              <a:pathLst>
                <a:path w="548537" h="1384699">
                  <a:moveTo>
                    <a:pt x="2968" y="1384700"/>
                  </a:moveTo>
                  <a:lnTo>
                    <a:pt x="1717" y="1370324"/>
                  </a:lnTo>
                  <a:cubicBezTo>
                    <a:pt x="-18284" y="1142185"/>
                    <a:pt x="137351" y="816539"/>
                    <a:pt x="419869" y="224627"/>
                  </a:cubicBezTo>
                  <a:cubicBezTo>
                    <a:pt x="452996" y="155873"/>
                    <a:pt x="487373" y="83368"/>
                    <a:pt x="523000" y="7739"/>
                  </a:cubicBezTo>
                  <a:lnTo>
                    <a:pt x="523000" y="7739"/>
                  </a:lnTo>
                  <a:cubicBezTo>
                    <a:pt x="526125" y="1488"/>
                    <a:pt x="533001" y="-1637"/>
                    <a:pt x="539876" y="863"/>
                  </a:cubicBezTo>
                  <a:cubicBezTo>
                    <a:pt x="546752" y="3363"/>
                    <a:pt x="549877" y="10239"/>
                    <a:pt x="548002" y="17114"/>
                  </a:cubicBezTo>
                  <a:cubicBezTo>
                    <a:pt x="523625" y="97744"/>
                    <a:pt x="499874" y="173999"/>
                    <a:pt x="477998" y="247129"/>
                  </a:cubicBezTo>
                  <a:cubicBezTo>
                    <a:pt x="287361" y="874668"/>
                    <a:pt x="182354" y="1220315"/>
                    <a:pt x="13593" y="1375324"/>
                  </a:cubicBezTo>
                  <a:lnTo>
                    <a:pt x="2968" y="1384700"/>
                  </a:lnTo>
                  <a:close/>
                  <a:moveTo>
                    <a:pt x="529876" y="27740"/>
                  </a:moveTo>
                  <a:cubicBezTo>
                    <a:pt x="496123" y="98369"/>
                    <a:pt x="463622" y="166498"/>
                    <a:pt x="432994" y="230878"/>
                  </a:cubicBezTo>
                  <a:cubicBezTo>
                    <a:pt x="157352" y="807789"/>
                    <a:pt x="2968" y="1130934"/>
                    <a:pt x="14843" y="1354073"/>
                  </a:cubicBezTo>
                  <a:cubicBezTo>
                    <a:pt x="174228" y="1197188"/>
                    <a:pt x="278610" y="854042"/>
                    <a:pt x="464246" y="242753"/>
                  </a:cubicBezTo>
                  <a:cubicBezTo>
                    <a:pt x="484873" y="174624"/>
                    <a:pt x="506749" y="102745"/>
                    <a:pt x="529876" y="27740"/>
                  </a:cubicBezTo>
                  <a:close/>
                  <a:moveTo>
                    <a:pt x="536126" y="13989"/>
                  </a:moveTo>
                  <a:lnTo>
                    <a:pt x="536126" y="13989"/>
                  </a:lnTo>
                  <a:lnTo>
                    <a:pt x="529876" y="10864"/>
                  </a:lnTo>
                  <a:lnTo>
                    <a:pt x="536126"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4" name="Google Shape;460;p23"/>
            <p:cNvSpPr/>
            <p:nvPr/>
          </p:nvSpPr>
          <p:spPr>
            <a:xfrm rot="1588200">
              <a:off x="8135280" y="4819320"/>
              <a:ext cx="365400" cy="923760"/>
            </a:xfrm>
            <a:custGeom>
              <a:avLst/>
              <a:gdLst>
                <a:gd name="textAreaLeft" fmla="*/ 0 w 365400"/>
                <a:gd name="textAreaRight" fmla="*/ 365760 w 365400"/>
                <a:gd name="textAreaTop" fmla="*/ 0 h 923760"/>
                <a:gd name="textAreaBottom" fmla="*/ 924120 h 923760"/>
              </a:gdLst>
              <a:ahLst/>
              <a:rect l="textAreaLeft" t="textAreaTop" r="textAreaRight" b="textAreaBottom"/>
              <a:pathLst>
                <a:path w="548537" h="1385711">
                  <a:moveTo>
                    <a:pt x="13662" y="1385712"/>
                  </a:moveTo>
                  <a:cubicBezTo>
                    <a:pt x="11787" y="1385712"/>
                    <a:pt x="10537" y="1385712"/>
                    <a:pt x="8662" y="1384462"/>
                  </a:cubicBezTo>
                  <a:cubicBezTo>
                    <a:pt x="1786" y="1381962"/>
                    <a:pt x="-1339" y="1375087"/>
                    <a:pt x="536" y="1368211"/>
                  </a:cubicBezTo>
                  <a:lnTo>
                    <a:pt x="536" y="1368211"/>
                  </a:lnTo>
                  <a:cubicBezTo>
                    <a:pt x="24912" y="1287581"/>
                    <a:pt x="48664" y="1211326"/>
                    <a:pt x="70541" y="1138197"/>
                  </a:cubicBezTo>
                  <a:cubicBezTo>
                    <a:pt x="261178" y="510657"/>
                    <a:pt x="366184" y="165010"/>
                    <a:pt x="534944" y="10001"/>
                  </a:cubicBezTo>
                  <a:lnTo>
                    <a:pt x="545570" y="0"/>
                  </a:lnTo>
                  <a:lnTo>
                    <a:pt x="546820" y="14376"/>
                  </a:lnTo>
                  <a:cubicBezTo>
                    <a:pt x="566822" y="242515"/>
                    <a:pt x="411187" y="568161"/>
                    <a:pt x="128669" y="1160698"/>
                  </a:cubicBezTo>
                  <a:cubicBezTo>
                    <a:pt x="96167" y="1229452"/>
                    <a:pt x="61165" y="1301332"/>
                    <a:pt x="25537" y="1377587"/>
                  </a:cubicBezTo>
                  <a:cubicBezTo>
                    <a:pt x="23038" y="1383212"/>
                    <a:pt x="18662" y="1385712"/>
                    <a:pt x="13662" y="1385712"/>
                  </a:cubicBezTo>
                  <a:close/>
                  <a:moveTo>
                    <a:pt x="8037" y="1370711"/>
                  </a:moveTo>
                  <a:lnTo>
                    <a:pt x="14912" y="1372586"/>
                  </a:lnTo>
                  <a:cubicBezTo>
                    <a:pt x="14912" y="1372586"/>
                    <a:pt x="14912" y="1372586"/>
                    <a:pt x="14912" y="1372586"/>
                  </a:cubicBezTo>
                  <a:lnTo>
                    <a:pt x="8037" y="1370711"/>
                  </a:lnTo>
                  <a:close/>
                  <a:moveTo>
                    <a:pt x="534319" y="31877"/>
                  </a:moveTo>
                  <a:cubicBezTo>
                    <a:pt x="374934" y="188762"/>
                    <a:pt x="270553" y="531908"/>
                    <a:pt x="84916" y="1143197"/>
                  </a:cubicBezTo>
                  <a:cubicBezTo>
                    <a:pt x="63665" y="1213826"/>
                    <a:pt x="41163" y="1287581"/>
                    <a:pt x="17412" y="1364461"/>
                  </a:cubicBezTo>
                  <a:cubicBezTo>
                    <a:pt x="51164" y="1291956"/>
                    <a:pt x="84291" y="1221952"/>
                    <a:pt x="116168" y="1155073"/>
                  </a:cubicBezTo>
                  <a:cubicBezTo>
                    <a:pt x="391185" y="578786"/>
                    <a:pt x="545570" y="255016"/>
                    <a:pt x="534319" y="318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5" name="Google Shape;461;p23"/>
            <p:cNvSpPr/>
            <p:nvPr/>
          </p:nvSpPr>
          <p:spPr>
            <a:xfrm rot="1588200">
              <a:off x="8690040" y="5140440"/>
              <a:ext cx="923400" cy="365760"/>
            </a:xfrm>
            <a:custGeom>
              <a:avLst/>
              <a:gdLst>
                <a:gd name="textAreaLeft" fmla="*/ 0 w 923400"/>
                <a:gd name="textAreaRight" fmla="*/ 923760 w 923400"/>
                <a:gd name="textAreaTop" fmla="*/ 0 h 365760"/>
                <a:gd name="textAreaBottom" fmla="*/ 366120 h 365760"/>
              </a:gdLst>
              <a:ahLst/>
              <a:rect l="textAreaLeft" t="textAreaTop" r="textAreaRight" b="textAreaBottom"/>
              <a:pathLst>
                <a:path w="1384700" h="548626">
                  <a:moveTo>
                    <a:pt x="1371961" y="548627"/>
                  </a:moveTo>
                  <a:cubicBezTo>
                    <a:pt x="1370711" y="548627"/>
                    <a:pt x="1369462" y="548627"/>
                    <a:pt x="1368211" y="548002"/>
                  </a:cubicBezTo>
                  <a:cubicBezTo>
                    <a:pt x="1287581" y="523625"/>
                    <a:pt x="1211326" y="499874"/>
                    <a:pt x="1138197" y="477997"/>
                  </a:cubicBezTo>
                  <a:cubicBezTo>
                    <a:pt x="510658" y="287360"/>
                    <a:pt x="165011" y="182354"/>
                    <a:pt x="10001" y="13593"/>
                  </a:cubicBezTo>
                  <a:lnTo>
                    <a:pt x="0" y="2968"/>
                  </a:lnTo>
                  <a:lnTo>
                    <a:pt x="14376" y="1717"/>
                  </a:lnTo>
                  <a:cubicBezTo>
                    <a:pt x="241891" y="-18284"/>
                    <a:pt x="568161" y="137351"/>
                    <a:pt x="1160074" y="419869"/>
                  </a:cubicBezTo>
                  <a:cubicBezTo>
                    <a:pt x="1228828" y="452996"/>
                    <a:pt x="1300707" y="487373"/>
                    <a:pt x="1376962" y="523000"/>
                  </a:cubicBezTo>
                  <a:lnTo>
                    <a:pt x="1376962" y="523000"/>
                  </a:lnTo>
                  <a:cubicBezTo>
                    <a:pt x="1383212" y="526125"/>
                    <a:pt x="1386337" y="533001"/>
                    <a:pt x="1383837" y="539876"/>
                  </a:cubicBezTo>
                  <a:cubicBezTo>
                    <a:pt x="1381963" y="545502"/>
                    <a:pt x="1376962" y="548627"/>
                    <a:pt x="1371961" y="548627"/>
                  </a:cubicBezTo>
                  <a:close/>
                  <a:moveTo>
                    <a:pt x="1371336" y="536126"/>
                  </a:moveTo>
                  <a:lnTo>
                    <a:pt x="1371336" y="536126"/>
                  </a:lnTo>
                  <a:lnTo>
                    <a:pt x="1374462" y="529876"/>
                  </a:lnTo>
                  <a:lnTo>
                    <a:pt x="1371336" y="536126"/>
                  </a:lnTo>
                  <a:close/>
                  <a:moveTo>
                    <a:pt x="30627" y="14843"/>
                  </a:moveTo>
                  <a:cubicBezTo>
                    <a:pt x="187512" y="174228"/>
                    <a:pt x="530659" y="278610"/>
                    <a:pt x="1141947" y="464246"/>
                  </a:cubicBezTo>
                  <a:cubicBezTo>
                    <a:pt x="1210702" y="484873"/>
                    <a:pt x="1282581" y="506749"/>
                    <a:pt x="1357586" y="529876"/>
                  </a:cubicBezTo>
                  <a:cubicBezTo>
                    <a:pt x="1286956" y="496124"/>
                    <a:pt x="1218827" y="463621"/>
                    <a:pt x="1154448" y="432995"/>
                  </a:cubicBezTo>
                  <a:cubicBezTo>
                    <a:pt x="577536" y="157352"/>
                    <a:pt x="253767" y="2968"/>
                    <a:pt x="30627" y="1484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6" name="Google Shape;462;p23"/>
            <p:cNvSpPr/>
            <p:nvPr/>
          </p:nvSpPr>
          <p:spPr>
            <a:xfrm rot="1588200">
              <a:off x="7712640" y="4657680"/>
              <a:ext cx="906480" cy="405000"/>
            </a:xfrm>
            <a:custGeom>
              <a:avLst/>
              <a:gdLst>
                <a:gd name="textAreaLeft" fmla="*/ 0 w 906480"/>
                <a:gd name="textAreaRight" fmla="*/ 906840 w 906480"/>
                <a:gd name="textAreaTop" fmla="*/ 0 h 405000"/>
                <a:gd name="textAreaBottom" fmla="*/ 405360 h 405000"/>
              </a:gdLst>
              <a:ahLst/>
              <a:rect l="textAreaLeft" t="textAreaTop" r="textAreaRight" b="textAreaBottom"/>
              <a:pathLst>
                <a:path w="1359555" h="607906">
                  <a:moveTo>
                    <a:pt x="13221" y="607907"/>
                  </a:moveTo>
                  <a:cubicBezTo>
                    <a:pt x="8221" y="607907"/>
                    <a:pt x="3845" y="604781"/>
                    <a:pt x="1345" y="599781"/>
                  </a:cubicBezTo>
                  <a:cubicBezTo>
                    <a:pt x="-1780" y="593530"/>
                    <a:pt x="720" y="586030"/>
                    <a:pt x="6971" y="582905"/>
                  </a:cubicBezTo>
                  <a:cubicBezTo>
                    <a:pt x="81350" y="543527"/>
                    <a:pt x="151980" y="506025"/>
                    <a:pt x="218859" y="469773"/>
                  </a:cubicBezTo>
                  <a:cubicBezTo>
                    <a:pt x="797645" y="161003"/>
                    <a:pt x="1116415" y="-9007"/>
                    <a:pt x="1345180" y="368"/>
                  </a:cubicBezTo>
                  <a:lnTo>
                    <a:pt x="1359556" y="993"/>
                  </a:lnTo>
                  <a:lnTo>
                    <a:pt x="1350180" y="12244"/>
                  </a:lnTo>
                  <a:cubicBezTo>
                    <a:pt x="1203296" y="187880"/>
                    <a:pt x="862650" y="307888"/>
                    <a:pt x="244486" y="526651"/>
                  </a:cubicBezTo>
                  <a:cubicBezTo>
                    <a:pt x="172606" y="552278"/>
                    <a:pt x="96976" y="578530"/>
                    <a:pt x="17596" y="606656"/>
                  </a:cubicBezTo>
                  <a:lnTo>
                    <a:pt x="17596" y="606656"/>
                  </a:lnTo>
                  <a:cubicBezTo>
                    <a:pt x="15721" y="607281"/>
                    <a:pt x="14471" y="607907"/>
                    <a:pt x="13221" y="607907"/>
                  </a:cubicBezTo>
                  <a:close/>
                  <a:moveTo>
                    <a:pt x="12596" y="593530"/>
                  </a:moveTo>
                  <a:lnTo>
                    <a:pt x="12596" y="593530"/>
                  </a:lnTo>
                  <a:lnTo>
                    <a:pt x="12596" y="593530"/>
                  </a:lnTo>
                  <a:lnTo>
                    <a:pt x="12596" y="593530"/>
                  </a:lnTo>
                  <a:close/>
                  <a:moveTo>
                    <a:pt x="1325804" y="14119"/>
                  </a:moveTo>
                  <a:cubicBezTo>
                    <a:pt x="1102040" y="14119"/>
                    <a:pt x="786395" y="182880"/>
                    <a:pt x="225734" y="482274"/>
                  </a:cubicBezTo>
                  <a:cubicBezTo>
                    <a:pt x="162606" y="516026"/>
                    <a:pt x="96352" y="551028"/>
                    <a:pt x="26972" y="587905"/>
                  </a:cubicBezTo>
                  <a:cubicBezTo>
                    <a:pt x="100727" y="561653"/>
                    <a:pt x="171981" y="536652"/>
                    <a:pt x="239485" y="512900"/>
                  </a:cubicBezTo>
                  <a:cubicBezTo>
                    <a:pt x="842023" y="299762"/>
                    <a:pt x="1179544" y="180379"/>
                    <a:pt x="1329554" y="14119"/>
                  </a:cubicBezTo>
                  <a:cubicBezTo>
                    <a:pt x="1328304" y="14119"/>
                    <a:pt x="1327054" y="14119"/>
                    <a:pt x="1325804" y="14119"/>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7" name="Google Shape;463;p23"/>
            <p:cNvSpPr/>
            <p:nvPr/>
          </p:nvSpPr>
          <p:spPr>
            <a:xfrm rot="1588200">
              <a:off x="8527320" y="5022360"/>
              <a:ext cx="405000" cy="906480"/>
            </a:xfrm>
            <a:custGeom>
              <a:avLst/>
              <a:gdLst>
                <a:gd name="textAreaLeft" fmla="*/ 0 w 405000"/>
                <a:gd name="textAreaRight" fmla="*/ 405360 w 405000"/>
                <a:gd name="textAreaTop" fmla="*/ 0 h 906480"/>
                <a:gd name="textAreaBottom" fmla="*/ 906840 h 906480"/>
              </a:gdLst>
              <a:ahLst/>
              <a:rect l="textAreaLeft" t="textAreaTop" r="textAreaRight" b="textAreaBottom"/>
              <a:pathLst>
                <a:path w="607567" h="1359460">
                  <a:moveTo>
                    <a:pt x="594203" y="1359460"/>
                  </a:moveTo>
                  <a:cubicBezTo>
                    <a:pt x="589204" y="1359460"/>
                    <a:pt x="584828" y="1356960"/>
                    <a:pt x="582953" y="1352585"/>
                  </a:cubicBezTo>
                  <a:cubicBezTo>
                    <a:pt x="543575" y="1278205"/>
                    <a:pt x="506073" y="1208201"/>
                    <a:pt x="469821" y="1140697"/>
                  </a:cubicBezTo>
                  <a:cubicBezTo>
                    <a:pt x="161052" y="561910"/>
                    <a:pt x="-9584" y="243140"/>
                    <a:pt x="416" y="14376"/>
                  </a:cubicBezTo>
                  <a:lnTo>
                    <a:pt x="1042" y="0"/>
                  </a:lnTo>
                  <a:lnTo>
                    <a:pt x="12292" y="9376"/>
                  </a:lnTo>
                  <a:cubicBezTo>
                    <a:pt x="187928" y="156260"/>
                    <a:pt x="307936" y="496906"/>
                    <a:pt x="526700" y="1115070"/>
                  </a:cubicBezTo>
                  <a:cubicBezTo>
                    <a:pt x="552326" y="1186949"/>
                    <a:pt x="578578" y="1262579"/>
                    <a:pt x="606704" y="1341334"/>
                  </a:cubicBezTo>
                  <a:lnTo>
                    <a:pt x="606704" y="1341334"/>
                  </a:lnTo>
                  <a:cubicBezTo>
                    <a:pt x="609205" y="1348210"/>
                    <a:pt x="606079" y="1355085"/>
                    <a:pt x="599829" y="1357585"/>
                  </a:cubicBezTo>
                  <a:cubicBezTo>
                    <a:pt x="597329" y="1358835"/>
                    <a:pt x="595454" y="1359460"/>
                    <a:pt x="594203" y="1359460"/>
                  </a:cubicBezTo>
                  <a:close/>
                  <a:moveTo>
                    <a:pt x="592954" y="1346334"/>
                  </a:moveTo>
                  <a:lnTo>
                    <a:pt x="592954" y="1346334"/>
                  </a:lnTo>
                  <a:lnTo>
                    <a:pt x="592954" y="1346334"/>
                  </a:lnTo>
                  <a:lnTo>
                    <a:pt x="592954" y="1346334"/>
                  </a:lnTo>
                  <a:close/>
                  <a:moveTo>
                    <a:pt x="14167" y="30002"/>
                  </a:moveTo>
                  <a:cubicBezTo>
                    <a:pt x="12292" y="253766"/>
                    <a:pt x="181053" y="570036"/>
                    <a:pt x="482322" y="1133821"/>
                  </a:cubicBezTo>
                  <a:cubicBezTo>
                    <a:pt x="516074" y="1196950"/>
                    <a:pt x="551076" y="1263204"/>
                    <a:pt x="587953" y="1331959"/>
                  </a:cubicBezTo>
                  <a:cubicBezTo>
                    <a:pt x="561702" y="1258204"/>
                    <a:pt x="536700" y="1186949"/>
                    <a:pt x="512948" y="1119445"/>
                  </a:cubicBezTo>
                  <a:cubicBezTo>
                    <a:pt x="299810" y="517532"/>
                    <a:pt x="180428" y="179386"/>
                    <a:pt x="14167" y="30002"/>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8" name="Google Shape;464;p23"/>
            <p:cNvSpPr/>
            <p:nvPr/>
          </p:nvSpPr>
          <p:spPr>
            <a:xfrm rot="1588200">
              <a:off x="8892720" y="4709160"/>
              <a:ext cx="906480" cy="405000"/>
            </a:xfrm>
            <a:custGeom>
              <a:avLst/>
              <a:gdLst>
                <a:gd name="textAreaLeft" fmla="*/ 0 w 906480"/>
                <a:gd name="textAreaRight" fmla="*/ 906840 w 906480"/>
                <a:gd name="textAreaTop" fmla="*/ 0 h 405000"/>
                <a:gd name="textAreaBottom" fmla="*/ 405360 h 405000"/>
              </a:gdLst>
              <a:ahLst/>
              <a:rect l="textAreaLeft" t="textAreaTop" r="textAreaRight" b="textAreaBottom"/>
              <a:pathLst>
                <a:path w="1359555" h="607776">
                  <a:moveTo>
                    <a:pt x="33127" y="607776"/>
                  </a:moveTo>
                  <a:cubicBezTo>
                    <a:pt x="26876" y="607776"/>
                    <a:pt x="20626" y="607776"/>
                    <a:pt x="14375" y="607151"/>
                  </a:cubicBezTo>
                  <a:lnTo>
                    <a:pt x="0" y="606526"/>
                  </a:lnTo>
                  <a:lnTo>
                    <a:pt x="9376" y="595275"/>
                  </a:lnTo>
                  <a:cubicBezTo>
                    <a:pt x="156260" y="419639"/>
                    <a:pt x="496906" y="299632"/>
                    <a:pt x="1115695" y="80868"/>
                  </a:cubicBezTo>
                  <a:cubicBezTo>
                    <a:pt x="1187575" y="55241"/>
                    <a:pt x="1263204" y="28990"/>
                    <a:pt x="1341959" y="863"/>
                  </a:cubicBezTo>
                  <a:lnTo>
                    <a:pt x="1341959" y="863"/>
                  </a:lnTo>
                  <a:cubicBezTo>
                    <a:pt x="1348834" y="-1637"/>
                    <a:pt x="1355710" y="1488"/>
                    <a:pt x="1358210" y="7739"/>
                  </a:cubicBezTo>
                  <a:cubicBezTo>
                    <a:pt x="1361335" y="13989"/>
                    <a:pt x="1358836" y="21489"/>
                    <a:pt x="1352585" y="24615"/>
                  </a:cubicBezTo>
                  <a:cubicBezTo>
                    <a:pt x="1278205" y="63992"/>
                    <a:pt x="1207576" y="101494"/>
                    <a:pt x="1140697" y="137747"/>
                  </a:cubicBezTo>
                  <a:cubicBezTo>
                    <a:pt x="576911" y="438391"/>
                    <a:pt x="260016" y="607776"/>
                    <a:pt x="33127" y="607776"/>
                  </a:cubicBezTo>
                  <a:close/>
                  <a:moveTo>
                    <a:pt x="29377" y="593400"/>
                  </a:moveTo>
                  <a:cubicBezTo>
                    <a:pt x="30627" y="593400"/>
                    <a:pt x="31877" y="593400"/>
                    <a:pt x="32502" y="593400"/>
                  </a:cubicBezTo>
                  <a:cubicBezTo>
                    <a:pt x="256266" y="593400"/>
                    <a:pt x="571911" y="424640"/>
                    <a:pt x="1132571" y="125246"/>
                  </a:cubicBezTo>
                  <a:cubicBezTo>
                    <a:pt x="1195700" y="91494"/>
                    <a:pt x="1261955" y="56492"/>
                    <a:pt x="1331334" y="19614"/>
                  </a:cubicBezTo>
                  <a:cubicBezTo>
                    <a:pt x="1257579" y="45866"/>
                    <a:pt x="1186950" y="70867"/>
                    <a:pt x="1119445" y="94619"/>
                  </a:cubicBezTo>
                  <a:cubicBezTo>
                    <a:pt x="516907" y="307132"/>
                    <a:pt x="179386" y="426515"/>
                    <a:pt x="29377" y="593400"/>
                  </a:cubicBezTo>
                  <a:close/>
                  <a:moveTo>
                    <a:pt x="1346335" y="13989"/>
                  </a:moveTo>
                  <a:lnTo>
                    <a:pt x="1346335" y="13989"/>
                  </a:lnTo>
                  <a:lnTo>
                    <a:pt x="1343834" y="7113"/>
                  </a:lnTo>
                  <a:lnTo>
                    <a:pt x="1346335"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9" name="Google Shape;465;p23"/>
            <p:cNvSpPr/>
            <p:nvPr/>
          </p:nvSpPr>
          <p:spPr>
            <a:xfrm rot="1588200">
              <a:off x="8578800" y="3842280"/>
              <a:ext cx="405000" cy="906480"/>
            </a:xfrm>
            <a:custGeom>
              <a:avLst/>
              <a:gdLst>
                <a:gd name="textAreaLeft" fmla="*/ 0 w 405000"/>
                <a:gd name="textAreaRight" fmla="*/ 405360 w 405000"/>
                <a:gd name="textAreaTop" fmla="*/ 0 h 906480"/>
                <a:gd name="textAreaBottom" fmla="*/ 906840 h 906480"/>
              </a:gdLst>
              <a:ahLst/>
              <a:rect l="textAreaLeft" t="textAreaTop" r="textAreaRight" b="textAreaBottom"/>
              <a:pathLst>
                <a:path w="607567" h="1359555">
                  <a:moveTo>
                    <a:pt x="606526" y="1359556"/>
                  </a:moveTo>
                  <a:lnTo>
                    <a:pt x="595275" y="1350180"/>
                  </a:lnTo>
                  <a:cubicBezTo>
                    <a:pt x="419639" y="1203296"/>
                    <a:pt x="299632" y="862650"/>
                    <a:pt x="80869" y="243861"/>
                  </a:cubicBezTo>
                  <a:cubicBezTo>
                    <a:pt x="55242" y="171981"/>
                    <a:pt x="28990" y="96351"/>
                    <a:pt x="863" y="17596"/>
                  </a:cubicBezTo>
                  <a:lnTo>
                    <a:pt x="863" y="17596"/>
                  </a:lnTo>
                  <a:cubicBezTo>
                    <a:pt x="-1637" y="10721"/>
                    <a:pt x="1488" y="3846"/>
                    <a:pt x="7738" y="1345"/>
                  </a:cubicBezTo>
                  <a:cubicBezTo>
                    <a:pt x="13989" y="-1780"/>
                    <a:pt x="21490" y="720"/>
                    <a:pt x="24615" y="6971"/>
                  </a:cubicBezTo>
                  <a:cubicBezTo>
                    <a:pt x="63992" y="81350"/>
                    <a:pt x="101494" y="151980"/>
                    <a:pt x="137747" y="218859"/>
                  </a:cubicBezTo>
                  <a:cubicBezTo>
                    <a:pt x="446516" y="797645"/>
                    <a:pt x="617152" y="1116415"/>
                    <a:pt x="607151" y="1344555"/>
                  </a:cubicBezTo>
                  <a:lnTo>
                    <a:pt x="606526" y="1359556"/>
                  </a:lnTo>
                  <a:close/>
                  <a:moveTo>
                    <a:pt x="19614" y="27597"/>
                  </a:moveTo>
                  <a:cubicBezTo>
                    <a:pt x="45866" y="101352"/>
                    <a:pt x="70868" y="171981"/>
                    <a:pt x="94619" y="239485"/>
                  </a:cubicBezTo>
                  <a:cubicBezTo>
                    <a:pt x="307757" y="842023"/>
                    <a:pt x="427140" y="1180170"/>
                    <a:pt x="593401" y="1329554"/>
                  </a:cubicBezTo>
                  <a:cubicBezTo>
                    <a:pt x="595275" y="1105790"/>
                    <a:pt x="426515" y="789520"/>
                    <a:pt x="125246" y="225735"/>
                  </a:cubicBezTo>
                  <a:cubicBezTo>
                    <a:pt x="91494" y="162606"/>
                    <a:pt x="56492" y="96976"/>
                    <a:pt x="19614" y="27597"/>
                  </a:cubicBezTo>
                  <a:close/>
                  <a:moveTo>
                    <a:pt x="14614" y="13221"/>
                  </a:moveTo>
                  <a:lnTo>
                    <a:pt x="7738" y="15721"/>
                  </a:lnTo>
                  <a:lnTo>
                    <a:pt x="14614" y="13221"/>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10" name="Google Shape;466;p23"/>
          <p:cNvGrpSpPr/>
          <p:nvPr/>
        </p:nvGrpSpPr>
        <p:grpSpPr>
          <a:xfrm>
            <a:off x="6832440" y="4354200"/>
            <a:ext cx="499320" cy="499320"/>
            <a:chOff x="6832440" y="4354200"/>
            <a:chExt cx="499320" cy="499320"/>
          </a:xfrm>
        </p:grpSpPr>
        <p:sp>
          <p:nvSpPr>
            <p:cNvPr id="311" name="Google Shape;467;p23"/>
            <p:cNvSpPr/>
            <p:nvPr/>
          </p:nvSpPr>
          <p:spPr>
            <a:xfrm>
              <a:off x="7109280" y="459252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2" name="Google Shape;468;p23"/>
            <p:cNvSpPr/>
            <p:nvPr/>
          </p:nvSpPr>
          <p:spPr>
            <a:xfrm>
              <a:off x="7070760" y="4631040"/>
              <a:ext cx="22680" cy="222480"/>
            </a:xfrm>
            <a:custGeom>
              <a:avLst/>
              <a:gdLst>
                <a:gd name="textAreaLeft" fmla="*/ 0 w 22680"/>
                <a:gd name="textAreaRight" fmla="*/ 23040 w 22680"/>
                <a:gd name="textAreaTop" fmla="*/ 0 h 222480"/>
                <a:gd name="textAreaBottom" fmla="*/ 222840 h 22248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3" name="Google Shape;469;p23"/>
            <p:cNvSpPr/>
            <p:nvPr/>
          </p:nvSpPr>
          <p:spPr>
            <a:xfrm>
              <a:off x="6832440" y="459252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4" name="Google Shape;470;p23"/>
            <p:cNvSpPr/>
            <p:nvPr/>
          </p:nvSpPr>
          <p:spPr>
            <a:xfrm>
              <a:off x="7070760" y="4354200"/>
              <a:ext cx="23040" cy="222480"/>
            </a:xfrm>
            <a:custGeom>
              <a:avLst/>
              <a:gdLst>
                <a:gd name="textAreaLeft" fmla="*/ 0 w 23040"/>
                <a:gd name="textAreaRight" fmla="*/ 23400 w 23040"/>
                <a:gd name="textAreaTop" fmla="*/ 0 h 222480"/>
                <a:gd name="textAreaBottom" fmla="*/ 222840 h 22248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5" name="Google Shape;471;p23"/>
            <p:cNvSpPr/>
            <p:nvPr/>
          </p:nvSpPr>
          <p:spPr>
            <a:xfrm>
              <a:off x="7101360" y="44265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6" name="Google Shape;472;p23"/>
            <p:cNvSpPr/>
            <p:nvPr/>
          </p:nvSpPr>
          <p:spPr>
            <a:xfrm>
              <a:off x="7055280" y="4577040"/>
              <a:ext cx="54000" cy="54000"/>
            </a:xfrm>
            <a:custGeom>
              <a:avLst/>
              <a:gdLst>
                <a:gd name="textAreaLeft" fmla="*/ 0 w 54000"/>
                <a:gd name="textAreaRight" fmla="*/ 54360 w 54000"/>
                <a:gd name="textAreaTop" fmla="*/ 0 h 54000"/>
                <a:gd name="textAreaBottom" fmla="*/ 54360 h 5400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7" name="Google Shape;473;p23"/>
            <p:cNvSpPr/>
            <p:nvPr/>
          </p:nvSpPr>
          <p:spPr>
            <a:xfrm>
              <a:off x="7101360" y="46231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8" name="Google Shape;474;p23"/>
            <p:cNvSpPr/>
            <p:nvPr/>
          </p:nvSpPr>
          <p:spPr>
            <a:xfrm>
              <a:off x="6904800" y="46231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9" name="Google Shape;475;p23"/>
            <p:cNvSpPr/>
            <p:nvPr/>
          </p:nvSpPr>
          <p:spPr>
            <a:xfrm>
              <a:off x="6904800" y="442620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20" name="Google Shape;476;p23"/>
          <p:cNvGrpSpPr/>
          <p:nvPr/>
        </p:nvGrpSpPr>
        <p:grpSpPr>
          <a:xfrm>
            <a:off x="314640" y="289800"/>
            <a:ext cx="498960" cy="498960"/>
            <a:chOff x="314640" y="289800"/>
            <a:chExt cx="498960" cy="498960"/>
          </a:xfrm>
        </p:grpSpPr>
        <p:sp>
          <p:nvSpPr>
            <p:cNvPr id="321" name="Google Shape;477;p23"/>
            <p:cNvSpPr/>
            <p:nvPr/>
          </p:nvSpPr>
          <p:spPr>
            <a:xfrm>
              <a:off x="591120" y="52776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2" name="Google Shape;478;p23"/>
            <p:cNvSpPr/>
            <p:nvPr/>
          </p:nvSpPr>
          <p:spPr>
            <a:xfrm>
              <a:off x="552960" y="566280"/>
              <a:ext cx="22680" cy="222480"/>
            </a:xfrm>
            <a:custGeom>
              <a:avLst/>
              <a:gdLst>
                <a:gd name="textAreaLeft" fmla="*/ 0 w 22680"/>
                <a:gd name="textAreaRight" fmla="*/ 23040 w 22680"/>
                <a:gd name="textAreaTop" fmla="*/ 0 h 222480"/>
                <a:gd name="textAreaBottom" fmla="*/ 222840 h 22248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3" name="Google Shape;479;p23"/>
            <p:cNvSpPr/>
            <p:nvPr/>
          </p:nvSpPr>
          <p:spPr>
            <a:xfrm>
              <a:off x="314640" y="52776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4" name="Google Shape;480;p23"/>
            <p:cNvSpPr/>
            <p:nvPr/>
          </p:nvSpPr>
          <p:spPr>
            <a:xfrm>
              <a:off x="552600" y="289800"/>
              <a:ext cx="23040" cy="222480"/>
            </a:xfrm>
            <a:custGeom>
              <a:avLst/>
              <a:gdLst>
                <a:gd name="textAreaLeft" fmla="*/ 0 w 23040"/>
                <a:gd name="textAreaRight" fmla="*/ 23400 w 23040"/>
                <a:gd name="textAreaTop" fmla="*/ 0 h 222480"/>
                <a:gd name="textAreaBottom" fmla="*/ 222840 h 22248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5" name="Google Shape;481;p23"/>
            <p:cNvSpPr/>
            <p:nvPr/>
          </p:nvSpPr>
          <p:spPr>
            <a:xfrm>
              <a:off x="583560" y="3621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6" name="Google Shape;482;p23"/>
            <p:cNvSpPr/>
            <p:nvPr/>
          </p:nvSpPr>
          <p:spPr>
            <a:xfrm>
              <a:off x="537120" y="512640"/>
              <a:ext cx="54000" cy="54000"/>
            </a:xfrm>
            <a:custGeom>
              <a:avLst/>
              <a:gdLst>
                <a:gd name="textAreaLeft" fmla="*/ 0 w 54000"/>
                <a:gd name="textAreaRight" fmla="*/ 54360 w 54000"/>
                <a:gd name="textAreaTop" fmla="*/ 0 h 54000"/>
                <a:gd name="textAreaBottom" fmla="*/ 54360 h 5400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7" name="Google Shape;483;p23"/>
            <p:cNvSpPr/>
            <p:nvPr/>
          </p:nvSpPr>
          <p:spPr>
            <a:xfrm>
              <a:off x="583560" y="5587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8" name="Google Shape;484;p23"/>
            <p:cNvSpPr/>
            <p:nvPr/>
          </p:nvSpPr>
          <p:spPr>
            <a:xfrm>
              <a:off x="386640" y="5587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9" name="Google Shape;485;p23"/>
            <p:cNvSpPr/>
            <p:nvPr/>
          </p:nvSpPr>
          <p:spPr>
            <a:xfrm>
              <a:off x="386640" y="36180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30" name="Google Shape;487;p24" descr=""/>
          <p:cNvPicPr/>
          <p:nvPr/>
        </p:nvPicPr>
        <p:blipFill>
          <a:blip r:embed="rId2">
            <a:alphaModFix amt="30000"/>
          </a:blip>
          <a:stretch/>
        </p:blipFill>
        <p:spPr>
          <a:xfrm rot="10800000">
            <a:off x="360" y="-3600"/>
            <a:ext cx="9143640" cy="5150880"/>
          </a:xfrm>
          <a:prstGeom prst="rect">
            <a:avLst/>
          </a:prstGeom>
          <a:ln w="0">
            <a:noFill/>
          </a:ln>
        </p:spPr>
      </p:pic>
      <p:sp>
        <p:nvSpPr>
          <p:cNvPr id="33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332" name="PlaceHolder 2"/>
          <p:cNvSpPr>
            <a:spLocks noGrp="1"/>
          </p:cNvSpPr>
          <p:nvPr>
            <p:ph type="body"/>
          </p:nvPr>
        </p:nvSpPr>
        <p:spPr>
          <a:xfrm>
            <a:off x="720000" y="1547640"/>
            <a:ext cx="3721320" cy="28015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
        <p:nvSpPr>
          <p:cNvPr id="333" name="PlaceHolder 3"/>
          <p:cNvSpPr>
            <a:spLocks noGrp="1"/>
          </p:cNvSpPr>
          <p:nvPr>
            <p:ph type="body"/>
          </p:nvPr>
        </p:nvSpPr>
        <p:spPr>
          <a:xfrm>
            <a:off x="4702680" y="1547640"/>
            <a:ext cx="3721320" cy="28015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
        <p:nvSpPr>
          <p:cNvPr id="334" name="Google Shape;491;p24"/>
          <p:cNvSpPr/>
          <p:nvPr/>
        </p:nvSpPr>
        <p:spPr>
          <a:xfrm>
            <a:off x="213480" y="4145760"/>
            <a:ext cx="499320" cy="602640"/>
          </a:xfrm>
          <a:custGeom>
            <a:avLst/>
            <a:gdLst>
              <a:gd name="textAreaLeft" fmla="*/ 0 w 499320"/>
              <a:gd name="textAreaRight" fmla="*/ 499680 w 499320"/>
              <a:gd name="textAreaTop" fmla="*/ 0 h 602640"/>
              <a:gd name="textAreaBottom" fmla="*/ 603000 h 6026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5" name="Google Shape;492;p24"/>
          <p:cNvSpPr/>
          <p:nvPr/>
        </p:nvSpPr>
        <p:spPr>
          <a:xfrm>
            <a:off x="826560" y="4550760"/>
            <a:ext cx="396360" cy="478440"/>
          </a:xfrm>
          <a:custGeom>
            <a:avLst/>
            <a:gdLst>
              <a:gd name="textAreaLeft" fmla="*/ 0 w 396360"/>
              <a:gd name="textAreaRight" fmla="*/ 396720 w 396360"/>
              <a:gd name="textAreaTop" fmla="*/ 0 h 478440"/>
              <a:gd name="textAreaBottom" fmla="*/ 478800 h 4784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6" name="Google Shape;493;p24"/>
          <p:cNvSpPr/>
          <p:nvPr/>
        </p:nvSpPr>
        <p:spPr>
          <a:xfrm>
            <a:off x="8043840" y="167760"/>
            <a:ext cx="499320" cy="602640"/>
          </a:xfrm>
          <a:custGeom>
            <a:avLst/>
            <a:gdLst>
              <a:gd name="textAreaLeft" fmla="*/ 0 w 499320"/>
              <a:gd name="textAreaRight" fmla="*/ 499680 w 499320"/>
              <a:gd name="textAreaTop" fmla="*/ 0 h 602640"/>
              <a:gd name="textAreaBottom" fmla="*/ 603000 h 6026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7" name="Google Shape;494;p24"/>
          <p:cNvSpPr/>
          <p:nvPr/>
        </p:nvSpPr>
        <p:spPr>
          <a:xfrm>
            <a:off x="8606520" y="622800"/>
            <a:ext cx="396360" cy="478440"/>
          </a:xfrm>
          <a:custGeom>
            <a:avLst/>
            <a:gdLst>
              <a:gd name="textAreaLeft" fmla="*/ 0 w 396360"/>
              <a:gd name="textAreaRight" fmla="*/ 396720 w 396360"/>
              <a:gd name="textAreaTop" fmla="*/ 0 h 478440"/>
              <a:gd name="textAreaBottom" fmla="*/ 478800 h 4784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38" name="Google Shape;496;p25" descr=""/>
          <p:cNvPicPr/>
          <p:nvPr/>
        </p:nvPicPr>
        <p:blipFill>
          <a:blip r:embed="rId2">
            <a:alphaModFix amt="30000"/>
          </a:blip>
          <a:stretch/>
        </p:blipFill>
        <p:spPr>
          <a:xfrm flipH="1">
            <a:off x="360" y="-3960"/>
            <a:ext cx="9143640" cy="5150880"/>
          </a:xfrm>
          <a:prstGeom prst="rect">
            <a:avLst/>
          </a:prstGeom>
          <a:ln w="0">
            <a:noFill/>
          </a:ln>
        </p:spPr>
      </p:pic>
      <p:sp>
        <p:nvSpPr>
          <p:cNvPr id="33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340" name="Google Shape;504;p25"/>
          <p:cNvSpPr/>
          <p:nvPr/>
        </p:nvSpPr>
        <p:spPr>
          <a:xfrm>
            <a:off x="6918480" y="3964680"/>
            <a:ext cx="2027880" cy="1997640"/>
          </a:xfrm>
          <a:custGeom>
            <a:avLst/>
            <a:gdLst>
              <a:gd name="textAreaLeft" fmla="*/ 0 w 2027880"/>
              <a:gd name="textAreaRight" fmla="*/ 2028240 w 2027880"/>
              <a:gd name="textAreaTop" fmla="*/ 0 h 1997640"/>
              <a:gd name="textAreaBottom" fmla="*/ 1998000 h 199764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341" name="Google Shape;505;p25"/>
          <p:cNvGrpSpPr/>
          <p:nvPr/>
        </p:nvGrpSpPr>
        <p:grpSpPr>
          <a:xfrm>
            <a:off x="253440" y="4304160"/>
            <a:ext cx="498960" cy="498960"/>
            <a:chOff x="253440" y="4304160"/>
            <a:chExt cx="498960" cy="498960"/>
          </a:xfrm>
        </p:grpSpPr>
        <p:sp>
          <p:nvSpPr>
            <p:cNvPr id="342" name="Google Shape;506;p25"/>
            <p:cNvSpPr/>
            <p:nvPr/>
          </p:nvSpPr>
          <p:spPr>
            <a:xfrm>
              <a:off x="529920" y="454212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3" name="Google Shape;507;p25"/>
            <p:cNvSpPr/>
            <p:nvPr/>
          </p:nvSpPr>
          <p:spPr>
            <a:xfrm>
              <a:off x="491400" y="4580640"/>
              <a:ext cx="22680" cy="222480"/>
            </a:xfrm>
            <a:custGeom>
              <a:avLst/>
              <a:gdLst>
                <a:gd name="textAreaLeft" fmla="*/ 0 w 22680"/>
                <a:gd name="textAreaRight" fmla="*/ 23040 w 22680"/>
                <a:gd name="textAreaTop" fmla="*/ 0 h 222480"/>
                <a:gd name="textAreaBottom" fmla="*/ 222840 h 22248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4" name="Google Shape;508;p25"/>
            <p:cNvSpPr/>
            <p:nvPr/>
          </p:nvSpPr>
          <p:spPr>
            <a:xfrm>
              <a:off x="253440" y="454212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5" name="Google Shape;509;p25"/>
            <p:cNvSpPr/>
            <p:nvPr/>
          </p:nvSpPr>
          <p:spPr>
            <a:xfrm>
              <a:off x="491400" y="4304160"/>
              <a:ext cx="23040" cy="222480"/>
            </a:xfrm>
            <a:custGeom>
              <a:avLst/>
              <a:gdLst>
                <a:gd name="textAreaLeft" fmla="*/ 0 w 23040"/>
                <a:gd name="textAreaRight" fmla="*/ 23400 w 23040"/>
                <a:gd name="textAreaTop" fmla="*/ 0 h 222480"/>
                <a:gd name="textAreaBottom" fmla="*/ 222840 h 22248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6" name="Google Shape;510;p25"/>
            <p:cNvSpPr/>
            <p:nvPr/>
          </p:nvSpPr>
          <p:spPr>
            <a:xfrm>
              <a:off x="522360" y="43761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7" name="Google Shape;511;p25"/>
            <p:cNvSpPr/>
            <p:nvPr/>
          </p:nvSpPr>
          <p:spPr>
            <a:xfrm>
              <a:off x="475920" y="4527000"/>
              <a:ext cx="54000" cy="54000"/>
            </a:xfrm>
            <a:custGeom>
              <a:avLst/>
              <a:gdLst>
                <a:gd name="textAreaLeft" fmla="*/ 0 w 54000"/>
                <a:gd name="textAreaRight" fmla="*/ 54360 w 54000"/>
                <a:gd name="textAreaTop" fmla="*/ 0 h 54000"/>
                <a:gd name="textAreaBottom" fmla="*/ 54360 h 5400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8" name="Google Shape;512;p25"/>
            <p:cNvSpPr/>
            <p:nvPr/>
          </p:nvSpPr>
          <p:spPr>
            <a:xfrm>
              <a:off x="522360" y="457308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9" name="Google Shape;513;p25"/>
            <p:cNvSpPr/>
            <p:nvPr/>
          </p:nvSpPr>
          <p:spPr>
            <a:xfrm>
              <a:off x="325440" y="457308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0" name="Google Shape;514;p25"/>
            <p:cNvSpPr/>
            <p:nvPr/>
          </p:nvSpPr>
          <p:spPr>
            <a:xfrm>
              <a:off x="325440" y="43761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1"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51" name="Google Shape;516;p26" descr=""/>
          <p:cNvPicPr/>
          <p:nvPr/>
        </p:nvPicPr>
        <p:blipFill>
          <a:blip r:embed="rId2">
            <a:alphaModFix amt="30000"/>
          </a:blip>
          <a:stretch/>
        </p:blipFill>
        <p:spPr>
          <a:xfrm>
            <a:off x="0" y="-3960"/>
            <a:ext cx="9143640" cy="5150880"/>
          </a:xfrm>
          <a:prstGeom prst="rect">
            <a:avLst/>
          </a:prstGeom>
          <a:ln w="0">
            <a:noFill/>
          </a:ln>
        </p:spPr>
      </p:pic>
      <p:sp>
        <p:nvSpPr>
          <p:cNvPr id="352"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grpSp>
        <p:nvGrpSpPr>
          <p:cNvPr id="353" name="Google Shape;526;p26"/>
          <p:cNvGrpSpPr/>
          <p:nvPr/>
        </p:nvGrpSpPr>
        <p:grpSpPr>
          <a:xfrm>
            <a:off x="-1125000" y="3452400"/>
            <a:ext cx="2302920" cy="2302920"/>
            <a:chOff x="-1125000" y="3452400"/>
            <a:chExt cx="2302920" cy="2302920"/>
          </a:xfrm>
        </p:grpSpPr>
        <p:sp>
          <p:nvSpPr>
            <p:cNvPr id="354" name="Google Shape;527;p26"/>
            <p:cNvSpPr/>
            <p:nvPr/>
          </p:nvSpPr>
          <p:spPr>
            <a:xfrm rot="5400000">
              <a:off x="-498960" y="3924720"/>
              <a:ext cx="1050480" cy="105480"/>
            </a:xfrm>
            <a:custGeom>
              <a:avLst/>
              <a:gdLst>
                <a:gd name="textAreaLeft" fmla="*/ 0 w 1050480"/>
                <a:gd name="textAreaRight" fmla="*/ 1050840 w 1050480"/>
                <a:gd name="textAreaTop" fmla="*/ 0 h 105480"/>
                <a:gd name="textAreaBottom" fmla="*/ 105840 h 105480"/>
              </a:gdLst>
              <a:ahLst/>
              <a:rect l="textAreaLeft" t="textAreaTop" r="textAreaRight" b="textAreaBottom"/>
              <a:pathLst>
                <a:path w="1575723" h="158763">
                  <a:moveTo>
                    <a:pt x="1099444" y="158764"/>
                  </a:moveTo>
                  <a:cubicBezTo>
                    <a:pt x="888806" y="158764"/>
                    <a:pt x="617539" y="138137"/>
                    <a:pt x="266891" y="111886"/>
                  </a:cubicBezTo>
                  <a:cubicBezTo>
                    <a:pt x="186262" y="105635"/>
                    <a:pt x="101881" y="99385"/>
                    <a:pt x="12501" y="93135"/>
                  </a:cubicBezTo>
                  <a:cubicBezTo>
                    <a:pt x="5000" y="92510"/>
                    <a:pt x="0" y="86884"/>
                    <a:pt x="0" y="79384"/>
                  </a:cubicBezTo>
                  <a:cubicBezTo>
                    <a:pt x="0" y="71883"/>
                    <a:pt x="5000" y="66258"/>
                    <a:pt x="12501" y="65633"/>
                  </a:cubicBezTo>
                  <a:cubicBezTo>
                    <a:pt x="101256" y="59382"/>
                    <a:pt x="186262" y="52507"/>
                    <a:pt x="266891" y="46882"/>
                  </a:cubicBezTo>
                  <a:cubicBezTo>
                    <a:pt x="961936" y="-5622"/>
                    <a:pt x="1344459" y="-34374"/>
                    <a:pt x="1562598" y="73133"/>
                  </a:cubicBezTo>
                  <a:lnTo>
                    <a:pt x="1575724" y="79384"/>
                  </a:lnTo>
                  <a:lnTo>
                    <a:pt x="1562598" y="85634"/>
                  </a:lnTo>
                  <a:cubicBezTo>
                    <a:pt x="1454466" y="138762"/>
                    <a:pt x="1306332" y="158764"/>
                    <a:pt x="1099444" y="158764"/>
                  </a:cubicBezTo>
                  <a:close/>
                  <a:moveTo>
                    <a:pt x="23751" y="79384"/>
                  </a:moveTo>
                  <a:cubicBezTo>
                    <a:pt x="108757" y="85634"/>
                    <a:pt x="190012" y="91884"/>
                    <a:pt x="268142" y="97510"/>
                  </a:cubicBezTo>
                  <a:cubicBezTo>
                    <a:pt x="946310" y="148763"/>
                    <a:pt x="1326333" y="177515"/>
                    <a:pt x="1543222" y="79384"/>
                  </a:cubicBezTo>
                  <a:cubicBezTo>
                    <a:pt x="1326333" y="-18748"/>
                    <a:pt x="946935" y="10004"/>
                    <a:pt x="268767" y="61258"/>
                  </a:cubicBezTo>
                  <a:cubicBezTo>
                    <a:pt x="190637" y="66883"/>
                    <a:pt x="109382" y="73133"/>
                    <a:pt x="23751" y="79384"/>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5" name="Google Shape;528;p26"/>
            <p:cNvSpPr/>
            <p:nvPr/>
          </p:nvSpPr>
          <p:spPr>
            <a:xfrm rot="5400000">
              <a:off x="599760" y="4078080"/>
              <a:ext cx="105480" cy="1050480"/>
            </a:xfrm>
            <a:custGeom>
              <a:avLst/>
              <a:gdLst>
                <a:gd name="textAreaLeft" fmla="*/ 0 w 105480"/>
                <a:gd name="textAreaRight" fmla="*/ 105840 w 105480"/>
                <a:gd name="textAreaTop" fmla="*/ 0 h 1050480"/>
                <a:gd name="textAreaBottom" fmla="*/ 1050840 h 1050480"/>
              </a:gdLst>
              <a:ahLst/>
              <a:rect l="textAreaLeft" t="textAreaTop" r="textAreaRight" b="textAreaBottom"/>
              <a:pathLst>
                <a:path w="158767" h="1575723">
                  <a:moveTo>
                    <a:pt x="79383" y="1575724"/>
                  </a:moveTo>
                  <a:lnTo>
                    <a:pt x="73133" y="1562598"/>
                  </a:lnTo>
                  <a:cubicBezTo>
                    <a:pt x="-34373" y="1344459"/>
                    <a:pt x="-5622" y="961935"/>
                    <a:pt x="46882" y="266892"/>
                  </a:cubicBezTo>
                  <a:cubicBezTo>
                    <a:pt x="53132" y="186262"/>
                    <a:pt x="59382" y="101256"/>
                    <a:pt x="65633" y="12501"/>
                  </a:cubicBezTo>
                  <a:lnTo>
                    <a:pt x="65633" y="12501"/>
                  </a:lnTo>
                  <a:cubicBezTo>
                    <a:pt x="66258" y="5000"/>
                    <a:pt x="71883" y="0"/>
                    <a:pt x="79383" y="0"/>
                  </a:cubicBezTo>
                  <a:cubicBezTo>
                    <a:pt x="79383" y="0"/>
                    <a:pt x="79383" y="0"/>
                    <a:pt x="79383" y="0"/>
                  </a:cubicBezTo>
                  <a:cubicBezTo>
                    <a:pt x="86884" y="0"/>
                    <a:pt x="92509" y="5000"/>
                    <a:pt x="93135" y="12501"/>
                  </a:cubicBezTo>
                  <a:cubicBezTo>
                    <a:pt x="99385" y="101881"/>
                    <a:pt x="106260" y="186262"/>
                    <a:pt x="111886" y="266892"/>
                  </a:cubicBezTo>
                  <a:cubicBezTo>
                    <a:pt x="164389" y="961935"/>
                    <a:pt x="193141" y="1344459"/>
                    <a:pt x="85634" y="1561973"/>
                  </a:cubicBezTo>
                  <a:lnTo>
                    <a:pt x="79383" y="1575724"/>
                  </a:lnTo>
                  <a:close/>
                  <a:moveTo>
                    <a:pt x="79383" y="24377"/>
                  </a:moveTo>
                  <a:cubicBezTo>
                    <a:pt x="73133" y="110007"/>
                    <a:pt x="66883" y="191262"/>
                    <a:pt x="61257" y="268767"/>
                  </a:cubicBezTo>
                  <a:cubicBezTo>
                    <a:pt x="10004" y="946934"/>
                    <a:pt x="-18747" y="1326333"/>
                    <a:pt x="79383" y="1543222"/>
                  </a:cubicBezTo>
                  <a:cubicBezTo>
                    <a:pt x="177515" y="1326333"/>
                    <a:pt x="148763" y="946934"/>
                    <a:pt x="97510" y="268767"/>
                  </a:cubicBezTo>
                  <a:cubicBezTo>
                    <a:pt x="91884" y="191262"/>
                    <a:pt x="85634" y="109382"/>
                    <a:pt x="79383" y="243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6" name="Google Shape;529;p26"/>
            <p:cNvSpPr/>
            <p:nvPr/>
          </p:nvSpPr>
          <p:spPr>
            <a:xfrm rot="5400000">
              <a:off x="-652320" y="4078080"/>
              <a:ext cx="105480" cy="1050480"/>
            </a:xfrm>
            <a:custGeom>
              <a:avLst/>
              <a:gdLst>
                <a:gd name="textAreaLeft" fmla="*/ 0 w 105480"/>
                <a:gd name="textAreaRight" fmla="*/ 105840 w 105480"/>
                <a:gd name="textAreaTop" fmla="*/ 0 h 1050480"/>
                <a:gd name="textAreaBottom" fmla="*/ 1050840 h 1050480"/>
              </a:gdLst>
              <a:ahLst/>
              <a:rect l="textAreaLeft" t="textAreaTop" r="textAreaRight" b="textAreaBottom"/>
              <a:pathLst>
                <a:path w="158767" h="1575724">
                  <a:moveTo>
                    <a:pt x="79383" y="1575724"/>
                  </a:moveTo>
                  <a:cubicBezTo>
                    <a:pt x="71883" y="1575724"/>
                    <a:pt x="66258" y="1570724"/>
                    <a:pt x="65633" y="1563223"/>
                  </a:cubicBezTo>
                  <a:cubicBezTo>
                    <a:pt x="59382" y="1474468"/>
                    <a:pt x="52507" y="1389462"/>
                    <a:pt x="46882" y="1308832"/>
                  </a:cubicBezTo>
                  <a:cubicBezTo>
                    <a:pt x="-5622" y="613788"/>
                    <a:pt x="-34373" y="231265"/>
                    <a:pt x="73133" y="13126"/>
                  </a:cubicBezTo>
                  <a:lnTo>
                    <a:pt x="79383" y="0"/>
                  </a:lnTo>
                  <a:lnTo>
                    <a:pt x="85634" y="13126"/>
                  </a:lnTo>
                  <a:cubicBezTo>
                    <a:pt x="193141" y="231265"/>
                    <a:pt x="164389" y="613788"/>
                    <a:pt x="111886" y="1308207"/>
                  </a:cubicBezTo>
                  <a:cubicBezTo>
                    <a:pt x="105636" y="1388837"/>
                    <a:pt x="99385" y="1473843"/>
                    <a:pt x="93135" y="1563223"/>
                  </a:cubicBezTo>
                  <a:cubicBezTo>
                    <a:pt x="92509" y="1570724"/>
                    <a:pt x="86884" y="1575724"/>
                    <a:pt x="79383" y="1575724"/>
                  </a:cubicBezTo>
                  <a:cubicBezTo>
                    <a:pt x="79383" y="1575724"/>
                    <a:pt x="79383" y="1575724"/>
                    <a:pt x="79383" y="1575724"/>
                  </a:cubicBezTo>
                  <a:close/>
                  <a:moveTo>
                    <a:pt x="79383" y="33127"/>
                  </a:moveTo>
                  <a:cubicBezTo>
                    <a:pt x="-18747" y="250016"/>
                    <a:pt x="10004" y="630040"/>
                    <a:pt x="61257" y="1307582"/>
                  </a:cubicBezTo>
                  <a:cubicBezTo>
                    <a:pt x="66883" y="1385087"/>
                    <a:pt x="73133" y="1466342"/>
                    <a:pt x="79383" y="1551973"/>
                  </a:cubicBezTo>
                  <a:cubicBezTo>
                    <a:pt x="85634" y="1466342"/>
                    <a:pt x="91884" y="1385087"/>
                    <a:pt x="97510" y="1307582"/>
                  </a:cubicBezTo>
                  <a:cubicBezTo>
                    <a:pt x="148763" y="629414"/>
                    <a:pt x="177515" y="250016"/>
                    <a:pt x="79383" y="3312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7" name="Google Shape;530;p26"/>
            <p:cNvSpPr/>
            <p:nvPr/>
          </p:nvSpPr>
          <p:spPr>
            <a:xfrm rot="5400000">
              <a:off x="-498960" y="5177160"/>
              <a:ext cx="1050480" cy="105480"/>
            </a:xfrm>
            <a:custGeom>
              <a:avLst/>
              <a:gdLst>
                <a:gd name="textAreaLeft" fmla="*/ 0 w 1050480"/>
                <a:gd name="textAreaRight" fmla="*/ 1050840 w 1050480"/>
                <a:gd name="textAreaTop" fmla="*/ 0 h 105480"/>
                <a:gd name="textAreaBottom" fmla="*/ 105840 h 105480"/>
              </a:gdLst>
              <a:ahLst/>
              <a:rect l="textAreaLeft" t="textAreaTop" r="textAreaRight" b="textAreaBottom"/>
              <a:pathLst>
                <a:path w="1575723" h="158763">
                  <a:moveTo>
                    <a:pt x="476280" y="158764"/>
                  </a:moveTo>
                  <a:cubicBezTo>
                    <a:pt x="269392" y="158764"/>
                    <a:pt x="120632" y="138762"/>
                    <a:pt x="13126" y="85634"/>
                  </a:cubicBezTo>
                  <a:lnTo>
                    <a:pt x="0" y="79384"/>
                  </a:lnTo>
                  <a:lnTo>
                    <a:pt x="13126" y="73133"/>
                  </a:lnTo>
                  <a:cubicBezTo>
                    <a:pt x="231265" y="-34374"/>
                    <a:pt x="613788" y="-5622"/>
                    <a:pt x="1308832" y="46882"/>
                  </a:cubicBezTo>
                  <a:cubicBezTo>
                    <a:pt x="1389462" y="53132"/>
                    <a:pt x="1474467" y="59382"/>
                    <a:pt x="1563223" y="65633"/>
                  </a:cubicBezTo>
                  <a:cubicBezTo>
                    <a:pt x="1570723" y="66258"/>
                    <a:pt x="1575724" y="71883"/>
                    <a:pt x="1575724" y="79384"/>
                  </a:cubicBezTo>
                  <a:cubicBezTo>
                    <a:pt x="1575724" y="86884"/>
                    <a:pt x="1570723" y="92510"/>
                    <a:pt x="1563223" y="93135"/>
                  </a:cubicBezTo>
                  <a:cubicBezTo>
                    <a:pt x="1474467" y="99385"/>
                    <a:pt x="1389462" y="106260"/>
                    <a:pt x="1308832" y="111886"/>
                  </a:cubicBezTo>
                  <a:cubicBezTo>
                    <a:pt x="958185" y="138137"/>
                    <a:pt x="686918" y="158764"/>
                    <a:pt x="476280" y="158764"/>
                  </a:cubicBezTo>
                  <a:close/>
                  <a:moveTo>
                    <a:pt x="33127" y="79384"/>
                  </a:moveTo>
                  <a:cubicBezTo>
                    <a:pt x="250016" y="177515"/>
                    <a:pt x="630039" y="148763"/>
                    <a:pt x="1308207" y="97510"/>
                  </a:cubicBezTo>
                  <a:cubicBezTo>
                    <a:pt x="1385712" y="91884"/>
                    <a:pt x="1466967" y="85634"/>
                    <a:pt x="1552597" y="79384"/>
                  </a:cubicBezTo>
                  <a:cubicBezTo>
                    <a:pt x="1466967" y="73133"/>
                    <a:pt x="1385712" y="66883"/>
                    <a:pt x="1308207" y="61258"/>
                  </a:cubicBezTo>
                  <a:cubicBezTo>
                    <a:pt x="629414" y="10004"/>
                    <a:pt x="249390" y="-18748"/>
                    <a:pt x="33127" y="79384"/>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8" name="Google Shape;531;p26"/>
            <p:cNvSpPr/>
            <p:nvPr/>
          </p:nvSpPr>
          <p:spPr>
            <a:xfrm rot="5400000">
              <a:off x="-790920" y="3786840"/>
              <a:ext cx="745200" cy="745200"/>
            </a:xfrm>
            <a:custGeom>
              <a:avLst/>
              <a:gdLst>
                <a:gd name="textAreaLeft" fmla="*/ 0 w 745200"/>
                <a:gd name="textAreaRight" fmla="*/ 745560 w 745200"/>
                <a:gd name="textAreaTop" fmla="*/ 0 h 745200"/>
                <a:gd name="textAreaBottom" fmla="*/ 745560 h 745200"/>
              </a:gdLst>
              <a:ahLst/>
              <a:rect l="textAreaLeft" t="textAreaTop" r="textAreaRight" b="textAreaBottom"/>
              <a:pathLst>
                <a:path w="1117897" h="1117570">
                  <a:moveTo>
                    <a:pt x="13453" y="1117570"/>
                  </a:moveTo>
                  <a:cubicBezTo>
                    <a:pt x="10328" y="1117570"/>
                    <a:pt x="6578" y="1116320"/>
                    <a:pt x="4077" y="1113195"/>
                  </a:cubicBezTo>
                  <a:cubicBezTo>
                    <a:pt x="-923" y="1108195"/>
                    <a:pt x="-1548" y="1100069"/>
                    <a:pt x="3452" y="1095069"/>
                  </a:cubicBezTo>
                  <a:cubicBezTo>
                    <a:pt x="61581" y="1027565"/>
                    <a:pt x="117210" y="963185"/>
                    <a:pt x="169713" y="901932"/>
                  </a:cubicBezTo>
                  <a:cubicBezTo>
                    <a:pt x="624116" y="373773"/>
                    <a:pt x="874132" y="82505"/>
                    <a:pt x="1104147" y="4375"/>
                  </a:cubicBezTo>
                  <a:lnTo>
                    <a:pt x="1117897" y="0"/>
                  </a:lnTo>
                  <a:lnTo>
                    <a:pt x="1113522" y="13751"/>
                  </a:lnTo>
                  <a:cubicBezTo>
                    <a:pt x="1035392" y="243765"/>
                    <a:pt x="744124" y="493781"/>
                    <a:pt x="215966" y="948184"/>
                  </a:cubicBezTo>
                  <a:cubicBezTo>
                    <a:pt x="154712" y="1000688"/>
                    <a:pt x="90333" y="1056316"/>
                    <a:pt x="22204" y="1115070"/>
                  </a:cubicBezTo>
                  <a:lnTo>
                    <a:pt x="22204" y="1115070"/>
                  </a:lnTo>
                  <a:cubicBezTo>
                    <a:pt x="19703" y="1116320"/>
                    <a:pt x="16578" y="1117570"/>
                    <a:pt x="13453" y="1117570"/>
                  </a:cubicBezTo>
                  <a:close/>
                  <a:moveTo>
                    <a:pt x="1094771" y="22501"/>
                  </a:moveTo>
                  <a:cubicBezTo>
                    <a:pt x="872257" y="106257"/>
                    <a:pt x="624116" y="395025"/>
                    <a:pt x="180963" y="910682"/>
                  </a:cubicBezTo>
                  <a:cubicBezTo>
                    <a:pt x="130335" y="970061"/>
                    <a:pt x="77207" y="1031940"/>
                    <a:pt x="20953" y="1096319"/>
                  </a:cubicBezTo>
                  <a:cubicBezTo>
                    <a:pt x="85958" y="1040065"/>
                    <a:pt x="147836" y="986937"/>
                    <a:pt x="206590" y="936309"/>
                  </a:cubicBezTo>
                  <a:cubicBezTo>
                    <a:pt x="722247" y="493156"/>
                    <a:pt x="1011016" y="245015"/>
                    <a:pt x="109477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9" name="Google Shape;532;p26"/>
            <p:cNvSpPr/>
            <p:nvPr/>
          </p:nvSpPr>
          <p:spPr>
            <a:xfrm rot="5400000">
              <a:off x="-790920" y="4675680"/>
              <a:ext cx="745200" cy="745200"/>
            </a:xfrm>
            <a:custGeom>
              <a:avLst/>
              <a:gdLst>
                <a:gd name="textAreaLeft" fmla="*/ 0 w 745200"/>
                <a:gd name="textAreaRight" fmla="*/ 745560 w 745200"/>
                <a:gd name="textAreaTop" fmla="*/ 0 h 745200"/>
                <a:gd name="textAreaBottom" fmla="*/ 745560 h 745200"/>
              </a:gdLst>
              <a:ahLst/>
              <a:rect l="textAreaLeft" t="textAreaTop" r="textAreaRight" b="textAreaBottom"/>
              <a:pathLst>
                <a:path w="1117897" h="1117570">
                  <a:moveTo>
                    <a:pt x="1103819" y="1117570"/>
                  </a:moveTo>
                  <a:cubicBezTo>
                    <a:pt x="1100694" y="1117570"/>
                    <a:pt x="1097569" y="1116320"/>
                    <a:pt x="1095069" y="1114445"/>
                  </a:cubicBezTo>
                  <a:cubicBezTo>
                    <a:pt x="1027564" y="1056316"/>
                    <a:pt x="963185" y="1000688"/>
                    <a:pt x="901931" y="948184"/>
                  </a:cubicBezTo>
                  <a:cubicBezTo>
                    <a:pt x="373148" y="493781"/>
                    <a:pt x="82505" y="243765"/>
                    <a:pt x="4375" y="13751"/>
                  </a:cubicBezTo>
                  <a:lnTo>
                    <a:pt x="0" y="0"/>
                  </a:lnTo>
                  <a:lnTo>
                    <a:pt x="13751" y="4375"/>
                  </a:lnTo>
                  <a:cubicBezTo>
                    <a:pt x="243765" y="82505"/>
                    <a:pt x="493781" y="373773"/>
                    <a:pt x="948184" y="901932"/>
                  </a:cubicBezTo>
                  <a:cubicBezTo>
                    <a:pt x="1000688" y="963185"/>
                    <a:pt x="1056316" y="1027565"/>
                    <a:pt x="1114445" y="1095069"/>
                  </a:cubicBezTo>
                  <a:lnTo>
                    <a:pt x="1114445" y="1095069"/>
                  </a:lnTo>
                  <a:cubicBezTo>
                    <a:pt x="1119445" y="1100694"/>
                    <a:pt x="1118820" y="1108195"/>
                    <a:pt x="1113820" y="1113820"/>
                  </a:cubicBezTo>
                  <a:cubicBezTo>
                    <a:pt x="1110695" y="1116320"/>
                    <a:pt x="1107569" y="1117570"/>
                    <a:pt x="1103819" y="1117570"/>
                  </a:cubicBezTo>
                  <a:close/>
                  <a:moveTo>
                    <a:pt x="22501" y="22501"/>
                  </a:moveTo>
                  <a:cubicBezTo>
                    <a:pt x="106257" y="245015"/>
                    <a:pt x="395025" y="493156"/>
                    <a:pt x="910682" y="936934"/>
                  </a:cubicBezTo>
                  <a:cubicBezTo>
                    <a:pt x="969436" y="987562"/>
                    <a:pt x="1031940" y="1040690"/>
                    <a:pt x="1096318" y="1096944"/>
                  </a:cubicBezTo>
                  <a:cubicBezTo>
                    <a:pt x="1040690" y="1031940"/>
                    <a:pt x="986936" y="970061"/>
                    <a:pt x="936308" y="911307"/>
                  </a:cubicBezTo>
                  <a:cubicBezTo>
                    <a:pt x="493781" y="395025"/>
                    <a:pt x="245640" y="106257"/>
                    <a:pt x="2250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0" name="Google Shape;533;p26"/>
            <p:cNvSpPr/>
            <p:nvPr/>
          </p:nvSpPr>
          <p:spPr>
            <a:xfrm rot="5400000">
              <a:off x="97920" y="4674600"/>
              <a:ext cx="745200" cy="745560"/>
            </a:xfrm>
            <a:custGeom>
              <a:avLst/>
              <a:gdLst>
                <a:gd name="textAreaLeft" fmla="*/ 0 w 745200"/>
                <a:gd name="textAreaRight" fmla="*/ 745560 w 745200"/>
                <a:gd name="textAreaTop" fmla="*/ 0 h 745560"/>
                <a:gd name="textAreaBottom" fmla="*/ 745920 h 745560"/>
              </a:gdLst>
              <a:ahLst/>
              <a:rect l="textAreaLeft" t="textAreaTop" r="textAreaRight" b="textAreaBottom"/>
              <a:pathLst>
                <a:path w="1117897" h="1118522">
                  <a:moveTo>
                    <a:pt x="0" y="1118522"/>
                  </a:moveTo>
                  <a:lnTo>
                    <a:pt x="4376" y="1104772"/>
                  </a:lnTo>
                  <a:cubicBezTo>
                    <a:pt x="82506" y="874757"/>
                    <a:pt x="373774" y="624741"/>
                    <a:pt x="901932" y="170338"/>
                  </a:cubicBezTo>
                  <a:cubicBezTo>
                    <a:pt x="963186" y="117835"/>
                    <a:pt x="1027565" y="62206"/>
                    <a:pt x="1095694" y="3452"/>
                  </a:cubicBezTo>
                  <a:cubicBezTo>
                    <a:pt x="1101320" y="-1548"/>
                    <a:pt x="1108820" y="-923"/>
                    <a:pt x="1113821" y="4077"/>
                  </a:cubicBezTo>
                  <a:cubicBezTo>
                    <a:pt x="1118820" y="9078"/>
                    <a:pt x="1119446" y="17203"/>
                    <a:pt x="1114445" y="22204"/>
                  </a:cubicBezTo>
                  <a:lnTo>
                    <a:pt x="1114445" y="22204"/>
                  </a:lnTo>
                  <a:cubicBezTo>
                    <a:pt x="1056316" y="89708"/>
                    <a:pt x="1000689" y="154087"/>
                    <a:pt x="948185" y="215341"/>
                  </a:cubicBezTo>
                  <a:cubicBezTo>
                    <a:pt x="493781" y="743499"/>
                    <a:pt x="243765" y="1034767"/>
                    <a:pt x="13751" y="1112897"/>
                  </a:cubicBezTo>
                  <a:lnTo>
                    <a:pt x="0" y="1118522"/>
                  </a:lnTo>
                  <a:close/>
                  <a:moveTo>
                    <a:pt x="1103820" y="13453"/>
                  </a:moveTo>
                  <a:cubicBezTo>
                    <a:pt x="1036940" y="72832"/>
                    <a:pt x="972562" y="128460"/>
                    <a:pt x="911308" y="180963"/>
                  </a:cubicBezTo>
                  <a:cubicBezTo>
                    <a:pt x="395650" y="624116"/>
                    <a:pt x="106882" y="872257"/>
                    <a:pt x="23127" y="1094771"/>
                  </a:cubicBezTo>
                  <a:cubicBezTo>
                    <a:pt x="245641" y="1011016"/>
                    <a:pt x="493781" y="722248"/>
                    <a:pt x="937559" y="206590"/>
                  </a:cubicBezTo>
                  <a:cubicBezTo>
                    <a:pt x="990062" y="145336"/>
                    <a:pt x="1045691" y="80957"/>
                    <a:pt x="1103820" y="13453"/>
                  </a:cubicBezTo>
                  <a:lnTo>
                    <a:pt x="1109445" y="18453"/>
                  </a:lnTo>
                  <a:lnTo>
                    <a:pt x="1103820" y="13453"/>
                  </a:lnTo>
                  <a:lnTo>
                    <a:pt x="1109445" y="18453"/>
                  </a:lnTo>
                  <a:lnTo>
                    <a:pt x="1103820" y="13453"/>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1" name="Google Shape;534;p26"/>
            <p:cNvSpPr/>
            <p:nvPr/>
          </p:nvSpPr>
          <p:spPr>
            <a:xfrm rot="5400000">
              <a:off x="97560" y="3786840"/>
              <a:ext cx="745560" cy="745200"/>
            </a:xfrm>
            <a:custGeom>
              <a:avLst/>
              <a:gdLst>
                <a:gd name="textAreaLeft" fmla="*/ 0 w 745560"/>
                <a:gd name="textAreaRight" fmla="*/ 745920 w 745560"/>
                <a:gd name="textAreaTop" fmla="*/ 0 h 745200"/>
                <a:gd name="textAreaBottom" fmla="*/ 745560 h 745200"/>
              </a:gdLst>
              <a:ahLst/>
              <a:rect l="textAreaLeft" t="textAreaTop" r="textAreaRight" b="textAreaBottom"/>
              <a:pathLst>
                <a:path w="1118522" h="1117897">
                  <a:moveTo>
                    <a:pt x="1118522" y="1117897"/>
                  </a:moveTo>
                  <a:lnTo>
                    <a:pt x="1104772" y="1113522"/>
                  </a:lnTo>
                  <a:cubicBezTo>
                    <a:pt x="874757" y="1035392"/>
                    <a:pt x="624741" y="744124"/>
                    <a:pt x="170338" y="215966"/>
                  </a:cubicBezTo>
                  <a:cubicBezTo>
                    <a:pt x="117834" y="154712"/>
                    <a:pt x="62206" y="90333"/>
                    <a:pt x="3452" y="22204"/>
                  </a:cubicBezTo>
                  <a:lnTo>
                    <a:pt x="3452" y="22204"/>
                  </a:lnTo>
                  <a:cubicBezTo>
                    <a:pt x="-1548" y="16578"/>
                    <a:pt x="-923" y="9078"/>
                    <a:pt x="4077" y="4077"/>
                  </a:cubicBezTo>
                  <a:cubicBezTo>
                    <a:pt x="9077" y="-923"/>
                    <a:pt x="17203" y="-1548"/>
                    <a:pt x="22828" y="3452"/>
                  </a:cubicBezTo>
                  <a:cubicBezTo>
                    <a:pt x="90333" y="61581"/>
                    <a:pt x="154712" y="117209"/>
                    <a:pt x="216591" y="170338"/>
                  </a:cubicBezTo>
                  <a:cubicBezTo>
                    <a:pt x="744749" y="624741"/>
                    <a:pt x="1036017" y="874757"/>
                    <a:pt x="1114147" y="1104771"/>
                  </a:cubicBezTo>
                  <a:lnTo>
                    <a:pt x="1118522" y="1117897"/>
                  </a:lnTo>
                  <a:close/>
                  <a:moveTo>
                    <a:pt x="20953" y="20953"/>
                  </a:moveTo>
                  <a:cubicBezTo>
                    <a:pt x="77207" y="85958"/>
                    <a:pt x="130335" y="147836"/>
                    <a:pt x="180963" y="206590"/>
                  </a:cubicBezTo>
                  <a:cubicBezTo>
                    <a:pt x="624116" y="722248"/>
                    <a:pt x="872257" y="1011016"/>
                    <a:pt x="1094771" y="1094771"/>
                  </a:cubicBezTo>
                  <a:cubicBezTo>
                    <a:pt x="1011016" y="872257"/>
                    <a:pt x="722247" y="624116"/>
                    <a:pt x="206590" y="180963"/>
                  </a:cubicBezTo>
                  <a:cubicBezTo>
                    <a:pt x="147836" y="129710"/>
                    <a:pt x="85958" y="76582"/>
                    <a:pt x="20953" y="2095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2" name="Google Shape;535;p26"/>
            <p:cNvSpPr/>
            <p:nvPr/>
          </p:nvSpPr>
          <p:spPr>
            <a:xfrm rot="5400000">
              <a:off x="-220680" y="3871080"/>
              <a:ext cx="923760" cy="365760"/>
            </a:xfrm>
            <a:custGeom>
              <a:avLst/>
              <a:gdLst>
                <a:gd name="textAreaLeft" fmla="*/ 0 w 923760"/>
                <a:gd name="textAreaRight" fmla="*/ 924120 w 923760"/>
                <a:gd name="textAreaTop" fmla="*/ 0 h 365760"/>
                <a:gd name="textAreaBottom" fmla="*/ 366120 h 365760"/>
              </a:gdLst>
              <a:ahLst/>
              <a:rect l="textAreaLeft" t="textAreaTop" r="textAreaRight" b="textAreaBottom"/>
              <a:pathLst>
                <a:path w="1385324" h="548695">
                  <a:moveTo>
                    <a:pt x="1330322" y="548695"/>
                  </a:moveTo>
                  <a:cubicBezTo>
                    <a:pt x="1104057" y="548695"/>
                    <a:pt x="782787" y="394936"/>
                    <a:pt x="224627" y="128669"/>
                  </a:cubicBezTo>
                  <a:cubicBezTo>
                    <a:pt x="155873" y="96167"/>
                    <a:pt x="83993" y="61165"/>
                    <a:pt x="7739" y="25538"/>
                  </a:cubicBezTo>
                  <a:cubicBezTo>
                    <a:pt x="1488" y="22412"/>
                    <a:pt x="-1637" y="15537"/>
                    <a:pt x="863" y="8661"/>
                  </a:cubicBezTo>
                  <a:cubicBezTo>
                    <a:pt x="3363" y="1786"/>
                    <a:pt x="10239" y="-1339"/>
                    <a:pt x="17114" y="536"/>
                  </a:cubicBezTo>
                  <a:cubicBezTo>
                    <a:pt x="97119" y="24912"/>
                    <a:pt x="173999" y="48664"/>
                    <a:pt x="247129" y="70540"/>
                  </a:cubicBezTo>
                  <a:cubicBezTo>
                    <a:pt x="874668" y="261177"/>
                    <a:pt x="1220940" y="366184"/>
                    <a:pt x="1375325" y="534945"/>
                  </a:cubicBezTo>
                  <a:lnTo>
                    <a:pt x="1385325" y="545570"/>
                  </a:lnTo>
                  <a:lnTo>
                    <a:pt x="1370950" y="546820"/>
                  </a:lnTo>
                  <a:cubicBezTo>
                    <a:pt x="1357823" y="548070"/>
                    <a:pt x="1344073" y="548695"/>
                    <a:pt x="1330322" y="548695"/>
                  </a:cubicBezTo>
                  <a:close/>
                  <a:moveTo>
                    <a:pt x="27740" y="18662"/>
                  </a:moveTo>
                  <a:cubicBezTo>
                    <a:pt x="98369" y="52414"/>
                    <a:pt x="165873" y="84291"/>
                    <a:pt x="230878" y="115543"/>
                  </a:cubicBezTo>
                  <a:cubicBezTo>
                    <a:pt x="807789" y="391185"/>
                    <a:pt x="1131559" y="545570"/>
                    <a:pt x="1354698" y="533694"/>
                  </a:cubicBezTo>
                  <a:cubicBezTo>
                    <a:pt x="1197813" y="374309"/>
                    <a:pt x="854666" y="269928"/>
                    <a:pt x="243379" y="84291"/>
                  </a:cubicBezTo>
                  <a:cubicBezTo>
                    <a:pt x="174624" y="63665"/>
                    <a:pt x="102745" y="41788"/>
                    <a:pt x="27740" y="18662"/>
                  </a:cubicBezTo>
                  <a:close/>
                  <a:moveTo>
                    <a:pt x="13989" y="12412"/>
                  </a:moveTo>
                  <a:lnTo>
                    <a:pt x="10864" y="18662"/>
                  </a:lnTo>
                  <a:lnTo>
                    <a:pt x="13989" y="12412"/>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3" name="Google Shape;536;p26"/>
            <p:cNvSpPr/>
            <p:nvPr/>
          </p:nvSpPr>
          <p:spPr>
            <a:xfrm rot="5400000">
              <a:off x="393120" y="4357080"/>
              <a:ext cx="365400" cy="923400"/>
            </a:xfrm>
            <a:custGeom>
              <a:avLst/>
              <a:gdLst>
                <a:gd name="textAreaLeft" fmla="*/ 0 w 365400"/>
                <a:gd name="textAreaRight" fmla="*/ 365760 w 365400"/>
                <a:gd name="textAreaTop" fmla="*/ 0 h 923400"/>
                <a:gd name="textAreaBottom" fmla="*/ 923760 h 923400"/>
              </a:gdLst>
              <a:ahLst/>
              <a:rect l="textAreaLeft" t="textAreaTop" r="textAreaRight" b="textAreaBottom"/>
              <a:pathLst>
                <a:path w="548537" h="1384699">
                  <a:moveTo>
                    <a:pt x="2968" y="1384700"/>
                  </a:moveTo>
                  <a:lnTo>
                    <a:pt x="1717" y="1370324"/>
                  </a:lnTo>
                  <a:cubicBezTo>
                    <a:pt x="-18284" y="1142185"/>
                    <a:pt x="137351" y="816539"/>
                    <a:pt x="419869" y="224627"/>
                  </a:cubicBezTo>
                  <a:cubicBezTo>
                    <a:pt x="452996" y="155873"/>
                    <a:pt x="487373" y="83368"/>
                    <a:pt x="523000" y="7739"/>
                  </a:cubicBezTo>
                  <a:lnTo>
                    <a:pt x="523000" y="7739"/>
                  </a:lnTo>
                  <a:cubicBezTo>
                    <a:pt x="526125" y="1488"/>
                    <a:pt x="533001" y="-1637"/>
                    <a:pt x="539876" y="863"/>
                  </a:cubicBezTo>
                  <a:cubicBezTo>
                    <a:pt x="546752" y="3363"/>
                    <a:pt x="549877" y="10239"/>
                    <a:pt x="548002" y="17114"/>
                  </a:cubicBezTo>
                  <a:cubicBezTo>
                    <a:pt x="523625" y="97744"/>
                    <a:pt x="499874" y="173999"/>
                    <a:pt x="477998" y="247129"/>
                  </a:cubicBezTo>
                  <a:cubicBezTo>
                    <a:pt x="287361" y="874668"/>
                    <a:pt x="182354" y="1220315"/>
                    <a:pt x="13593" y="1375324"/>
                  </a:cubicBezTo>
                  <a:lnTo>
                    <a:pt x="2968" y="1384700"/>
                  </a:lnTo>
                  <a:close/>
                  <a:moveTo>
                    <a:pt x="529876" y="27740"/>
                  </a:moveTo>
                  <a:cubicBezTo>
                    <a:pt x="496123" y="98369"/>
                    <a:pt x="463622" y="166498"/>
                    <a:pt x="432994" y="230878"/>
                  </a:cubicBezTo>
                  <a:cubicBezTo>
                    <a:pt x="157352" y="807789"/>
                    <a:pt x="2968" y="1130934"/>
                    <a:pt x="14843" y="1354073"/>
                  </a:cubicBezTo>
                  <a:cubicBezTo>
                    <a:pt x="174228" y="1197188"/>
                    <a:pt x="278610" y="854042"/>
                    <a:pt x="464246" y="242753"/>
                  </a:cubicBezTo>
                  <a:cubicBezTo>
                    <a:pt x="484873" y="174624"/>
                    <a:pt x="506749" y="102745"/>
                    <a:pt x="529876" y="27740"/>
                  </a:cubicBezTo>
                  <a:close/>
                  <a:moveTo>
                    <a:pt x="536126" y="13989"/>
                  </a:moveTo>
                  <a:lnTo>
                    <a:pt x="536126" y="13989"/>
                  </a:lnTo>
                  <a:lnTo>
                    <a:pt x="529876" y="10864"/>
                  </a:lnTo>
                  <a:lnTo>
                    <a:pt x="536126"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4" name="Google Shape;537;p26"/>
            <p:cNvSpPr/>
            <p:nvPr/>
          </p:nvSpPr>
          <p:spPr>
            <a:xfrm rot="5400000">
              <a:off x="-705600" y="3926520"/>
              <a:ext cx="365400" cy="923760"/>
            </a:xfrm>
            <a:custGeom>
              <a:avLst/>
              <a:gdLst>
                <a:gd name="textAreaLeft" fmla="*/ 0 w 365400"/>
                <a:gd name="textAreaRight" fmla="*/ 365760 w 365400"/>
                <a:gd name="textAreaTop" fmla="*/ 0 h 923760"/>
                <a:gd name="textAreaBottom" fmla="*/ 924120 h 923760"/>
              </a:gdLst>
              <a:ahLst/>
              <a:rect l="textAreaLeft" t="textAreaTop" r="textAreaRight" b="textAreaBottom"/>
              <a:pathLst>
                <a:path w="548537" h="1385711">
                  <a:moveTo>
                    <a:pt x="13662" y="1385712"/>
                  </a:moveTo>
                  <a:cubicBezTo>
                    <a:pt x="11787" y="1385712"/>
                    <a:pt x="10537" y="1385712"/>
                    <a:pt x="8662" y="1384462"/>
                  </a:cubicBezTo>
                  <a:cubicBezTo>
                    <a:pt x="1786" y="1381962"/>
                    <a:pt x="-1339" y="1375087"/>
                    <a:pt x="536" y="1368211"/>
                  </a:cubicBezTo>
                  <a:lnTo>
                    <a:pt x="536" y="1368211"/>
                  </a:lnTo>
                  <a:cubicBezTo>
                    <a:pt x="24912" y="1287581"/>
                    <a:pt x="48664" y="1211326"/>
                    <a:pt x="70541" y="1138197"/>
                  </a:cubicBezTo>
                  <a:cubicBezTo>
                    <a:pt x="261178" y="510657"/>
                    <a:pt x="366184" y="165010"/>
                    <a:pt x="534944" y="10001"/>
                  </a:cubicBezTo>
                  <a:lnTo>
                    <a:pt x="545570" y="0"/>
                  </a:lnTo>
                  <a:lnTo>
                    <a:pt x="546820" y="14376"/>
                  </a:lnTo>
                  <a:cubicBezTo>
                    <a:pt x="566822" y="242515"/>
                    <a:pt x="411187" y="568161"/>
                    <a:pt x="128669" y="1160698"/>
                  </a:cubicBezTo>
                  <a:cubicBezTo>
                    <a:pt x="96167" y="1229452"/>
                    <a:pt x="61165" y="1301332"/>
                    <a:pt x="25537" y="1377587"/>
                  </a:cubicBezTo>
                  <a:cubicBezTo>
                    <a:pt x="23038" y="1383212"/>
                    <a:pt x="18662" y="1385712"/>
                    <a:pt x="13662" y="1385712"/>
                  </a:cubicBezTo>
                  <a:close/>
                  <a:moveTo>
                    <a:pt x="8037" y="1370711"/>
                  </a:moveTo>
                  <a:lnTo>
                    <a:pt x="14912" y="1372586"/>
                  </a:lnTo>
                  <a:cubicBezTo>
                    <a:pt x="14912" y="1372586"/>
                    <a:pt x="14912" y="1372586"/>
                    <a:pt x="14912" y="1372586"/>
                  </a:cubicBezTo>
                  <a:lnTo>
                    <a:pt x="8037" y="1370711"/>
                  </a:lnTo>
                  <a:close/>
                  <a:moveTo>
                    <a:pt x="534319" y="31877"/>
                  </a:moveTo>
                  <a:cubicBezTo>
                    <a:pt x="374934" y="188762"/>
                    <a:pt x="270553" y="531908"/>
                    <a:pt x="84916" y="1143197"/>
                  </a:cubicBezTo>
                  <a:cubicBezTo>
                    <a:pt x="63665" y="1213826"/>
                    <a:pt x="41163" y="1287581"/>
                    <a:pt x="17412" y="1364461"/>
                  </a:cubicBezTo>
                  <a:cubicBezTo>
                    <a:pt x="51164" y="1291956"/>
                    <a:pt x="84291" y="1221952"/>
                    <a:pt x="116168" y="1155073"/>
                  </a:cubicBezTo>
                  <a:cubicBezTo>
                    <a:pt x="391185" y="578786"/>
                    <a:pt x="545570" y="255016"/>
                    <a:pt x="534319" y="318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5" name="Google Shape;538;p26"/>
            <p:cNvSpPr/>
            <p:nvPr/>
          </p:nvSpPr>
          <p:spPr>
            <a:xfrm rot="5400000">
              <a:off x="-650520" y="4970880"/>
              <a:ext cx="923400" cy="365400"/>
            </a:xfrm>
            <a:custGeom>
              <a:avLst/>
              <a:gdLst>
                <a:gd name="textAreaLeft" fmla="*/ 0 w 923400"/>
                <a:gd name="textAreaRight" fmla="*/ 923760 w 923400"/>
                <a:gd name="textAreaTop" fmla="*/ 0 h 365400"/>
                <a:gd name="textAreaBottom" fmla="*/ 365760 h 365400"/>
              </a:gdLst>
              <a:ahLst/>
              <a:rect l="textAreaLeft" t="textAreaTop" r="textAreaRight" b="textAreaBottom"/>
              <a:pathLst>
                <a:path w="1384700" h="548626">
                  <a:moveTo>
                    <a:pt x="1371961" y="548627"/>
                  </a:moveTo>
                  <a:cubicBezTo>
                    <a:pt x="1370711" y="548627"/>
                    <a:pt x="1369462" y="548627"/>
                    <a:pt x="1368211" y="548002"/>
                  </a:cubicBezTo>
                  <a:cubicBezTo>
                    <a:pt x="1287581" y="523625"/>
                    <a:pt x="1211326" y="499874"/>
                    <a:pt x="1138197" y="477997"/>
                  </a:cubicBezTo>
                  <a:cubicBezTo>
                    <a:pt x="510658" y="287360"/>
                    <a:pt x="165011" y="182354"/>
                    <a:pt x="10001" y="13593"/>
                  </a:cubicBezTo>
                  <a:lnTo>
                    <a:pt x="0" y="2968"/>
                  </a:lnTo>
                  <a:lnTo>
                    <a:pt x="14376" y="1717"/>
                  </a:lnTo>
                  <a:cubicBezTo>
                    <a:pt x="241891" y="-18284"/>
                    <a:pt x="568161" y="137351"/>
                    <a:pt x="1160074" y="419869"/>
                  </a:cubicBezTo>
                  <a:cubicBezTo>
                    <a:pt x="1228828" y="452996"/>
                    <a:pt x="1300707" y="487373"/>
                    <a:pt x="1376962" y="523000"/>
                  </a:cubicBezTo>
                  <a:lnTo>
                    <a:pt x="1376962" y="523000"/>
                  </a:lnTo>
                  <a:cubicBezTo>
                    <a:pt x="1383212" y="526125"/>
                    <a:pt x="1386337" y="533001"/>
                    <a:pt x="1383837" y="539876"/>
                  </a:cubicBezTo>
                  <a:cubicBezTo>
                    <a:pt x="1381963" y="545502"/>
                    <a:pt x="1376962" y="548627"/>
                    <a:pt x="1371961" y="548627"/>
                  </a:cubicBezTo>
                  <a:close/>
                  <a:moveTo>
                    <a:pt x="1371336" y="536126"/>
                  </a:moveTo>
                  <a:lnTo>
                    <a:pt x="1371336" y="536126"/>
                  </a:lnTo>
                  <a:lnTo>
                    <a:pt x="1374462" y="529876"/>
                  </a:lnTo>
                  <a:lnTo>
                    <a:pt x="1371336" y="536126"/>
                  </a:lnTo>
                  <a:close/>
                  <a:moveTo>
                    <a:pt x="30627" y="14843"/>
                  </a:moveTo>
                  <a:cubicBezTo>
                    <a:pt x="187512" y="174228"/>
                    <a:pt x="530659" y="278610"/>
                    <a:pt x="1141947" y="464246"/>
                  </a:cubicBezTo>
                  <a:cubicBezTo>
                    <a:pt x="1210702" y="484873"/>
                    <a:pt x="1282581" y="506749"/>
                    <a:pt x="1357586" y="529876"/>
                  </a:cubicBezTo>
                  <a:cubicBezTo>
                    <a:pt x="1286956" y="496124"/>
                    <a:pt x="1218827" y="463621"/>
                    <a:pt x="1154448" y="432995"/>
                  </a:cubicBezTo>
                  <a:cubicBezTo>
                    <a:pt x="577536" y="157352"/>
                    <a:pt x="253767" y="2968"/>
                    <a:pt x="30627" y="1484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6" name="Google Shape;539;p26"/>
            <p:cNvSpPr/>
            <p:nvPr/>
          </p:nvSpPr>
          <p:spPr>
            <a:xfrm rot="5400000">
              <a:off x="-666720" y="3861720"/>
              <a:ext cx="906480" cy="405000"/>
            </a:xfrm>
            <a:custGeom>
              <a:avLst/>
              <a:gdLst>
                <a:gd name="textAreaLeft" fmla="*/ 0 w 906480"/>
                <a:gd name="textAreaRight" fmla="*/ 906840 w 906480"/>
                <a:gd name="textAreaTop" fmla="*/ 0 h 405000"/>
                <a:gd name="textAreaBottom" fmla="*/ 405360 h 405000"/>
              </a:gdLst>
              <a:ahLst/>
              <a:rect l="textAreaLeft" t="textAreaTop" r="textAreaRight" b="textAreaBottom"/>
              <a:pathLst>
                <a:path w="1359555" h="607906">
                  <a:moveTo>
                    <a:pt x="13221" y="607907"/>
                  </a:moveTo>
                  <a:cubicBezTo>
                    <a:pt x="8221" y="607907"/>
                    <a:pt x="3845" y="604781"/>
                    <a:pt x="1345" y="599781"/>
                  </a:cubicBezTo>
                  <a:cubicBezTo>
                    <a:pt x="-1780" y="593530"/>
                    <a:pt x="720" y="586030"/>
                    <a:pt x="6971" y="582905"/>
                  </a:cubicBezTo>
                  <a:cubicBezTo>
                    <a:pt x="81350" y="543527"/>
                    <a:pt x="151980" y="506025"/>
                    <a:pt x="218859" y="469773"/>
                  </a:cubicBezTo>
                  <a:cubicBezTo>
                    <a:pt x="797645" y="161003"/>
                    <a:pt x="1116415" y="-9007"/>
                    <a:pt x="1345180" y="368"/>
                  </a:cubicBezTo>
                  <a:lnTo>
                    <a:pt x="1359556" y="993"/>
                  </a:lnTo>
                  <a:lnTo>
                    <a:pt x="1350180" y="12244"/>
                  </a:lnTo>
                  <a:cubicBezTo>
                    <a:pt x="1203296" y="187880"/>
                    <a:pt x="862650" y="307888"/>
                    <a:pt x="244486" y="526651"/>
                  </a:cubicBezTo>
                  <a:cubicBezTo>
                    <a:pt x="172606" y="552278"/>
                    <a:pt x="96976" y="578530"/>
                    <a:pt x="17596" y="606656"/>
                  </a:cubicBezTo>
                  <a:lnTo>
                    <a:pt x="17596" y="606656"/>
                  </a:lnTo>
                  <a:cubicBezTo>
                    <a:pt x="15721" y="607281"/>
                    <a:pt x="14471" y="607907"/>
                    <a:pt x="13221" y="607907"/>
                  </a:cubicBezTo>
                  <a:close/>
                  <a:moveTo>
                    <a:pt x="12596" y="593530"/>
                  </a:moveTo>
                  <a:lnTo>
                    <a:pt x="12596" y="593530"/>
                  </a:lnTo>
                  <a:lnTo>
                    <a:pt x="12596" y="593530"/>
                  </a:lnTo>
                  <a:lnTo>
                    <a:pt x="12596" y="593530"/>
                  </a:lnTo>
                  <a:close/>
                  <a:moveTo>
                    <a:pt x="1325804" y="14119"/>
                  </a:moveTo>
                  <a:cubicBezTo>
                    <a:pt x="1102040" y="14119"/>
                    <a:pt x="786395" y="182880"/>
                    <a:pt x="225734" y="482274"/>
                  </a:cubicBezTo>
                  <a:cubicBezTo>
                    <a:pt x="162606" y="516026"/>
                    <a:pt x="96352" y="551028"/>
                    <a:pt x="26972" y="587905"/>
                  </a:cubicBezTo>
                  <a:cubicBezTo>
                    <a:pt x="100727" y="561653"/>
                    <a:pt x="171981" y="536652"/>
                    <a:pt x="239485" y="512900"/>
                  </a:cubicBezTo>
                  <a:cubicBezTo>
                    <a:pt x="842023" y="299762"/>
                    <a:pt x="1179544" y="180379"/>
                    <a:pt x="1329554" y="14119"/>
                  </a:cubicBezTo>
                  <a:cubicBezTo>
                    <a:pt x="1328304" y="14119"/>
                    <a:pt x="1327054" y="14119"/>
                    <a:pt x="1325804" y="14119"/>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7" name="Google Shape;540;p26"/>
            <p:cNvSpPr/>
            <p:nvPr/>
          </p:nvSpPr>
          <p:spPr>
            <a:xfrm rot="5400000">
              <a:off x="-715680" y="4390560"/>
              <a:ext cx="405000" cy="906480"/>
            </a:xfrm>
            <a:custGeom>
              <a:avLst/>
              <a:gdLst>
                <a:gd name="textAreaLeft" fmla="*/ 0 w 405000"/>
                <a:gd name="textAreaRight" fmla="*/ 405360 w 405000"/>
                <a:gd name="textAreaTop" fmla="*/ 0 h 906480"/>
                <a:gd name="textAreaBottom" fmla="*/ 906840 h 906480"/>
              </a:gdLst>
              <a:ahLst/>
              <a:rect l="textAreaLeft" t="textAreaTop" r="textAreaRight" b="textAreaBottom"/>
              <a:pathLst>
                <a:path w="607567" h="1359460">
                  <a:moveTo>
                    <a:pt x="594203" y="1359460"/>
                  </a:moveTo>
                  <a:cubicBezTo>
                    <a:pt x="589204" y="1359460"/>
                    <a:pt x="584828" y="1356960"/>
                    <a:pt x="582953" y="1352585"/>
                  </a:cubicBezTo>
                  <a:cubicBezTo>
                    <a:pt x="543575" y="1278205"/>
                    <a:pt x="506073" y="1208201"/>
                    <a:pt x="469821" y="1140697"/>
                  </a:cubicBezTo>
                  <a:cubicBezTo>
                    <a:pt x="161052" y="561910"/>
                    <a:pt x="-9584" y="243140"/>
                    <a:pt x="416" y="14376"/>
                  </a:cubicBezTo>
                  <a:lnTo>
                    <a:pt x="1042" y="0"/>
                  </a:lnTo>
                  <a:lnTo>
                    <a:pt x="12292" y="9376"/>
                  </a:lnTo>
                  <a:cubicBezTo>
                    <a:pt x="187928" y="156260"/>
                    <a:pt x="307936" y="496906"/>
                    <a:pt x="526700" y="1115070"/>
                  </a:cubicBezTo>
                  <a:cubicBezTo>
                    <a:pt x="552326" y="1186949"/>
                    <a:pt x="578578" y="1262579"/>
                    <a:pt x="606704" y="1341334"/>
                  </a:cubicBezTo>
                  <a:lnTo>
                    <a:pt x="606704" y="1341334"/>
                  </a:lnTo>
                  <a:cubicBezTo>
                    <a:pt x="609205" y="1348210"/>
                    <a:pt x="606079" y="1355085"/>
                    <a:pt x="599829" y="1357585"/>
                  </a:cubicBezTo>
                  <a:cubicBezTo>
                    <a:pt x="597329" y="1358835"/>
                    <a:pt x="595454" y="1359460"/>
                    <a:pt x="594203" y="1359460"/>
                  </a:cubicBezTo>
                  <a:close/>
                  <a:moveTo>
                    <a:pt x="592954" y="1346334"/>
                  </a:moveTo>
                  <a:lnTo>
                    <a:pt x="592954" y="1346334"/>
                  </a:lnTo>
                  <a:lnTo>
                    <a:pt x="592954" y="1346334"/>
                  </a:lnTo>
                  <a:lnTo>
                    <a:pt x="592954" y="1346334"/>
                  </a:lnTo>
                  <a:close/>
                  <a:moveTo>
                    <a:pt x="14167" y="30002"/>
                  </a:moveTo>
                  <a:cubicBezTo>
                    <a:pt x="12292" y="253766"/>
                    <a:pt x="181053" y="570036"/>
                    <a:pt x="482322" y="1133821"/>
                  </a:cubicBezTo>
                  <a:cubicBezTo>
                    <a:pt x="516074" y="1196950"/>
                    <a:pt x="551076" y="1263204"/>
                    <a:pt x="587953" y="1331959"/>
                  </a:cubicBezTo>
                  <a:cubicBezTo>
                    <a:pt x="561702" y="1258204"/>
                    <a:pt x="536700" y="1186949"/>
                    <a:pt x="512948" y="1119445"/>
                  </a:cubicBezTo>
                  <a:cubicBezTo>
                    <a:pt x="299810" y="517532"/>
                    <a:pt x="180428" y="179386"/>
                    <a:pt x="14167" y="30002"/>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8" name="Google Shape;541;p26"/>
            <p:cNvSpPr/>
            <p:nvPr/>
          </p:nvSpPr>
          <p:spPr>
            <a:xfrm rot="5400000">
              <a:off x="-187200" y="4941000"/>
              <a:ext cx="906480" cy="405000"/>
            </a:xfrm>
            <a:custGeom>
              <a:avLst/>
              <a:gdLst>
                <a:gd name="textAreaLeft" fmla="*/ 0 w 906480"/>
                <a:gd name="textAreaRight" fmla="*/ 906840 w 906480"/>
                <a:gd name="textAreaTop" fmla="*/ 0 h 405000"/>
                <a:gd name="textAreaBottom" fmla="*/ 405360 h 405000"/>
              </a:gdLst>
              <a:ahLst/>
              <a:rect l="textAreaLeft" t="textAreaTop" r="textAreaRight" b="textAreaBottom"/>
              <a:pathLst>
                <a:path w="1359555" h="607776">
                  <a:moveTo>
                    <a:pt x="33127" y="607776"/>
                  </a:moveTo>
                  <a:cubicBezTo>
                    <a:pt x="26876" y="607776"/>
                    <a:pt x="20626" y="607776"/>
                    <a:pt x="14375" y="607151"/>
                  </a:cubicBezTo>
                  <a:lnTo>
                    <a:pt x="0" y="606526"/>
                  </a:lnTo>
                  <a:lnTo>
                    <a:pt x="9376" y="595275"/>
                  </a:lnTo>
                  <a:cubicBezTo>
                    <a:pt x="156260" y="419639"/>
                    <a:pt x="496906" y="299632"/>
                    <a:pt x="1115695" y="80868"/>
                  </a:cubicBezTo>
                  <a:cubicBezTo>
                    <a:pt x="1187575" y="55241"/>
                    <a:pt x="1263204" y="28990"/>
                    <a:pt x="1341959" y="863"/>
                  </a:cubicBezTo>
                  <a:lnTo>
                    <a:pt x="1341959" y="863"/>
                  </a:lnTo>
                  <a:cubicBezTo>
                    <a:pt x="1348834" y="-1637"/>
                    <a:pt x="1355710" y="1488"/>
                    <a:pt x="1358210" y="7739"/>
                  </a:cubicBezTo>
                  <a:cubicBezTo>
                    <a:pt x="1361335" y="13989"/>
                    <a:pt x="1358836" y="21489"/>
                    <a:pt x="1352585" y="24615"/>
                  </a:cubicBezTo>
                  <a:cubicBezTo>
                    <a:pt x="1278205" y="63992"/>
                    <a:pt x="1207576" y="101494"/>
                    <a:pt x="1140697" y="137747"/>
                  </a:cubicBezTo>
                  <a:cubicBezTo>
                    <a:pt x="576911" y="438391"/>
                    <a:pt x="260016" y="607776"/>
                    <a:pt x="33127" y="607776"/>
                  </a:cubicBezTo>
                  <a:close/>
                  <a:moveTo>
                    <a:pt x="29377" y="593400"/>
                  </a:moveTo>
                  <a:cubicBezTo>
                    <a:pt x="30627" y="593400"/>
                    <a:pt x="31877" y="593400"/>
                    <a:pt x="32502" y="593400"/>
                  </a:cubicBezTo>
                  <a:cubicBezTo>
                    <a:pt x="256266" y="593400"/>
                    <a:pt x="571911" y="424640"/>
                    <a:pt x="1132571" y="125246"/>
                  </a:cubicBezTo>
                  <a:cubicBezTo>
                    <a:pt x="1195700" y="91494"/>
                    <a:pt x="1261955" y="56492"/>
                    <a:pt x="1331334" y="19614"/>
                  </a:cubicBezTo>
                  <a:cubicBezTo>
                    <a:pt x="1257579" y="45866"/>
                    <a:pt x="1186950" y="70867"/>
                    <a:pt x="1119445" y="94619"/>
                  </a:cubicBezTo>
                  <a:cubicBezTo>
                    <a:pt x="516907" y="307132"/>
                    <a:pt x="179386" y="426515"/>
                    <a:pt x="29377" y="593400"/>
                  </a:cubicBezTo>
                  <a:close/>
                  <a:moveTo>
                    <a:pt x="1346335" y="13989"/>
                  </a:moveTo>
                  <a:lnTo>
                    <a:pt x="1346335" y="13989"/>
                  </a:lnTo>
                  <a:lnTo>
                    <a:pt x="1343834" y="7113"/>
                  </a:lnTo>
                  <a:lnTo>
                    <a:pt x="1346335"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9" name="Google Shape;542;p26"/>
            <p:cNvSpPr/>
            <p:nvPr/>
          </p:nvSpPr>
          <p:spPr>
            <a:xfrm rot="5400000">
              <a:off x="363240" y="3910320"/>
              <a:ext cx="405000" cy="906480"/>
            </a:xfrm>
            <a:custGeom>
              <a:avLst/>
              <a:gdLst>
                <a:gd name="textAreaLeft" fmla="*/ 0 w 405000"/>
                <a:gd name="textAreaRight" fmla="*/ 405360 w 405000"/>
                <a:gd name="textAreaTop" fmla="*/ 0 h 906480"/>
                <a:gd name="textAreaBottom" fmla="*/ 906840 h 906480"/>
              </a:gdLst>
              <a:ahLst/>
              <a:rect l="textAreaLeft" t="textAreaTop" r="textAreaRight" b="textAreaBottom"/>
              <a:pathLst>
                <a:path w="607567" h="1359555">
                  <a:moveTo>
                    <a:pt x="606526" y="1359556"/>
                  </a:moveTo>
                  <a:lnTo>
                    <a:pt x="595275" y="1350180"/>
                  </a:lnTo>
                  <a:cubicBezTo>
                    <a:pt x="419639" y="1203296"/>
                    <a:pt x="299632" y="862650"/>
                    <a:pt x="80869" y="243861"/>
                  </a:cubicBezTo>
                  <a:cubicBezTo>
                    <a:pt x="55242" y="171981"/>
                    <a:pt x="28990" y="96351"/>
                    <a:pt x="863" y="17596"/>
                  </a:cubicBezTo>
                  <a:lnTo>
                    <a:pt x="863" y="17596"/>
                  </a:lnTo>
                  <a:cubicBezTo>
                    <a:pt x="-1637" y="10721"/>
                    <a:pt x="1488" y="3846"/>
                    <a:pt x="7738" y="1345"/>
                  </a:cubicBezTo>
                  <a:cubicBezTo>
                    <a:pt x="13989" y="-1780"/>
                    <a:pt x="21490" y="720"/>
                    <a:pt x="24615" y="6971"/>
                  </a:cubicBezTo>
                  <a:cubicBezTo>
                    <a:pt x="63992" y="81350"/>
                    <a:pt x="101494" y="151980"/>
                    <a:pt x="137747" y="218859"/>
                  </a:cubicBezTo>
                  <a:cubicBezTo>
                    <a:pt x="446516" y="797645"/>
                    <a:pt x="617152" y="1116415"/>
                    <a:pt x="607151" y="1344555"/>
                  </a:cubicBezTo>
                  <a:lnTo>
                    <a:pt x="606526" y="1359556"/>
                  </a:lnTo>
                  <a:close/>
                  <a:moveTo>
                    <a:pt x="19614" y="27597"/>
                  </a:moveTo>
                  <a:cubicBezTo>
                    <a:pt x="45866" y="101352"/>
                    <a:pt x="70868" y="171981"/>
                    <a:pt x="94619" y="239485"/>
                  </a:cubicBezTo>
                  <a:cubicBezTo>
                    <a:pt x="307757" y="842023"/>
                    <a:pt x="427140" y="1180170"/>
                    <a:pt x="593401" y="1329554"/>
                  </a:cubicBezTo>
                  <a:cubicBezTo>
                    <a:pt x="595275" y="1105790"/>
                    <a:pt x="426515" y="789520"/>
                    <a:pt x="125246" y="225735"/>
                  </a:cubicBezTo>
                  <a:cubicBezTo>
                    <a:pt x="91494" y="162606"/>
                    <a:pt x="56492" y="96976"/>
                    <a:pt x="19614" y="27597"/>
                  </a:cubicBezTo>
                  <a:close/>
                  <a:moveTo>
                    <a:pt x="14614" y="13221"/>
                  </a:moveTo>
                  <a:lnTo>
                    <a:pt x="7738" y="15721"/>
                  </a:lnTo>
                  <a:lnTo>
                    <a:pt x="14614" y="13221"/>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370" name="Google Shape;543;p26"/>
          <p:cNvSpPr/>
          <p:nvPr/>
        </p:nvSpPr>
        <p:spPr>
          <a:xfrm>
            <a:off x="8480160" y="278280"/>
            <a:ext cx="499320" cy="602640"/>
          </a:xfrm>
          <a:custGeom>
            <a:avLst/>
            <a:gdLst>
              <a:gd name="textAreaLeft" fmla="*/ 0 w 499320"/>
              <a:gd name="textAreaRight" fmla="*/ 499680 w 499320"/>
              <a:gd name="textAreaTop" fmla="*/ 0 h 602640"/>
              <a:gd name="textAreaBottom" fmla="*/ 603000 h 6026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71" name="Google Shape;545;p27" descr=""/>
          <p:cNvPicPr/>
          <p:nvPr/>
        </p:nvPicPr>
        <p:blipFill>
          <a:blip r:embed="rId2">
            <a:alphaModFix amt="30000"/>
          </a:blip>
          <a:stretch/>
        </p:blipFill>
        <p:spPr>
          <a:xfrm flipH="1" rot="10800000">
            <a:off x="0" y="-3600"/>
            <a:ext cx="9143640" cy="5150880"/>
          </a:xfrm>
          <a:prstGeom prst="rect">
            <a:avLst/>
          </a:prstGeom>
          <a:ln w="0">
            <a:noFill/>
          </a:ln>
        </p:spPr>
      </p:pic>
      <p:sp>
        <p:nvSpPr>
          <p:cNvPr id="372"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373" name="Google Shape;559;p27"/>
          <p:cNvSpPr/>
          <p:nvPr/>
        </p:nvSpPr>
        <p:spPr>
          <a:xfrm>
            <a:off x="8347680" y="329040"/>
            <a:ext cx="1810800" cy="1783800"/>
          </a:xfrm>
          <a:custGeom>
            <a:avLst/>
            <a:gdLst>
              <a:gd name="textAreaLeft" fmla="*/ 0 w 1810800"/>
              <a:gd name="textAreaRight" fmla="*/ 1811160 w 1810800"/>
              <a:gd name="textAreaTop" fmla="*/ 0 h 1783800"/>
              <a:gd name="textAreaBottom" fmla="*/ 1784160 h 178380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374" name="Google Shape;560;p27"/>
          <p:cNvGrpSpPr/>
          <p:nvPr/>
        </p:nvGrpSpPr>
        <p:grpSpPr>
          <a:xfrm>
            <a:off x="144360" y="4442760"/>
            <a:ext cx="1005120" cy="1005120"/>
            <a:chOff x="144360" y="4442760"/>
            <a:chExt cx="1005120" cy="1005120"/>
          </a:xfrm>
        </p:grpSpPr>
        <p:sp>
          <p:nvSpPr>
            <p:cNvPr id="375" name="Google Shape;561;p27"/>
            <p:cNvSpPr/>
            <p:nvPr/>
          </p:nvSpPr>
          <p:spPr>
            <a:xfrm>
              <a:off x="701280" y="4921920"/>
              <a:ext cx="448200" cy="46440"/>
            </a:xfrm>
            <a:custGeom>
              <a:avLst/>
              <a:gdLst>
                <a:gd name="textAreaLeft" fmla="*/ 0 w 448200"/>
                <a:gd name="textAreaRight" fmla="*/ 448560 w 448200"/>
                <a:gd name="textAreaTop" fmla="*/ 0 h 46440"/>
                <a:gd name="textAreaBottom" fmla="*/ 46800 h 4644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dk1"/>
            </a:solidFill>
            <a:ln w="0">
              <a:noFill/>
            </a:ln>
          </p:spPr>
          <p:style>
            <a:lnRef idx="0"/>
            <a:fillRef idx="0"/>
            <a:effectRef idx="0"/>
            <a:fontRef idx="minor"/>
          </p:style>
          <p:txBody>
            <a:bodyPr tIns="23400" bIns="23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6" name="Google Shape;562;p27"/>
            <p:cNvSpPr/>
            <p:nvPr/>
          </p:nvSpPr>
          <p:spPr>
            <a:xfrm>
              <a:off x="623880" y="4999680"/>
              <a:ext cx="46080" cy="448200"/>
            </a:xfrm>
            <a:custGeom>
              <a:avLst/>
              <a:gdLst>
                <a:gd name="textAreaLeft" fmla="*/ 0 w 46080"/>
                <a:gd name="textAreaRight" fmla="*/ 46440 w 46080"/>
                <a:gd name="textAreaTop" fmla="*/ 0 h 448200"/>
                <a:gd name="textAreaBottom" fmla="*/ 448560 h 44820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7" name="Google Shape;563;p27"/>
            <p:cNvSpPr/>
            <p:nvPr/>
          </p:nvSpPr>
          <p:spPr>
            <a:xfrm>
              <a:off x="144360" y="4921920"/>
              <a:ext cx="448200" cy="46440"/>
            </a:xfrm>
            <a:custGeom>
              <a:avLst/>
              <a:gdLst>
                <a:gd name="textAreaLeft" fmla="*/ 0 w 448200"/>
                <a:gd name="textAreaRight" fmla="*/ 448560 w 448200"/>
                <a:gd name="textAreaTop" fmla="*/ 0 h 46440"/>
                <a:gd name="textAreaBottom" fmla="*/ 46800 h 4644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dk1"/>
            </a:solidFill>
            <a:ln w="0">
              <a:noFill/>
            </a:ln>
          </p:spPr>
          <p:style>
            <a:lnRef idx="0"/>
            <a:fillRef idx="0"/>
            <a:effectRef idx="0"/>
            <a:fontRef idx="minor"/>
          </p:style>
          <p:txBody>
            <a:bodyPr tIns="23400" bIns="23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8" name="Google Shape;564;p27"/>
            <p:cNvSpPr/>
            <p:nvPr/>
          </p:nvSpPr>
          <p:spPr>
            <a:xfrm>
              <a:off x="623520" y="4442760"/>
              <a:ext cx="46440" cy="448200"/>
            </a:xfrm>
            <a:custGeom>
              <a:avLst/>
              <a:gdLst>
                <a:gd name="textAreaLeft" fmla="*/ 0 w 46440"/>
                <a:gd name="textAreaRight" fmla="*/ 46800 w 46440"/>
                <a:gd name="textAreaTop" fmla="*/ 0 h 448200"/>
                <a:gd name="textAreaBottom" fmla="*/ 448560 h 44820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9" name="Google Shape;565;p27"/>
            <p:cNvSpPr/>
            <p:nvPr/>
          </p:nvSpPr>
          <p:spPr>
            <a:xfrm>
              <a:off x="685440" y="4588200"/>
              <a:ext cx="318600" cy="318600"/>
            </a:xfrm>
            <a:custGeom>
              <a:avLst/>
              <a:gdLst>
                <a:gd name="textAreaLeft" fmla="*/ 0 w 318600"/>
                <a:gd name="textAreaRight" fmla="*/ 318960 w 318600"/>
                <a:gd name="textAreaTop" fmla="*/ 0 h 318600"/>
                <a:gd name="textAreaBottom" fmla="*/ 318960 h 31860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0" name="Google Shape;566;p27"/>
            <p:cNvSpPr/>
            <p:nvPr/>
          </p:nvSpPr>
          <p:spPr>
            <a:xfrm>
              <a:off x="592200" y="4891320"/>
              <a:ext cx="109080" cy="109080"/>
            </a:xfrm>
            <a:custGeom>
              <a:avLst/>
              <a:gdLst>
                <a:gd name="textAreaLeft" fmla="*/ 0 w 109080"/>
                <a:gd name="textAreaRight" fmla="*/ 109440 w 109080"/>
                <a:gd name="textAreaTop" fmla="*/ 0 h 109080"/>
                <a:gd name="textAreaBottom" fmla="*/ 109440 h 10908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1" name="Google Shape;567;p27"/>
            <p:cNvSpPr/>
            <p:nvPr/>
          </p:nvSpPr>
          <p:spPr>
            <a:xfrm>
              <a:off x="685440" y="4983840"/>
              <a:ext cx="318600" cy="318600"/>
            </a:xfrm>
            <a:custGeom>
              <a:avLst/>
              <a:gdLst>
                <a:gd name="textAreaLeft" fmla="*/ 0 w 318600"/>
                <a:gd name="textAreaRight" fmla="*/ 318960 w 318600"/>
                <a:gd name="textAreaTop" fmla="*/ 0 h 318600"/>
                <a:gd name="textAreaBottom" fmla="*/ 318960 h 31860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2" name="Google Shape;568;p27"/>
            <p:cNvSpPr/>
            <p:nvPr/>
          </p:nvSpPr>
          <p:spPr>
            <a:xfrm>
              <a:off x="289440" y="4983840"/>
              <a:ext cx="318600" cy="318600"/>
            </a:xfrm>
            <a:custGeom>
              <a:avLst/>
              <a:gdLst>
                <a:gd name="textAreaLeft" fmla="*/ 0 w 318600"/>
                <a:gd name="textAreaRight" fmla="*/ 318960 w 318600"/>
                <a:gd name="textAreaTop" fmla="*/ 0 h 318600"/>
                <a:gd name="textAreaBottom" fmla="*/ 318960 h 31860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3" name="Google Shape;569;p27"/>
            <p:cNvSpPr/>
            <p:nvPr/>
          </p:nvSpPr>
          <p:spPr>
            <a:xfrm>
              <a:off x="289800" y="4587840"/>
              <a:ext cx="318600" cy="318600"/>
            </a:xfrm>
            <a:custGeom>
              <a:avLst/>
              <a:gdLst>
                <a:gd name="textAreaLeft" fmla="*/ 0 w 318600"/>
                <a:gd name="textAreaRight" fmla="*/ 318960 w 318600"/>
                <a:gd name="textAreaTop" fmla="*/ 0 h 318600"/>
                <a:gd name="textAreaBottom" fmla="*/ 318960 h 31860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5"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7" name="Google Shape;182;p11" descr=""/>
          <p:cNvPicPr/>
          <p:nvPr/>
        </p:nvPicPr>
        <p:blipFill>
          <a:blip r:embed="rId2">
            <a:alphaModFix amt="30000"/>
          </a:blip>
          <a:stretch/>
        </p:blipFill>
        <p:spPr>
          <a:xfrm>
            <a:off x="0" y="-3960"/>
            <a:ext cx="9143640" cy="5150880"/>
          </a:xfrm>
          <a:prstGeom prst="rect">
            <a:avLst/>
          </a:prstGeom>
          <a:ln w="0">
            <a:noFill/>
          </a:ln>
        </p:spPr>
      </p:pic>
      <p:sp>
        <p:nvSpPr>
          <p:cNvPr id="18" name="PlaceHolder 1"/>
          <p:cNvSpPr>
            <a:spLocks noGrp="1"/>
          </p:cNvSpPr>
          <p:nvPr>
            <p:ph type="title"/>
          </p:nvPr>
        </p:nvSpPr>
        <p:spPr>
          <a:xfrm>
            <a:off x="1974240" y="1724760"/>
            <a:ext cx="5195520" cy="1095840"/>
          </a:xfrm>
          <a:prstGeom prst="rect">
            <a:avLst/>
          </a:prstGeom>
          <a:solidFill>
            <a:schemeClr val="dk1"/>
          </a:solidFill>
          <a:ln w="0">
            <a:noFill/>
          </a:ln>
        </p:spPr>
        <p:txBody>
          <a:bodyPr lIns="91440" rIns="91440" tIns="91440" bIns="91440" anchor="b">
            <a:noAutofit/>
          </a:bodyPr>
          <a:p>
            <a:pPr indent="0" algn="ctr">
              <a:lnSpc>
                <a:spcPct val="100000"/>
              </a:lnSpc>
              <a:buNone/>
            </a:pPr>
            <a:r>
              <a:rPr b="0" lang="fr-FR" sz="6000" spc="-1" strike="noStrike">
                <a:solidFill>
                  <a:schemeClr val="lt1"/>
                </a:solidFill>
                <a:latin typeface="Commissioner Light"/>
                <a:ea typeface="Commissioner Light"/>
              </a:rPr>
              <a:t>xx%</a:t>
            </a:r>
            <a:endParaRPr b="0" lang="fr-FR" sz="6000" spc="-1" strike="noStrike">
              <a:solidFill>
                <a:schemeClr val="dk1"/>
              </a:solidFill>
              <a:latin typeface="Arial"/>
            </a:endParaRPr>
          </a:p>
        </p:txBody>
      </p:sp>
      <p:grpSp>
        <p:nvGrpSpPr>
          <p:cNvPr id="19" name="Google Shape;185;p11"/>
          <p:cNvGrpSpPr/>
          <p:nvPr/>
        </p:nvGrpSpPr>
        <p:grpSpPr>
          <a:xfrm>
            <a:off x="8430840" y="3891960"/>
            <a:ext cx="499320" cy="499320"/>
            <a:chOff x="8430840" y="3891960"/>
            <a:chExt cx="499320" cy="499320"/>
          </a:xfrm>
        </p:grpSpPr>
        <p:sp>
          <p:nvSpPr>
            <p:cNvPr id="20" name="Google Shape;186;p11"/>
            <p:cNvSpPr/>
            <p:nvPr/>
          </p:nvSpPr>
          <p:spPr>
            <a:xfrm>
              <a:off x="8707680" y="413028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 name="Google Shape;187;p11"/>
            <p:cNvSpPr/>
            <p:nvPr/>
          </p:nvSpPr>
          <p:spPr>
            <a:xfrm>
              <a:off x="8669160" y="4168800"/>
              <a:ext cx="22680" cy="222480"/>
            </a:xfrm>
            <a:custGeom>
              <a:avLst/>
              <a:gdLst>
                <a:gd name="textAreaLeft" fmla="*/ 0 w 22680"/>
                <a:gd name="textAreaRight" fmla="*/ 23040 w 22680"/>
                <a:gd name="textAreaTop" fmla="*/ 0 h 222480"/>
                <a:gd name="textAreaBottom" fmla="*/ 222840 h 22248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 name="Google Shape;188;p11"/>
            <p:cNvSpPr/>
            <p:nvPr/>
          </p:nvSpPr>
          <p:spPr>
            <a:xfrm>
              <a:off x="8430840" y="413028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 name="Google Shape;189;p11"/>
            <p:cNvSpPr/>
            <p:nvPr/>
          </p:nvSpPr>
          <p:spPr>
            <a:xfrm>
              <a:off x="8668800" y="3891960"/>
              <a:ext cx="23040" cy="222480"/>
            </a:xfrm>
            <a:custGeom>
              <a:avLst/>
              <a:gdLst>
                <a:gd name="textAreaLeft" fmla="*/ 0 w 23040"/>
                <a:gd name="textAreaRight" fmla="*/ 23400 w 23040"/>
                <a:gd name="textAreaTop" fmla="*/ 0 h 222480"/>
                <a:gd name="textAreaBottom" fmla="*/ 222840 h 22248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 name="Google Shape;190;p11"/>
            <p:cNvSpPr/>
            <p:nvPr/>
          </p:nvSpPr>
          <p:spPr>
            <a:xfrm>
              <a:off x="8699760" y="39643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 name="Google Shape;191;p11"/>
            <p:cNvSpPr/>
            <p:nvPr/>
          </p:nvSpPr>
          <p:spPr>
            <a:xfrm>
              <a:off x="8653320" y="4115160"/>
              <a:ext cx="54000" cy="54000"/>
            </a:xfrm>
            <a:custGeom>
              <a:avLst/>
              <a:gdLst>
                <a:gd name="textAreaLeft" fmla="*/ 0 w 54000"/>
                <a:gd name="textAreaRight" fmla="*/ 54360 w 54000"/>
                <a:gd name="textAreaTop" fmla="*/ 0 h 54000"/>
                <a:gd name="textAreaBottom" fmla="*/ 54360 h 5400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 name="Google Shape;192;p11"/>
            <p:cNvSpPr/>
            <p:nvPr/>
          </p:nvSpPr>
          <p:spPr>
            <a:xfrm>
              <a:off x="8699760" y="416088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 name="Google Shape;193;p11"/>
            <p:cNvSpPr/>
            <p:nvPr/>
          </p:nvSpPr>
          <p:spPr>
            <a:xfrm>
              <a:off x="8502840" y="416088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 name="Google Shape;194;p11"/>
            <p:cNvSpPr/>
            <p:nvPr/>
          </p:nvSpPr>
          <p:spPr>
            <a:xfrm>
              <a:off x="8503200" y="39643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9" name="Google Shape;195;p11"/>
          <p:cNvGrpSpPr/>
          <p:nvPr/>
        </p:nvGrpSpPr>
        <p:grpSpPr>
          <a:xfrm>
            <a:off x="274680" y="1543320"/>
            <a:ext cx="438480" cy="438480"/>
            <a:chOff x="274680" y="1543320"/>
            <a:chExt cx="438480" cy="438480"/>
          </a:xfrm>
        </p:grpSpPr>
        <p:sp>
          <p:nvSpPr>
            <p:cNvPr id="30" name="Google Shape;196;p11"/>
            <p:cNvSpPr/>
            <p:nvPr/>
          </p:nvSpPr>
          <p:spPr>
            <a:xfrm>
              <a:off x="517680" y="1752480"/>
              <a:ext cx="195480" cy="20160"/>
            </a:xfrm>
            <a:custGeom>
              <a:avLst/>
              <a:gdLst>
                <a:gd name="textAreaLeft" fmla="*/ 0 w 195480"/>
                <a:gd name="textAreaRight" fmla="*/ 195840 w 195480"/>
                <a:gd name="textAreaTop" fmla="*/ 0 h 20160"/>
                <a:gd name="textAreaBottom" fmla="*/ 20520 h 2016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accent4"/>
            </a:solidFill>
            <a:ln w="0">
              <a:noFill/>
            </a:ln>
          </p:spPr>
          <p:style>
            <a:lnRef idx="0"/>
            <a:fillRef idx="0"/>
            <a:effectRef idx="0"/>
            <a:fontRef idx="minor"/>
          </p:style>
          <p:txBody>
            <a:bodyPr tIns="10080" bIns="10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 name="Google Shape;197;p11"/>
            <p:cNvSpPr/>
            <p:nvPr/>
          </p:nvSpPr>
          <p:spPr>
            <a:xfrm>
              <a:off x="484200" y="1786320"/>
              <a:ext cx="20160" cy="195480"/>
            </a:xfrm>
            <a:custGeom>
              <a:avLst/>
              <a:gdLst>
                <a:gd name="textAreaLeft" fmla="*/ 0 w 20160"/>
                <a:gd name="textAreaRight" fmla="*/ 20520 w 20160"/>
                <a:gd name="textAreaTop" fmla="*/ 0 h 195480"/>
                <a:gd name="textAreaBottom" fmla="*/ 195840 h 19548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 name="Google Shape;198;p11"/>
            <p:cNvSpPr/>
            <p:nvPr/>
          </p:nvSpPr>
          <p:spPr>
            <a:xfrm>
              <a:off x="274680" y="1752480"/>
              <a:ext cx="195480" cy="20160"/>
            </a:xfrm>
            <a:custGeom>
              <a:avLst/>
              <a:gdLst>
                <a:gd name="textAreaLeft" fmla="*/ 0 w 195480"/>
                <a:gd name="textAreaRight" fmla="*/ 195840 w 195480"/>
                <a:gd name="textAreaTop" fmla="*/ 0 h 20160"/>
                <a:gd name="textAreaBottom" fmla="*/ 20520 h 2016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accent4"/>
            </a:solidFill>
            <a:ln w="0">
              <a:noFill/>
            </a:ln>
          </p:spPr>
          <p:style>
            <a:lnRef idx="0"/>
            <a:fillRef idx="0"/>
            <a:effectRef idx="0"/>
            <a:fontRef idx="minor"/>
          </p:style>
          <p:txBody>
            <a:bodyPr tIns="10080" bIns="10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 name="Google Shape;199;p11"/>
            <p:cNvSpPr/>
            <p:nvPr/>
          </p:nvSpPr>
          <p:spPr>
            <a:xfrm>
              <a:off x="483840" y="1543320"/>
              <a:ext cx="20160" cy="195480"/>
            </a:xfrm>
            <a:custGeom>
              <a:avLst/>
              <a:gdLst>
                <a:gd name="textAreaLeft" fmla="*/ 0 w 20160"/>
                <a:gd name="textAreaRight" fmla="*/ 20520 w 20160"/>
                <a:gd name="textAreaTop" fmla="*/ 0 h 195480"/>
                <a:gd name="textAreaBottom" fmla="*/ 195840 h 19548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 name="Google Shape;200;p11"/>
            <p:cNvSpPr/>
            <p:nvPr/>
          </p:nvSpPr>
          <p:spPr>
            <a:xfrm>
              <a:off x="510840" y="1606680"/>
              <a:ext cx="138960" cy="138960"/>
            </a:xfrm>
            <a:custGeom>
              <a:avLst/>
              <a:gdLst>
                <a:gd name="textAreaLeft" fmla="*/ 0 w 138960"/>
                <a:gd name="textAreaRight" fmla="*/ 139320 w 138960"/>
                <a:gd name="textAreaTop" fmla="*/ 0 h 138960"/>
                <a:gd name="textAreaBottom" fmla="*/ 139320 h 13896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 name="Google Shape;201;p11"/>
            <p:cNvSpPr/>
            <p:nvPr/>
          </p:nvSpPr>
          <p:spPr>
            <a:xfrm>
              <a:off x="470160" y="1739160"/>
              <a:ext cx="47520" cy="47520"/>
            </a:xfrm>
            <a:custGeom>
              <a:avLst/>
              <a:gdLst>
                <a:gd name="textAreaLeft" fmla="*/ 0 w 47520"/>
                <a:gd name="textAreaRight" fmla="*/ 47880 w 47520"/>
                <a:gd name="textAreaTop" fmla="*/ 0 h 47520"/>
                <a:gd name="textAreaBottom" fmla="*/ 47880 h 4752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accent4"/>
            </a:solidFill>
            <a:ln w="0">
              <a:noFill/>
            </a:ln>
          </p:spPr>
          <p:style>
            <a:lnRef idx="0"/>
            <a:fillRef idx="0"/>
            <a:effectRef idx="0"/>
            <a:fontRef idx="minor"/>
          </p:style>
          <p:txBody>
            <a:bodyPr tIns="23760" bIns="23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 name="Google Shape;202;p11"/>
            <p:cNvSpPr/>
            <p:nvPr/>
          </p:nvSpPr>
          <p:spPr>
            <a:xfrm>
              <a:off x="510840" y="1779480"/>
              <a:ext cx="138960" cy="138960"/>
            </a:xfrm>
            <a:custGeom>
              <a:avLst/>
              <a:gdLst>
                <a:gd name="textAreaLeft" fmla="*/ 0 w 138960"/>
                <a:gd name="textAreaRight" fmla="*/ 139320 w 138960"/>
                <a:gd name="textAreaTop" fmla="*/ 0 h 138960"/>
                <a:gd name="textAreaBottom" fmla="*/ 139320 h 13896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 name="Google Shape;203;p11"/>
            <p:cNvSpPr/>
            <p:nvPr/>
          </p:nvSpPr>
          <p:spPr>
            <a:xfrm>
              <a:off x="338040" y="1779480"/>
              <a:ext cx="138960" cy="138960"/>
            </a:xfrm>
            <a:custGeom>
              <a:avLst/>
              <a:gdLst>
                <a:gd name="textAreaLeft" fmla="*/ 0 w 138960"/>
                <a:gd name="textAreaRight" fmla="*/ 139320 w 138960"/>
                <a:gd name="textAreaTop" fmla="*/ 0 h 138960"/>
                <a:gd name="textAreaBottom" fmla="*/ 139320 h 13896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 name="Google Shape;204;p11"/>
            <p:cNvSpPr/>
            <p:nvPr/>
          </p:nvSpPr>
          <p:spPr>
            <a:xfrm>
              <a:off x="338040" y="1606680"/>
              <a:ext cx="138960" cy="138960"/>
            </a:xfrm>
            <a:custGeom>
              <a:avLst/>
              <a:gdLst>
                <a:gd name="textAreaLeft" fmla="*/ 0 w 138960"/>
                <a:gd name="textAreaRight" fmla="*/ 139320 w 138960"/>
                <a:gd name="textAreaTop" fmla="*/ 0 h 138960"/>
                <a:gd name="textAreaBottom" fmla="*/ 139320 h 13896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39" name="Google Shape;205;p11"/>
          <p:cNvSpPr/>
          <p:nvPr/>
        </p:nvSpPr>
        <p:spPr>
          <a:xfrm>
            <a:off x="7824600" y="293400"/>
            <a:ext cx="499320" cy="602640"/>
          </a:xfrm>
          <a:custGeom>
            <a:avLst/>
            <a:gdLst>
              <a:gd name="textAreaLeft" fmla="*/ 0 w 499320"/>
              <a:gd name="textAreaRight" fmla="*/ 499680 w 499320"/>
              <a:gd name="textAreaTop" fmla="*/ 0 h 602640"/>
              <a:gd name="textAreaBottom" fmla="*/ 603000 h 6026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84" name="Google Shape;571;p28" descr=""/>
          <p:cNvPicPr/>
          <p:nvPr/>
        </p:nvPicPr>
        <p:blipFill>
          <a:blip r:embed="rId2">
            <a:alphaModFix amt="30000"/>
          </a:blip>
          <a:stretch/>
        </p:blipFill>
        <p:spPr>
          <a:xfrm flipH="1" rot="10800000">
            <a:off x="0" y="-3600"/>
            <a:ext cx="9143640" cy="5150880"/>
          </a:xfrm>
          <a:prstGeom prst="rect">
            <a:avLst/>
          </a:prstGeom>
          <a:ln w="0">
            <a:noFill/>
          </a:ln>
        </p:spPr>
      </p:pic>
      <p:sp>
        <p:nvSpPr>
          <p:cNvPr id="385" name="PlaceHolder 1"/>
          <p:cNvSpPr>
            <a:spLocks noGrp="1"/>
          </p:cNvSpPr>
          <p:nvPr>
            <p:ph type="title"/>
          </p:nvPr>
        </p:nvSpPr>
        <p:spPr>
          <a:xfrm>
            <a:off x="713160" y="539640"/>
            <a:ext cx="3666600" cy="598320"/>
          </a:xfrm>
          <a:prstGeom prst="rect">
            <a:avLst/>
          </a:prstGeom>
          <a:solidFill>
            <a:schemeClr val="dk1"/>
          </a:solidFill>
          <a:ln w="0">
            <a:noFill/>
          </a:ln>
        </p:spPr>
        <p:txBody>
          <a:bodyPr lIns="91440" rIns="91440" tIns="91440" bIns="91440" anchor="ctr">
            <a:noAutofit/>
          </a:bodyPr>
          <a:p>
            <a:pPr indent="0" algn="ctr">
              <a:lnSpc>
                <a:spcPct val="100000"/>
              </a:lnSpc>
              <a:buNone/>
            </a:pPr>
            <a:r>
              <a:rPr b="0" lang="fr-FR" sz="4000" spc="-1" strike="noStrike">
                <a:solidFill>
                  <a:schemeClr val="lt1"/>
                </a:solidFill>
                <a:latin typeface="Commissioner Light"/>
                <a:ea typeface="Commissioner Light"/>
              </a:rPr>
              <a:t>xx%</a:t>
            </a:r>
            <a:endParaRPr b="0" lang="fr-FR" sz="4000" spc="-1" strike="noStrike">
              <a:solidFill>
                <a:schemeClr val="dk1"/>
              </a:solidFill>
              <a:latin typeface="Arial"/>
            </a:endParaRPr>
          </a:p>
        </p:txBody>
      </p:sp>
      <p:sp>
        <p:nvSpPr>
          <p:cNvPr id="386" name="PlaceHolder 2"/>
          <p:cNvSpPr>
            <a:spLocks noGrp="1"/>
          </p:cNvSpPr>
          <p:nvPr>
            <p:ph type="title"/>
          </p:nvPr>
        </p:nvSpPr>
        <p:spPr>
          <a:xfrm>
            <a:off x="4763880" y="2028600"/>
            <a:ext cx="3666600" cy="598320"/>
          </a:xfrm>
          <a:prstGeom prst="rect">
            <a:avLst/>
          </a:prstGeom>
          <a:solidFill>
            <a:schemeClr val="dk1"/>
          </a:solidFill>
          <a:ln w="0">
            <a:noFill/>
          </a:ln>
        </p:spPr>
        <p:txBody>
          <a:bodyPr lIns="91440" rIns="91440" tIns="91440" bIns="91440" anchor="ctr">
            <a:noAutofit/>
          </a:bodyPr>
          <a:p>
            <a:pPr indent="0" algn="ctr">
              <a:lnSpc>
                <a:spcPct val="100000"/>
              </a:lnSpc>
              <a:buNone/>
            </a:pPr>
            <a:r>
              <a:rPr b="0" lang="fr-FR" sz="4000" spc="-1" strike="noStrike">
                <a:solidFill>
                  <a:schemeClr val="lt1"/>
                </a:solidFill>
                <a:latin typeface="Commissioner Light"/>
                <a:ea typeface="Commissioner Light"/>
              </a:rPr>
              <a:t>xx%</a:t>
            </a:r>
            <a:endParaRPr b="0" lang="fr-FR" sz="4000" spc="-1" strike="noStrike">
              <a:solidFill>
                <a:schemeClr val="dk1"/>
              </a:solidFill>
              <a:latin typeface="Arial"/>
            </a:endParaRPr>
          </a:p>
        </p:txBody>
      </p:sp>
      <p:sp>
        <p:nvSpPr>
          <p:cNvPr id="387" name="PlaceHolder 3"/>
          <p:cNvSpPr>
            <a:spLocks noGrp="1"/>
          </p:cNvSpPr>
          <p:nvPr>
            <p:ph type="title"/>
          </p:nvPr>
        </p:nvSpPr>
        <p:spPr>
          <a:xfrm>
            <a:off x="713160" y="3517920"/>
            <a:ext cx="3666600" cy="598320"/>
          </a:xfrm>
          <a:prstGeom prst="rect">
            <a:avLst/>
          </a:prstGeom>
          <a:solidFill>
            <a:schemeClr val="dk1"/>
          </a:solidFill>
          <a:ln w="0">
            <a:noFill/>
          </a:ln>
        </p:spPr>
        <p:txBody>
          <a:bodyPr lIns="91440" rIns="91440" tIns="91440" bIns="91440" anchor="ctr">
            <a:noAutofit/>
          </a:bodyPr>
          <a:p>
            <a:pPr indent="0" algn="ctr">
              <a:lnSpc>
                <a:spcPct val="100000"/>
              </a:lnSpc>
              <a:buNone/>
            </a:pPr>
            <a:r>
              <a:rPr b="0" lang="fr-FR" sz="4000" spc="-1" strike="noStrike">
                <a:solidFill>
                  <a:schemeClr val="lt1"/>
                </a:solidFill>
                <a:latin typeface="Commissioner Light"/>
                <a:ea typeface="Commissioner Light"/>
              </a:rPr>
              <a:t>xx%</a:t>
            </a:r>
            <a:endParaRPr b="0" lang="fr-FR" sz="4000" spc="-1" strike="noStrike">
              <a:solidFill>
                <a:schemeClr val="dk1"/>
              </a:solidFill>
              <a:latin typeface="Arial"/>
            </a:endParaRPr>
          </a:p>
        </p:txBody>
      </p:sp>
      <p:grpSp>
        <p:nvGrpSpPr>
          <p:cNvPr id="388" name="Google Shape;578;p28"/>
          <p:cNvGrpSpPr/>
          <p:nvPr/>
        </p:nvGrpSpPr>
        <p:grpSpPr>
          <a:xfrm>
            <a:off x="7554960" y="-824040"/>
            <a:ext cx="2126520" cy="2126880"/>
            <a:chOff x="7554960" y="-824040"/>
            <a:chExt cx="2126520" cy="2126880"/>
          </a:xfrm>
        </p:grpSpPr>
        <p:sp>
          <p:nvSpPr>
            <p:cNvPr id="389" name="Google Shape;579;p28"/>
            <p:cNvSpPr/>
            <p:nvPr/>
          </p:nvSpPr>
          <p:spPr>
            <a:xfrm rot="1588200">
              <a:off x="7563600" y="-82440"/>
              <a:ext cx="1019880" cy="102600"/>
            </a:xfrm>
            <a:custGeom>
              <a:avLst/>
              <a:gdLst>
                <a:gd name="textAreaLeft" fmla="*/ 0 w 1019880"/>
                <a:gd name="textAreaRight" fmla="*/ 1020240 w 1019880"/>
                <a:gd name="textAreaTop" fmla="*/ 0 h 102600"/>
                <a:gd name="textAreaBottom" fmla="*/ 102960 h 102600"/>
              </a:gdLst>
              <a:ahLst/>
              <a:rect l="textAreaLeft" t="textAreaTop" r="textAreaRight" b="textAreaBottom"/>
              <a:pathLst>
                <a:path w="1575723" h="158763">
                  <a:moveTo>
                    <a:pt x="1099444" y="158764"/>
                  </a:moveTo>
                  <a:cubicBezTo>
                    <a:pt x="888806" y="158764"/>
                    <a:pt x="617539" y="138137"/>
                    <a:pt x="266891" y="111886"/>
                  </a:cubicBezTo>
                  <a:cubicBezTo>
                    <a:pt x="186262" y="105635"/>
                    <a:pt x="101881" y="99385"/>
                    <a:pt x="12501" y="93135"/>
                  </a:cubicBezTo>
                  <a:cubicBezTo>
                    <a:pt x="5000" y="92510"/>
                    <a:pt x="0" y="86884"/>
                    <a:pt x="0" y="79384"/>
                  </a:cubicBezTo>
                  <a:cubicBezTo>
                    <a:pt x="0" y="71883"/>
                    <a:pt x="5000" y="66258"/>
                    <a:pt x="12501" y="65633"/>
                  </a:cubicBezTo>
                  <a:cubicBezTo>
                    <a:pt x="101256" y="59382"/>
                    <a:pt x="186262" y="52507"/>
                    <a:pt x="266891" y="46882"/>
                  </a:cubicBezTo>
                  <a:cubicBezTo>
                    <a:pt x="961936" y="-5622"/>
                    <a:pt x="1344459" y="-34374"/>
                    <a:pt x="1562598" y="73133"/>
                  </a:cubicBezTo>
                  <a:lnTo>
                    <a:pt x="1575724" y="79384"/>
                  </a:lnTo>
                  <a:lnTo>
                    <a:pt x="1562598" y="85634"/>
                  </a:lnTo>
                  <a:cubicBezTo>
                    <a:pt x="1454466" y="138762"/>
                    <a:pt x="1306332" y="158764"/>
                    <a:pt x="1099444" y="158764"/>
                  </a:cubicBezTo>
                  <a:close/>
                  <a:moveTo>
                    <a:pt x="23751" y="79384"/>
                  </a:moveTo>
                  <a:cubicBezTo>
                    <a:pt x="108757" y="85634"/>
                    <a:pt x="190012" y="91884"/>
                    <a:pt x="268142" y="97510"/>
                  </a:cubicBezTo>
                  <a:cubicBezTo>
                    <a:pt x="946310" y="148763"/>
                    <a:pt x="1326333" y="177515"/>
                    <a:pt x="1543222" y="79384"/>
                  </a:cubicBezTo>
                  <a:cubicBezTo>
                    <a:pt x="1326333" y="-18748"/>
                    <a:pt x="946935" y="10004"/>
                    <a:pt x="268767" y="61258"/>
                  </a:cubicBezTo>
                  <a:cubicBezTo>
                    <a:pt x="190637" y="66883"/>
                    <a:pt x="109382" y="73133"/>
                    <a:pt x="23751" y="79384"/>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0" name="Google Shape;580;p28"/>
            <p:cNvSpPr/>
            <p:nvPr/>
          </p:nvSpPr>
          <p:spPr>
            <a:xfrm rot="1588200">
              <a:off x="8837640" y="-814680"/>
              <a:ext cx="102600" cy="1019880"/>
            </a:xfrm>
            <a:custGeom>
              <a:avLst/>
              <a:gdLst>
                <a:gd name="textAreaLeft" fmla="*/ 0 w 102600"/>
                <a:gd name="textAreaRight" fmla="*/ 102960 w 102600"/>
                <a:gd name="textAreaTop" fmla="*/ 0 h 1019880"/>
                <a:gd name="textAreaBottom" fmla="*/ 1020240 h 1019880"/>
              </a:gdLst>
              <a:ahLst/>
              <a:rect l="textAreaLeft" t="textAreaTop" r="textAreaRight" b="textAreaBottom"/>
              <a:pathLst>
                <a:path w="158767" h="1575723">
                  <a:moveTo>
                    <a:pt x="79383" y="1575724"/>
                  </a:moveTo>
                  <a:lnTo>
                    <a:pt x="73133" y="1562598"/>
                  </a:lnTo>
                  <a:cubicBezTo>
                    <a:pt x="-34373" y="1344459"/>
                    <a:pt x="-5622" y="961935"/>
                    <a:pt x="46882" y="266892"/>
                  </a:cubicBezTo>
                  <a:cubicBezTo>
                    <a:pt x="53132" y="186262"/>
                    <a:pt x="59382" y="101256"/>
                    <a:pt x="65633" y="12501"/>
                  </a:cubicBezTo>
                  <a:lnTo>
                    <a:pt x="65633" y="12501"/>
                  </a:lnTo>
                  <a:cubicBezTo>
                    <a:pt x="66258" y="5000"/>
                    <a:pt x="71883" y="0"/>
                    <a:pt x="79383" y="0"/>
                  </a:cubicBezTo>
                  <a:cubicBezTo>
                    <a:pt x="79383" y="0"/>
                    <a:pt x="79383" y="0"/>
                    <a:pt x="79383" y="0"/>
                  </a:cubicBezTo>
                  <a:cubicBezTo>
                    <a:pt x="86884" y="0"/>
                    <a:pt x="92509" y="5000"/>
                    <a:pt x="93135" y="12501"/>
                  </a:cubicBezTo>
                  <a:cubicBezTo>
                    <a:pt x="99385" y="101881"/>
                    <a:pt x="106260" y="186262"/>
                    <a:pt x="111886" y="266892"/>
                  </a:cubicBezTo>
                  <a:cubicBezTo>
                    <a:pt x="164389" y="961935"/>
                    <a:pt x="193141" y="1344459"/>
                    <a:pt x="85634" y="1561973"/>
                  </a:cubicBezTo>
                  <a:lnTo>
                    <a:pt x="79383" y="1575724"/>
                  </a:lnTo>
                  <a:close/>
                  <a:moveTo>
                    <a:pt x="79383" y="24377"/>
                  </a:moveTo>
                  <a:cubicBezTo>
                    <a:pt x="73133" y="110007"/>
                    <a:pt x="66883" y="191262"/>
                    <a:pt x="61257" y="268767"/>
                  </a:cubicBezTo>
                  <a:cubicBezTo>
                    <a:pt x="10004" y="946934"/>
                    <a:pt x="-18747" y="1326333"/>
                    <a:pt x="79383" y="1543222"/>
                  </a:cubicBezTo>
                  <a:cubicBezTo>
                    <a:pt x="177515" y="1326333"/>
                    <a:pt x="148763" y="946934"/>
                    <a:pt x="97510" y="268767"/>
                  </a:cubicBezTo>
                  <a:cubicBezTo>
                    <a:pt x="91884" y="191262"/>
                    <a:pt x="85634" y="109382"/>
                    <a:pt x="79383" y="243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1" name="Google Shape;581;p28"/>
            <p:cNvSpPr/>
            <p:nvPr/>
          </p:nvSpPr>
          <p:spPr>
            <a:xfrm rot="1588200">
              <a:off x="8295840" y="273240"/>
              <a:ext cx="102600" cy="1019880"/>
            </a:xfrm>
            <a:custGeom>
              <a:avLst/>
              <a:gdLst>
                <a:gd name="textAreaLeft" fmla="*/ 0 w 102600"/>
                <a:gd name="textAreaRight" fmla="*/ 102960 w 102600"/>
                <a:gd name="textAreaTop" fmla="*/ 0 h 1019880"/>
                <a:gd name="textAreaBottom" fmla="*/ 1020240 h 1019880"/>
              </a:gdLst>
              <a:ahLst/>
              <a:rect l="textAreaLeft" t="textAreaTop" r="textAreaRight" b="textAreaBottom"/>
              <a:pathLst>
                <a:path w="158767" h="1575724">
                  <a:moveTo>
                    <a:pt x="79383" y="1575724"/>
                  </a:moveTo>
                  <a:cubicBezTo>
                    <a:pt x="71883" y="1575724"/>
                    <a:pt x="66258" y="1570724"/>
                    <a:pt x="65633" y="1563223"/>
                  </a:cubicBezTo>
                  <a:cubicBezTo>
                    <a:pt x="59382" y="1474468"/>
                    <a:pt x="52507" y="1389462"/>
                    <a:pt x="46882" y="1308832"/>
                  </a:cubicBezTo>
                  <a:cubicBezTo>
                    <a:pt x="-5622" y="613788"/>
                    <a:pt x="-34373" y="231265"/>
                    <a:pt x="73133" y="13126"/>
                  </a:cubicBezTo>
                  <a:lnTo>
                    <a:pt x="79383" y="0"/>
                  </a:lnTo>
                  <a:lnTo>
                    <a:pt x="85634" y="13126"/>
                  </a:lnTo>
                  <a:cubicBezTo>
                    <a:pt x="193141" y="231265"/>
                    <a:pt x="164389" y="613788"/>
                    <a:pt x="111886" y="1308207"/>
                  </a:cubicBezTo>
                  <a:cubicBezTo>
                    <a:pt x="105636" y="1388837"/>
                    <a:pt x="99385" y="1473843"/>
                    <a:pt x="93135" y="1563223"/>
                  </a:cubicBezTo>
                  <a:cubicBezTo>
                    <a:pt x="92509" y="1570724"/>
                    <a:pt x="86884" y="1575724"/>
                    <a:pt x="79383" y="1575724"/>
                  </a:cubicBezTo>
                  <a:cubicBezTo>
                    <a:pt x="79383" y="1575724"/>
                    <a:pt x="79383" y="1575724"/>
                    <a:pt x="79383" y="1575724"/>
                  </a:cubicBezTo>
                  <a:close/>
                  <a:moveTo>
                    <a:pt x="79383" y="33127"/>
                  </a:moveTo>
                  <a:cubicBezTo>
                    <a:pt x="-18747" y="250016"/>
                    <a:pt x="10004" y="630040"/>
                    <a:pt x="61257" y="1307582"/>
                  </a:cubicBezTo>
                  <a:cubicBezTo>
                    <a:pt x="66883" y="1385087"/>
                    <a:pt x="73133" y="1466342"/>
                    <a:pt x="79383" y="1551973"/>
                  </a:cubicBezTo>
                  <a:cubicBezTo>
                    <a:pt x="85634" y="1466342"/>
                    <a:pt x="91884" y="1385087"/>
                    <a:pt x="97510" y="1307582"/>
                  </a:cubicBezTo>
                  <a:cubicBezTo>
                    <a:pt x="148763" y="629414"/>
                    <a:pt x="177515" y="250016"/>
                    <a:pt x="79383" y="3312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2" name="Google Shape;582;p28"/>
            <p:cNvSpPr/>
            <p:nvPr/>
          </p:nvSpPr>
          <p:spPr>
            <a:xfrm rot="1588200">
              <a:off x="8652240" y="459000"/>
              <a:ext cx="1019880" cy="102600"/>
            </a:xfrm>
            <a:custGeom>
              <a:avLst/>
              <a:gdLst>
                <a:gd name="textAreaLeft" fmla="*/ 0 w 1019880"/>
                <a:gd name="textAreaRight" fmla="*/ 1020240 w 1019880"/>
                <a:gd name="textAreaTop" fmla="*/ 0 h 102600"/>
                <a:gd name="textAreaBottom" fmla="*/ 102960 h 102600"/>
              </a:gdLst>
              <a:ahLst/>
              <a:rect l="textAreaLeft" t="textAreaTop" r="textAreaRight" b="textAreaBottom"/>
              <a:pathLst>
                <a:path w="1575723" h="158763">
                  <a:moveTo>
                    <a:pt x="476280" y="158764"/>
                  </a:moveTo>
                  <a:cubicBezTo>
                    <a:pt x="269392" y="158764"/>
                    <a:pt x="120632" y="138762"/>
                    <a:pt x="13126" y="85634"/>
                  </a:cubicBezTo>
                  <a:lnTo>
                    <a:pt x="0" y="79384"/>
                  </a:lnTo>
                  <a:lnTo>
                    <a:pt x="13126" y="73133"/>
                  </a:lnTo>
                  <a:cubicBezTo>
                    <a:pt x="231265" y="-34374"/>
                    <a:pt x="613788" y="-5622"/>
                    <a:pt x="1308832" y="46882"/>
                  </a:cubicBezTo>
                  <a:cubicBezTo>
                    <a:pt x="1389462" y="53132"/>
                    <a:pt x="1474467" y="59382"/>
                    <a:pt x="1563223" y="65633"/>
                  </a:cubicBezTo>
                  <a:cubicBezTo>
                    <a:pt x="1570723" y="66258"/>
                    <a:pt x="1575724" y="71883"/>
                    <a:pt x="1575724" y="79384"/>
                  </a:cubicBezTo>
                  <a:cubicBezTo>
                    <a:pt x="1575724" y="86884"/>
                    <a:pt x="1570723" y="92510"/>
                    <a:pt x="1563223" y="93135"/>
                  </a:cubicBezTo>
                  <a:cubicBezTo>
                    <a:pt x="1474467" y="99385"/>
                    <a:pt x="1389462" y="106260"/>
                    <a:pt x="1308832" y="111886"/>
                  </a:cubicBezTo>
                  <a:cubicBezTo>
                    <a:pt x="958185" y="138137"/>
                    <a:pt x="686918" y="158764"/>
                    <a:pt x="476280" y="158764"/>
                  </a:cubicBezTo>
                  <a:close/>
                  <a:moveTo>
                    <a:pt x="33127" y="79384"/>
                  </a:moveTo>
                  <a:cubicBezTo>
                    <a:pt x="250016" y="177515"/>
                    <a:pt x="630039" y="148763"/>
                    <a:pt x="1308207" y="97510"/>
                  </a:cubicBezTo>
                  <a:cubicBezTo>
                    <a:pt x="1385712" y="91884"/>
                    <a:pt x="1466967" y="85634"/>
                    <a:pt x="1552597" y="79384"/>
                  </a:cubicBezTo>
                  <a:cubicBezTo>
                    <a:pt x="1466967" y="73133"/>
                    <a:pt x="1385712" y="66883"/>
                    <a:pt x="1308207" y="61258"/>
                  </a:cubicBezTo>
                  <a:cubicBezTo>
                    <a:pt x="629414" y="10004"/>
                    <a:pt x="249390" y="-18748"/>
                    <a:pt x="33127" y="79384"/>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3" name="Google Shape;583;p28"/>
            <p:cNvSpPr/>
            <p:nvPr/>
          </p:nvSpPr>
          <p:spPr>
            <a:xfrm rot="1588200">
              <a:off x="7677720" y="71640"/>
              <a:ext cx="723600" cy="723240"/>
            </a:xfrm>
            <a:custGeom>
              <a:avLst/>
              <a:gdLst>
                <a:gd name="textAreaLeft" fmla="*/ 0 w 723600"/>
                <a:gd name="textAreaRight" fmla="*/ 723960 w 723600"/>
                <a:gd name="textAreaTop" fmla="*/ 0 h 723240"/>
                <a:gd name="textAreaBottom" fmla="*/ 723600 h 723240"/>
              </a:gdLst>
              <a:ahLst/>
              <a:rect l="textAreaLeft" t="textAreaTop" r="textAreaRight" b="textAreaBottom"/>
              <a:pathLst>
                <a:path w="1117897" h="1117570">
                  <a:moveTo>
                    <a:pt x="13453" y="1117570"/>
                  </a:moveTo>
                  <a:cubicBezTo>
                    <a:pt x="10328" y="1117570"/>
                    <a:pt x="6578" y="1116320"/>
                    <a:pt x="4077" y="1113195"/>
                  </a:cubicBezTo>
                  <a:cubicBezTo>
                    <a:pt x="-923" y="1108195"/>
                    <a:pt x="-1548" y="1100069"/>
                    <a:pt x="3452" y="1095069"/>
                  </a:cubicBezTo>
                  <a:cubicBezTo>
                    <a:pt x="61581" y="1027565"/>
                    <a:pt x="117210" y="963185"/>
                    <a:pt x="169713" y="901932"/>
                  </a:cubicBezTo>
                  <a:cubicBezTo>
                    <a:pt x="624116" y="373773"/>
                    <a:pt x="874132" y="82505"/>
                    <a:pt x="1104147" y="4375"/>
                  </a:cubicBezTo>
                  <a:lnTo>
                    <a:pt x="1117897" y="0"/>
                  </a:lnTo>
                  <a:lnTo>
                    <a:pt x="1113522" y="13751"/>
                  </a:lnTo>
                  <a:cubicBezTo>
                    <a:pt x="1035392" y="243765"/>
                    <a:pt x="744124" y="493781"/>
                    <a:pt x="215966" y="948184"/>
                  </a:cubicBezTo>
                  <a:cubicBezTo>
                    <a:pt x="154712" y="1000688"/>
                    <a:pt x="90333" y="1056316"/>
                    <a:pt x="22204" y="1115070"/>
                  </a:cubicBezTo>
                  <a:lnTo>
                    <a:pt x="22204" y="1115070"/>
                  </a:lnTo>
                  <a:cubicBezTo>
                    <a:pt x="19703" y="1116320"/>
                    <a:pt x="16578" y="1117570"/>
                    <a:pt x="13453" y="1117570"/>
                  </a:cubicBezTo>
                  <a:close/>
                  <a:moveTo>
                    <a:pt x="1094771" y="22501"/>
                  </a:moveTo>
                  <a:cubicBezTo>
                    <a:pt x="872257" y="106257"/>
                    <a:pt x="624116" y="395025"/>
                    <a:pt x="180963" y="910682"/>
                  </a:cubicBezTo>
                  <a:cubicBezTo>
                    <a:pt x="130335" y="970061"/>
                    <a:pt x="77207" y="1031940"/>
                    <a:pt x="20953" y="1096319"/>
                  </a:cubicBezTo>
                  <a:cubicBezTo>
                    <a:pt x="85958" y="1040065"/>
                    <a:pt x="147836" y="986937"/>
                    <a:pt x="206590" y="936309"/>
                  </a:cubicBezTo>
                  <a:cubicBezTo>
                    <a:pt x="722247" y="493156"/>
                    <a:pt x="1011016" y="245015"/>
                    <a:pt x="109477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4" name="Google Shape;584;p28"/>
            <p:cNvSpPr/>
            <p:nvPr/>
          </p:nvSpPr>
          <p:spPr>
            <a:xfrm rot="1588200">
              <a:off x="8449920" y="456120"/>
              <a:ext cx="723600" cy="723240"/>
            </a:xfrm>
            <a:custGeom>
              <a:avLst/>
              <a:gdLst>
                <a:gd name="textAreaLeft" fmla="*/ 0 w 723600"/>
                <a:gd name="textAreaRight" fmla="*/ 723960 w 723600"/>
                <a:gd name="textAreaTop" fmla="*/ 0 h 723240"/>
                <a:gd name="textAreaBottom" fmla="*/ 723600 h 723240"/>
              </a:gdLst>
              <a:ahLst/>
              <a:rect l="textAreaLeft" t="textAreaTop" r="textAreaRight" b="textAreaBottom"/>
              <a:pathLst>
                <a:path w="1117897" h="1117570">
                  <a:moveTo>
                    <a:pt x="1103819" y="1117570"/>
                  </a:moveTo>
                  <a:cubicBezTo>
                    <a:pt x="1100694" y="1117570"/>
                    <a:pt x="1097569" y="1116320"/>
                    <a:pt x="1095069" y="1114445"/>
                  </a:cubicBezTo>
                  <a:cubicBezTo>
                    <a:pt x="1027564" y="1056316"/>
                    <a:pt x="963185" y="1000688"/>
                    <a:pt x="901931" y="948184"/>
                  </a:cubicBezTo>
                  <a:cubicBezTo>
                    <a:pt x="373148" y="493781"/>
                    <a:pt x="82505" y="243765"/>
                    <a:pt x="4375" y="13751"/>
                  </a:cubicBezTo>
                  <a:lnTo>
                    <a:pt x="0" y="0"/>
                  </a:lnTo>
                  <a:lnTo>
                    <a:pt x="13751" y="4375"/>
                  </a:lnTo>
                  <a:cubicBezTo>
                    <a:pt x="243765" y="82505"/>
                    <a:pt x="493781" y="373773"/>
                    <a:pt x="948184" y="901932"/>
                  </a:cubicBezTo>
                  <a:cubicBezTo>
                    <a:pt x="1000688" y="963185"/>
                    <a:pt x="1056316" y="1027565"/>
                    <a:pt x="1114445" y="1095069"/>
                  </a:cubicBezTo>
                  <a:lnTo>
                    <a:pt x="1114445" y="1095069"/>
                  </a:lnTo>
                  <a:cubicBezTo>
                    <a:pt x="1119445" y="1100694"/>
                    <a:pt x="1118820" y="1108195"/>
                    <a:pt x="1113820" y="1113820"/>
                  </a:cubicBezTo>
                  <a:cubicBezTo>
                    <a:pt x="1110695" y="1116320"/>
                    <a:pt x="1107569" y="1117570"/>
                    <a:pt x="1103819" y="1117570"/>
                  </a:cubicBezTo>
                  <a:close/>
                  <a:moveTo>
                    <a:pt x="22501" y="22501"/>
                  </a:moveTo>
                  <a:cubicBezTo>
                    <a:pt x="106257" y="245015"/>
                    <a:pt x="395025" y="493156"/>
                    <a:pt x="910682" y="936934"/>
                  </a:cubicBezTo>
                  <a:cubicBezTo>
                    <a:pt x="969436" y="987562"/>
                    <a:pt x="1031940" y="1040690"/>
                    <a:pt x="1096318" y="1096944"/>
                  </a:cubicBezTo>
                  <a:cubicBezTo>
                    <a:pt x="1040690" y="1031940"/>
                    <a:pt x="986936" y="970061"/>
                    <a:pt x="936308" y="911307"/>
                  </a:cubicBezTo>
                  <a:cubicBezTo>
                    <a:pt x="493781" y="395025"/>
                    <a:pt x="245640" y="106257"/>
                    <a:pt x="2250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5" name="Google Shape;585;p28"/>
            <p:cNvSpPr/>
            <p:nvPr/>
          </p:nvSpPr>
          <p:spPr>
            <a:xfrm rot="1588200">
              <a:off x="8834400" y="-316440"/>
              <a:ext cx="723600" cy="723960"/>
            </a:xfrm>
            <a:custGeom>
              <a:avLst/>
              <a:gdLst>
                <a:gd name="textAreaLeft" fmla="*/ 0 w 723600"/>
                <a:gd name="textAreaRight" fmla="*/ 723960 w 723600"/>
                <a:gd name="textAreaTop" fmla="*/ 0 h 723960"/>
                <a:gd name="textAreaBottom" fmla="*/ 724320 h 723960"/>
              </a:gdLst>
              <a:ahLst/>
              <a:rect l="textAreaLeft" t="textAreaTop" r="textAreaRight" b="textAreaBottom"/>
              <a:pathLst>
                <a:path w="1117897" h="1118522">
                  <a:moveTo>
                    <a:pt x="0" y="1118522"/>
                  </a:moveTo>
                  <a:lnTo>
                    <a:pt x="4376" y="1104772"/>
                  </a:lnTo>
                  <a:cubicBezTo>
                    <a:pt x="82506" y="874757"/>
                    <a:pt x="373774" y="624741"/>
                    <a:pt x="901932" y="170338"/>
                  </a:cubicBezTo>
                  <a:cubicBezTo>
                    <a:pt x="963186" y="117835"/>
                    <a:pt x="1027565" y="62206"/>
                    <a:pt x="1095694" y="3452"/>
                  </a:cubicBezTo>
                  <a:cubicBezTo>
                    <a:pt x="1101320" y="-1548"/>
                    <a:pt x="1108820" y="-923"/>
                    <a:pt x="1113821" y="4077"/>
                  </a:cubicBezTo>
                  <a:cubicBezTo>
                    <a:pt x="1118820" y="9078"/>
                    <a:pt x="1119446" y="17203"/>
                    <a:pt x="1114445" y="22204"/>
                  </a:cubicBezTo>
                  <a:lnTo>
                    <a:pt x="1114445" y="22204"/>
                  </a:lnTo>
                  <a:cubicBezTo>
                    <a:pt x="1056316" y="89708"/>
                    <a:pt x="1000689" y="154087"/>
                    <a:pt x="948185" y="215341"/>
                  </a:cubicBezTo>
                  <a:cubicBezTo>
                    <a:pt x="493781" y="743499"/>
                    <a:pt x="243765" y="1034767"/>
                    <a:pt x="13751" y="1112897"/>
                  </a:cubicBezTo>
                  <a:lnTo>
                    <a:pt x="0" y="1118522"/>
                  </a:lnTo>
                  <a:close/>
                  <a:moveTo>
                    <a:pt x="1103820" y="13453"/>
                  </a:moveTo>
                  <a:cubicBezTo>
                    <a:pt x="1036940" y="72832"/>
                    <a:pt x="972562" y="128460"/>
                    <a:pt x="911308" y="180963"/>
                  </a:cubicBezTo>
                  <a:cubicBezTo>
                    <a:pt x="395650" y="624116"/>
                    <a:pt x="106882" y="872257"/>
                    <a:pt x="23127" y="1094771"/>
                  </a:cubicBezTo>
                  <a:cubicBezTo>
                    <a:pt x="245641" y="1011016"/>
                    <a:pt x="493781" y="722248"/>
                    <a:pt x="937559" y="206590"/>
                  </a:cubicBezTo>
                  <a:cubicBezTo>
                    <a:pt x="990062" y="145336"/>
                    <a:pt x="1045691" y="80957"/>
                    <a:pt x="1103820" y="13453"/>
                  </a:cubicBezTo>
                  <a:lnTo>
                    <a:pt x="1109445" y="18453"/>
                  </a:lnTo>
                  <a:lnTo>
                    <a:pt x="1103820" y="13453"/>
                  </a:lnTo>
                  <a:lnTo>
                    <a:pt x="1109445" y="18453"/>
                  </a:lnTo>
                  <a:lnTo>
                    <a:pt x="1103820" y="13453"/>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6" name="Google Shape;586;p28"/>
            <p:cNvSpPr/>
            <p:nvPr/>
          </p:nvSpPr>
          <p:spPr>
            <a:xfrm rot="1588200">
              <a:off x="8062200" y="-700560"/>
              <a:ext cx="723960" cy="723600"/>
            </a:xfrm>
            <a:custGeom>
              <a:avLst/>
              <a:gdLst>
                <a:gd name="textAreaLeft" fmla="*/ 0 w 723960"/>
                <a:gd name="textAreaRight" fmla="*/ 724320 w 723960"/>
                <a:gd name="textAreaTop" fmla="*/ 0 h 723600"/>
                <a:gd name="textAreaBottom" fmla="*/ 723960 h 723600"/>
              </a:gdLst>
              <a:ahLst/>
              <a:rect l="textAreaLeft" t="textAreaTop" r="textAreaRight" b="textAreaBottom"/>
              <a:pathLst>
                <a:path w="1118522" h="1117897">
                  <a:moveTo>
                    <a:pt x="1118522" y="1117897"/>
                  </a:moveTo>
                  <a:lnTo>
                    <a:pt x="1104772" y="1113522"/>
                  </a:lnTo>
                  <a:cubicBezTo>
                    <a:pt x="874757" y="1035392"/>
                    <a:pt x="624741" y="744124"/>
                    <a:pt x="170338" y="215966"/>
                  </a:cubicBezTo>
                  <a:cubicBezTo>
                    <a:pt x="117834" y="154712"/>
                    <a:pt x="62206" y="90333"/>
                    <a:pt x="3452" y="22204"/>
                  </a:cubicBezTo>
                  <a:lnTo>
                    <a:pt x="3452" y="22204"/>
                  </a:lnTo>
                  <a:cubicBezTo>
                    <a:pt x="-1548" y="16578"/>
                    <a:pt x="-923" y="9078"/>
                    <a:pt x="4077" y="4077"/>
                  </a:cubicBezTo>
                  <a:cubicBezTo>
                    <a:pt x="9077" y="-923"/>
                    <a:pt x="17203" y="-1548"/>
                    <a:pt x="22828" y="3452"/>
                  </a:cubicBezTo>
                  <a:cubicBezTo>
                    <a:pt x="90333" y="61581"/>
                    <a:pt x="154712" y="117209"/>
                    <a:pt x="216591" y="170338"/>
                  </a:cubicBezTo>
                  <a:cubicBezTo>
                    <a:pt x="744749" y="624741"/>
                    <a:pt x="1036017" y="874757"/>
                    <a:pt x="1114147" y="1104771"/>
                  </a:cubicBezTo>
                  <a:lnTo>
                    <a:pt x="1118522" y="1117897"/>
                  </a:lnTo>
                  <a:close/>
                  <a:moveTo>
                    <a:pt x="20953" y="20953"/>
                  </a:moveTo>
                  <a:cubicBezTo>
                    <a:pt x="77207" y="85958"/>
                    <a:pt x="130335" y="147836"/>
                    <a:pt x="180963" y="206590"/>
                  </a:cubicBezTo>
                  <a:cubicBezTo>
                    <a:pt x="624116" y="722248"/>
                    <a:pt x="872257" y="1011016"/>
                    <a:pt x="1094771" y="1094771"/>
                  </a:cubicBezTo>
                  <a:cubicBezTo>
                    <a:pt x="1011016" y="872257"/>
                    <a:pt x="722247" y="624116"/>
                    <a:pt x="206590" y="180963"/>
                  </a:cubicBezTo>
                  <a:cubicBezTo>
                    <a:pt x="147836" y="129710"/>
                    <a:pt x="85958" y="76582"/>
                    <a:pt x="20953" y="2095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7" name="Google Shape;587;p28"/>
            <p:cNvSpPr/>
            <p:nvPr/>
          </p:nvSpPr>
          <p:spPr>
            <a:xfrm rot="1588200">
              <a:off x="7785000" y="-362520"/>
              <a:ext cx="896760" cy="354960"/>
            </a:xfrm>
            <a:custGeom>
              <a:avLst/>
              <a:gdLst>
                <a:gd name="textAreaLeft" fmla="*/ 0 w 896760"/>
                <a:gd name="textAreaRight" fmla="*/ 897120 w 896760"/>
                <a:gd name="textAreaTop" fmla="*/ 0 h 354960"/>
                <a:gd name="textAreaBottom" fmla="*/ 355320 h 354960"/>
              </a:gdLst>
              <a:ahLst/>
              <a:rect l="textAreaLeft" t="textAreaTop" r="textAreaRight" b="textAreaBottom"/>
              <a:pathLst>
                <a:path w="1385324" h="548695">
                  <a:moveTo>
                    <a:pt x="1330322" y="548695"/>
                  </a:moveTo>
                  <a:cubicBezTo>
                    <a:pt x="1104057" y="548695"/>
                    <a:pt x="782787" y="394936"/>
                    <a:pt x="224627" y="128669"/>
                  </a:cubicBezTo>
                  <a:cubicBezTo>
                    <a:pt x="155873" y="96167"/>
                    <a:pt x="83993" y="61165"/>
                    <a:pt x="7739" y="25538"/>
                  </a:cubicBezTo>
                  <a:cubicBezTo>
                    <a:pt x="1488" y="22412"/>
                    <a:pt x="-1637" y="15537"/>
                    <a:pt x="863" y="8661"/>
                  </a:cubicBezTo>
                  <a:cubicBezTo>
                    <a:pt x="3363" y="1786"/>
                    <a:pt x="10239" y="-1339"/>
                    <a:pt x="17114" y="536"/>
                  </a:cubicBezTo>
                  <a:cubicBezTo>
                    <a:pt x="97119" y="24912"/>
                    <a:pt x="173999" y="48664"/>
                    <a:pt x="247129" y="70540"/>
                  </a:cubicBezTo>
                  <a:cubicBezTo>
                    <a:pt x="874668" y="261177"/>
                    <a:pt x="1220940" y="366184"/>
                    <a:pt x="1375325" y="534945"/>
                  </a:cubicBezTo>
                  <a:lnTo>
                    <a:pt x="1385325" y="545570"/>
                  </a:lnTo>
                  <a:lnTo>
                    <a:pt x="1370950" y="546820"/>
                  </a:lnTo>
                  <a:cubicBezTo>
                    <a:pt x="1357823" y="548070"/>
                    <a:pt x="1344073" y="548695"/>
                    <a:pt x="1330322" y="548695"/>
                  </a:cubicBezTo>
                  <a:close/>
                  <a:moveTo>
                    <a:pt x="27740" y="18662"/>
                  </a:moveTo>
                  <a:cubicBezTo>
                    <a:pt x="98369" y="52414"/>
                    <a:pt x="165873" y="84291"/>
                    <a:pt x="230878" y="115543"/>
                  </a:cubicBezTo>
                  <a:cubicBezTo>
                    <a:pt x="807789" y="391185"/>
                    <a:pt x="1131559" y="545570"/>
                    <a:pt x="1354698" y="533694"/>
                  </a:cubicBezTo>
                  <a:cubicBezTo>
                    <a:pt x="1197813" y="374309"/>
                    <a:pt x="854666" y="269928"/>
                    <a:pt x="243379" y="84291"/>
                  </a:cubicBezTo>
                  <a:cubicBezTo>
                    <a:pt x="174624" y="63665"/>
                    <a:pt x="102745" y="41788"/>
                    <a:pt x="27740" y="18662"/>
                  </a:cubicBezTo>
                  <a:close/>
                  <a:moveTo>
                    <a:pt x="13989" y="12412"/>
                  </a:moveTo>
                  <a:lnTo>
                    <a:pt x="10864" y="18662"/>
                  </a:lnTo>
                  <a:lnTo>
                    <a:pt x="13989" y="12412"/>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8" name="Google Shape;588;p28"/>
            <p:cNvSpPr/>
            <p:nvPr/>
          </p:nvSpPr>
          <p:spPr>
            <a:xfrm rot="1588200">
              <a:off x="8865360" y="-593280"/>
              <a:ext cx="354960" cy="896400"/>
            </a:xfrm>
            <a:custGeom>
              <a:avLst/>
              <a:gdLst>
                <a:gd name="textAreaLeft" fmla="*/ 0 w 354960"/>
                <a:gd name="textAreaRight" fmla="*/ 355320 w 354960"/>
                <a:gd name="textAreaTop" fmla="*/ 0 h 896400"/>
                <a:gd name="textAreaBottom" fmla="*/ 896760 h 896400"/>
              </a:gdLst>
              <a:ahLst/>
              <a:rect l="textAreaLeft" t="textAreaTop" r="textAreaRight" b="textAreaBottom"/>
              <a:pathLst>
                <a:path w="548537" h="1384699">
                  <a:moveTo>
                    <a:pt x="2968" y="1384700"/>
                  </a:moveTo>
                  <a:lnTo>
                    <a:pt x="1717" y="1370324"/>
                  </a:lnTo>
                  <a:cubicBezTo>
                    <a:pt x="-18284" y="1142185"/>
                    <a:pt x="137351" y="816539"/>
                    <a:pt x="419869" y="224627"/>
                  </a:cubicBezTo>
                  <a:cubicBezTo>
                    <a:pt x="452996" y="155873"/>
                    <a:pt x="487373" y="83368"/>
                    <a:pt x="523000" y="7739"/>
                  </a:cubicBezTo>
                  <a:lnTo>
                    <a:pt x="523000" y="7739"/>
                  </a:lnTo>
                  <a:cubicBezTo>
                    <a:pt x="526125" y="1488"/>
                    <a:pt x="533001" y="-1637"/>
                    <a:pt x="539876" y="863"/>
                  </a:cubicBezTo>
                  <a:cubicBezTo>
                    <a:pt x="546752" y="3363"/>
                    <a:pt x="549877" y="10239"/>
                    <a:pt x="548002" y="17114"/>
                  </a:cubicBezTo>
                  <a:cubicBezTo>
                    <a:pt x="523625" y="97744"/>
                    <a:pt x="499874" y="173999"/>
                    <a:pt x="477998" y="247129"/>
                  </a:cubicBezTo>
                  <a:cubicBezTo>
                    <a:pt x="287361" y="874668"/>
                    <a:pt x="182354" y="1220315"/>
                    <a:pt x="13593" y="1375324"/>
                  </a:cubicBezTo>
                  <a:lnTo>
                    <a:pt x="2968" y="1384700"/>
                  </a:lnTo>
                  <a:close/>
                  <a:moveTo>
                    <a:pt x="529876" y="27740"/>
                  </a:moveTo>
                  <a:cubicBezTo>
                    <a:pt x="496123" y="98369"/>
                    <a:pt x="463622" y="166498"/>
                    <a:pt x="432994" y="230878"/>
                  </a:cubicBezTo>
                  <a:cubicBezTo>
                    <a:pt x="157352" y="807789"/>
                    <a:pt x="2968" y="1130934"/>
                    <a:pt x="14843" y="1354073"/>
                  </a:cubicBezTo>
                  <a:cubicBezTo>
                    <a:pt x="174228" y="1197188"/>
                    <a:pt x="278610" y="854042"/>
                    <a:pt x="464246" y="242753"/>
                  </a:cubicBezTo>
                  <a:cubicBezTo>
                    <a:pt x="484873" y="174624"/>
                    <a:pt x="506749" y="102745"/>
                    <a:pt x="529876" y="27740"/>
                  </a:cubicBezTo>
                  <a:close/>
                  <a:moveTo>
                    <a:pt x="536126" y="13989"/>
                  </a:moveTo>
                  <a:lnTo>
                    <a:pt x="536126" y="13989"/>
                  </a:lnTo>
                  <a:lnTo>
                    <a:pt x="529876" y="10864"/>
                  </a:lnTo>
                  <a:lnTo>
                    <a:pt x="536126"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9" name="Google Shape;589;p28"/>
            <p:cNvSpPr/>
            <p:nvPr/>
          </p:nvSpPr>
          <p:spPr>
            <a:xfrm rot="1588200">
              <a:off x="8015760" y="174960"/>
              <a:ext cx="354960" cy="897120"/>
            </a:xfrm>
            <a:custGeom>
              <a:avLst/>
              <a:gdLst>
                <a:gd name="textAreaLeft" fmla="*/ 0 w 354960"/>
                <a:gd name="textAreaRight" fmla="*/ 355320 w 354960"/>
                <a:gd name="textAreaTop" fmla="*/ 0 h 897120"/>
                <a:gd name="textAreaBottom" fmla="*/ 897480 h 897120"/>
              </a:gdLst>
              <a:ahLst/>
              <a:rect l="textAreaLeft" t="textAreaTop" r="textAreaRight" b="textAreaBottom"/>
              <a:pathLst>
                <a:path w="548537" h="1385711">
                  <a:moveTo>
                    <a:pt x="13662" y="1385712"/>
                  </a:moveTo>
                  <a:cubicBezTo>
                    <a:pt x="11787" y="1385712"/>
                    <a:pt x="10537" y="1385712"/>
                    <a:pt x="8662" y="1384462"/>
                  </a:cubicBezTo>
                  <a:cubicBezTo>
                    <a:pt x="1786" y="1381962"/>
                    <a:pt x="-1339" y="1375087"/>
                    <a:pt x="536" y="1368211"/>
                  </a:cubicBezTo>
                  <a:lnTo>
                    <a:pt x="536" y="1368211"/>
                  </a:lnTo>
                  <a:cubicBezTo>
                    <a:pt x="24912" y="1287581"/>
                    <a:pt x="48664" y="1211326"/>
                    <a:pt x="70541" y="1138197"/>
                  </a:cubicBezTo>
                  <a:cubicBezTo>
                    <a:pt x="261178" y="510657"/>
                    <a:pt x="366184" y="165010"/>
                    <a:pt x="534944" y="10001"/>
                  </a:cubicBezTo>
                  <a:lnTo>
                    <a:pt x="545570" y="0"/>
                  </a:lnTo>
                  <a:lnTo>
                    <a:pt x="546820" y="14376"/>
                  </a:lnTo>
                  <a:cubicBezTo>
                    <a:pt x="566822" y="242515"/>
                    <a:pt x="411187" y="568161"/>
                    <a:pt x="128669" y="1160698"/>
                  </a:cubicBezTo>
                  <a:cubicBezTo>
                    <a:pt x="96167" y="1229452"/>
                    <a:pt x="61165" y="1301332"/>
                    <a:pt x="25537" y="1377587"/>
                  </a:cubicBezTo>
                  <a:cubicBezTo>
                    <a:pt x="23038" y="1383212"/>
                    <a:pt x="18662" y="1385712"/>
                    <a:pt x="13662" y="1385712"/>
                  </a:cubicBezTo>
                  <a:close/>
                  <a:moveTo>
                    <a:pt x="8037" y="1370711"/>
                  </a:moveTo>
                  <a:lnTo>
                    <a:pt x="14912" y="1372586"/>
                  </a:lnTo>
                  <a:cubicBezTo>
                    <a:pt x="14912" y="1372586"/>
                    <a:pt x="14912" y="1372586"/>
                    <a:pt x="14912" y="1372586"/>
                  </a:cubicBezTo>
                  <a:lnTo>
                    <a:pt x="8037" y="1370711"/>
                  </a:lnTo>
                  <a:close/>
                  <a:moveTo>
                    <a:pt x="534319" y="31877"/>
                  </a:moveTo>
                  <a:cubicBezTo>
                    <a:pt x="374934" y="188762"/>
                    <a:pt x="270553" y="531908"/>
                    <a:pt x="84916" y="1143197"/>
                  </a:cubicBezTo>
                  <a:cubicBezTo>
                    <a:pt x="63665" y="1213826"/>
                    <a:pt x="41163" y="1287581"/>
                    <a:pt x="17412" y="1364461"/>
                  </a:cubicBezTo>
                  <a:cubicBezTo>
                    <a:pt x="51164" y="1291956"/>
                    <a:pt x="84291" y="1221952"/>
                    <a:pt x="116168" y="1155073"/>
                  </a:cubicBezTo>
                  <a:cubicBezTo>
                    <a:pt x="391185" y="578786"/>
                    <a:pt x="545570" y="255016"/>
                    <a:pt x="534319" y="318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0" name="Google Shape;590;p28"/>
            <p:cNvSpPr/>
            <p:nvPr/>
          </p:nvSpPr>
          <p:spPr>
            <a:xfrm rot="1588200">
              <a:off x="8554320" y="486720"/>
              <a:ext cx="896400" cy="354960"/>
            </a:xfrm>
            <a:custGeom>
              <a:avLst/>
              <a:gdLst>
                <a:gd name="textAreaLeft" fmla="*/ 0 w 896400"/>
                <a:gd name="textAreaRight" fmla="*/ 896760 w 896400"/>
                <a:gd name="textAreaTop" fmla="*/ 0 h 354960"/>
                <a:gd name="textAreaBottom" fmla="*/ 355320 h 354960"/>
              </a:gdLst>
              <a:ahLst/>
              <a:rect l="textAreaLeft" t="textAreaTop" r="textAreaRight" b="textAreaBottom"/>
              <a:pathLst>
                <a:path w="1384700" h="548626">
                  <a:moveTo>
                    <a:pt x="1371961" y="548627"/>
                  </a:moveTo>
                  <a:cubicBezTo>
                    <a:pt x="1370711" y="548627"/>
                    <a:pt x="1369462" y="548627"/>
                    <a:pt x="1368211" y="548002"/>
                  </a:cubicBezTo>
                  <a:cubicBezTo>
                    <a:pt x="1287581" y="523625"/>
                    <a:pt x="1211326" y="499874"/>
                    <a:pt x="1138197" y="477997"/>
                  </a:cubicBezTo>
                  <a:cubicBezTo>
                    <a:pt x="510658" y="287360"/>
                    <a:pt x="165011" y="182354"/>
                    <a:pt x="10001" y="13593"/>
                  </a:cubicBezTo>
                  <a:lnTo>
                    <a:pt x="0" y="2968"/>
                  </a:lnTo>
                  <a:lnTo>
                    <a:pt x="14376" y="1717"/>
                  </a:lnTo>
                  <a:cubicBezTo>
                    <a:pt x="241891" y="-18284"/>
                    <a:pt x="568161" y="137351"/>
                    <a:pt x="1160074" y="419869"/>
                  </a:cubicBezTo>
                  <a:cubicBezTo>
                    <a:pt x="1228828" y="452996"/>
                    <a:pt x="1300707" y="487373"/>
                    <a:pt x="1376962" y="523000"/>
                  </a:cubicBezTo>
                  <a:lnTo>
                    <a:pt x="1376962" y="523000"/>
                  </a:lnTo>
                  <a:cubicBezTo>
                    <a:pt x="1383212" y="526125"/>
                    <a:pt x="1386337" y="533001"/>
                    <a:pt x="1383837" y="539876"/>
                  </a:cubicBezTo>
                  <a:cubicBezTo>
                    <a:pt x="1381963" y="545502"/>
                    <a:pt x="1376962" y="548627"/>
                    <a:pt x="1371961" y="548627"/>
                  </a:cubicBezTo>
                  <a:close/>
                  <a:moveTo>
                    <a:pt x="1371336" y="536126"/>
                  </a:moveTo>
                  <a:lnTo>
                    <a:pt x="1371336" y="536126"/>
                  </a:lnTo>
                  <a:lnTo>
                    <a:pt x="1374462" y="529876"/>
                  </a:lnTo>
                  <a:lnTo>
                    <a:pt x="1371336" y="536126"/>
                  </a:lnTo>
                  <a:close/>
                  <a:moveTo>
                    <a:pt x="30627" y="14843"/>
                  </a:moveTo>
                  <a:cubicBezTo>
                    <a:pt x="187512" y="174228"/>
                    <a:pt x="530659" y="278610"/>
                    <a:pt x="1141947" y="464246"/>
                  </a:cubicBezTo>
                  <a:cubicBezTo>
                    <a:pt x="1210702" y="484873"/>
                    <a:pt x="1282581" y="506749"/>
                    <a:pt x="1357586" y="529876"/>
                  </a:cubicBezTo>
                  <a:cubicBezTo>
                    <a:pt x="1286956" y="496124"/>
                    <a:pt x="1218827" y="463621"/>
                    <a:pt x="1154448" y="432995"/>
                  </a:cubicBezTo>
                  <a:cubicBezTo>
                    <a:pt x="577536" y="157352"/>
                    <a:pt x="253767" y="2968"/>
                    <a:pt x="30627" y="1484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1" name="Google Shape;591;p28"/>
            <p:cNvSpPr/>
            <p:nvPr/>
          </p:nvSpPr>
          <p:spPr>
            <a:xfrm rot="1588200">
              <a:off x="7605360" y="17640"/>
              <a:ext cx="880200" cy="393120"/>
            </a:xfrm>
            <a:custGeom>
              <a:avLst/>
              <a:gdLst>
                <a:gd name="textAreaLeft" fmla="*/ 0 w 880200"/>
                <a:gd name="textAreaRight" fmla="*/ 880560 w 880200"/>
                <a:gd name="textAreaTop" fmla="*/ 0 h 393120"/>
                <a:gd name="textAreaBottom" fmla="*/ 393480 h 393120"/>
              </a:gdLst>
              <a:ahLst/>
              <a:rect l="textAreaLeft" t="textAreaTop" r="textAreaRight" b="textAreaBottom"/>
              <a:pathLst>
                <a:path w="1359555" h="607906">
                  <a:moveTo>
                    <a:pt x="13221" y="607907"/>
                  </a:moveTo>
                  <a:cubicBezTo>
                    <a:pt x="8221" y="607907"/>
                    <a:pt x="3845" y="604781"/>
                    <a:pt x="1345" y="599781"/>
                  </a:cubicBezTo>
                  <a:cubicBezTo>
                    <a:pt x="-1780" y="593530"/>
                    <a:pt x="720" y="586030"/>
                    <a:pt x="6971" y="582905"/>
                  </a:cubicBezTo>
                  <a:cubicBezTo>
                    <a:pt x="81350" y="543527"/>
                    <a:pt x="151980" y="506025"/>
                    <a:pt x="218859" y="469773"/>
                  </a:cubicBezTo>
                  <a:cubicBezTo>
                    <a:pt x="797645" y="161003"/>
                    <a:pt x="1116415" y="-9007"/>
                    <a:pt x="1345180" y="368"/>
                  </a:cubicBezTo>
                  <a:lnTo>
                    <a:pt x="1359556" y="993"/>
                  </a:lnTo>
                  <a:lnTo>
                    <a:pt x="1350180" y="12244"/>
                  </a:lnTo>
                  <a:cubicBezTo>
                    <a:pt x="1203296" y="187880"/>
                    <a:pt x="862650" y="307888"/>
                    <a:pt x="244486" y="526651"/>
                  </a:cubicBezTo>
                  <a:cubicBezTo>
                    <a:pt x="172606" y="552278"/>
                    <a:pt x="96976" y="578530"/>
                    <a:pt x="17596" y="606656"/>
                  </a:cubicBezTo>
                  <a:lnTo>
                    <a:pt x="17596" y="606656"/>
                  </a:lnTo>
                  <a:cubicBezTo>
                    <a:pt x="15721" y="607281"/>
                    <a:pt x="14471" y="607907"/>
                    <a:pt x="13221" y="607907"/>
                  </a:cubicBezTo>
                  <a:close/>
                  <a:moveTo>
                    <a:pt x="12596" y="593530"/>
                  </a:moveTo>
                  <a:lnTo>
                    <a:pt x="12596" y="593530"/>
                  </a:lnTo>
                  <a:lnTo>
                    <a:pt x="12596" y="593530"/>
                  </a:lnTo>
                  <a:lnTo>
                    <a:pt x="12596" y="593530"/>
                  </a:lnTo>
                  <a:close/>
                  <a:moveTo>
                    <a:pt x="1325804" y="14119"/>
                  </a:moveTo>
                  <a:cubicBezTo>
                    <a:pt x="1102040" y="14119"/>
                    <a:pt x="786395" y="182880"/>
                    <a:pt x="225734" y="482274"/>
                  </a:cubicBezTo>
                  <a:cubicBezTo>
                    <a:pt x="162606" y="516026"/>
                    <a:pt x="96352" y="551028"/>
                    <a:pt x="26972" y="587905"/>
                  </a:cubicBezTo>
                  <a:cubicBezTo>
                    <a:pt x="100727" y="561653"/>
                    <a:pt x="171981" y="536652"/>
                    <a:pt x="239485" y="512900"/>
                  </a:cubicBezTo>
                  <a:cubicBezTo>
                    <a:pt x="842023" y="299762"/>
                    <a:pt x="1179544" y="180379"/>
                    <a:pt x="1329554" y="14119"/>
                  </a:cubicBezTo>
                  <a:cubicBezTo>
                    <a:pt x="1328304" y="14119"/>
                    <a:pt x="1327054" y="14119"/>
                    <a:pt x="1325804" y="14119"/>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2" name="Google Shape;592;p28"/>
            <p:cNvSpPr/>
            <p:nvPr/>
          </p:nvSpPr>
          <p:spPr>
            <a:xfrm rot="1588200">
              <a:off x="8397000" y="372240"/>
              <a:ext cx="393120" cy="879840"/>
            </a:xfrm>
            <a:custGeom>
              <a:avLst/>
              <a:gdLst>
                <a:gd name="textAreaLeft" fmla="*/ 0 w 393120"/>
                <a:gd name="textAreaRight" fmla="*/ 393480 w 393120"/>
                <a:gd name="textAreaTop" fmla="*/ 0 h 879840"/>
                <a:gd name="textAreaBottom" fmla="*/ 880200 h 879840"/>
              </a:gdLst>
              <a:ahLst/>
              <a:rect l="textAreaLeft" t="textAreaTop" r="textAreaRight" b="textAreaBottom"/>
              <a:pathLst>
                <a:path w="607567" h="1359460">
                  <a:moveTo>
                    <a:pt x="594203" y="1359460"/>
                  </a:moveTo>
                  <a:cubicBezTo>
                    <a:pt x="589204" y="1359460"/>
                    <a:pt x="584828" y="1356960"/>
                    <a:pt x="582953" y="1352585"/>
                  </a:cubicBezTo>
                  <a:cubicBezTo>
                    <a:pt x="543575" y="1278205"/>
                    <a:pt x="506073" y="1208201"/>
                    <a:pt x="469821" y="1140697"/>
                  </a:cubicBezTo>
                  <a:cubicBezTo>
                    <a:pt x="161052" y="561910"/>
                    <a:pt x="-9584" y="243140"/>
                    <a:pt x="416" y="14376"/>
                  </a:cubicBezTo>
                  <a:lnTo>
                    <a:pt x="1042" y="0"/>
                  </a:lnTo>
                  <a:lnTo>
                    <a:pt x="12292" y="9376"/>
                  </a:lnTo>
                  <a:cubicBezTo>
                    <a:pt x="187928" y="156260"/>
                    <a:pt x="307936" y="496906"/>
                    <a:pt x="526700" y="1115070"/>
                  </a:cubicBezTo>
                  <a:cubicBezTo>
                    <a:pt x="552326" y="1186949"/>
                    <a:pt x="578578" y="1262579"/>
                    <a:pt x="606704" y="1341334"/>
                  </a:cubicBezTo>
                  <a:lnTo>
                    <a:pt x="606704" y="1341334"/>
                  </a:lnTo>
                  <a:cubicBezTo>
                    <a:pt x="609205" y="1348210"/>
                    <a:pt x="606079" y="1355085"/>
                    <a:pt x="599829" y="1357585"/>
                  </a:cubicBezTo>
                  <a:cubicBezTo>
                    <a:pt x="597329" y="1358835"/>
                    <a:pt x="595454" y="1359460"/>
                    <a:pt x="594203" y="1359460"/>
                  </a:cubicBezTo>
                  <a:close/>
                  <a:moveTo>
                    <a:pt x="592954" y="1346334"/>
                  </a:moveTo>
                  <a:lnTo>
                    <a:pt x="592954" y="1346334"/>
                  </a:lnTo>
                  <a:lnTo>
                    <a:pt x="592954" y="1346334"/>
                  </a:lnTo>
                  <a:lnTo>
                    <a:pt x="592954" y="1346334"/>
                  </a:lnTo>
                  <a:close/>
                  <a:moveTo>
                    <a:pt x="14167" y="30002"/>
                  </a:moveTo>
                  <a:cubicBezTo>
                    <a:pt x="12292" y="253766"/>
                    <a:pt x="181053" y="570036"/>
                    <a:pt x="482322" y="1133821"/>
                  </a:cubicBezTo>
                  <a:cubicBezTo>
                    <a:pt x="516074" y="1196950"/>
                    <a:pt x="551076" y="1263204"/>
                    <a:pt x="587953" y="1331959"/>
                  </a:cubicBezTo>
                  <a:cubicBezTo>
                    <a:pt x="561702" y="1258204"/>
                    <a:pt x="536700" y="1186949"/>
                    <a:pt x="512948" y="1119445"/>
                  </a:cubicBezTo>
                  <a:cubicBezTo>
                    <a:pt x="299810" y="517532"/>
                    <a:pt x="180428" y="179386"/>
                    <a:pt x="14167" y="30002"/>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3" name="Google Shape;593;p28"/>
            <p:cNvSpPr/>
            <p:nvPr/>
          </p:nvSpPr>
          <p:spPr>
            <a:xfrm rot="1588200">
              <a:off x="8751240" y="68040"/>
              <a:ext cx="880200" cy="393120"/>
            </a:xfrm>
            <a:custGeom>
              <a:avLst/>
              <a:gdLst>
                <a:gd name="textAreaLeft" fmla="*/ 0 w 880200"/>
                <a:gd name="textAreaRight" fmla="*/ 880560 w 880200"/>
                <a:gd name="textAreaTop" fmla="*/ 0 h 393120"/>
                <a:gd name="textAreaBottom" fmla="*/ 393480 h 393120"/>
              </a:gdLst>
              <a:ahLst/>
              <a:rect l="textAreaLeft" t="textAreaTop" r="textAreaRight" b="textAreaBottom"/>
              <a:pathLst>
                <a:path w="1359555" h="607776">
                  <a:moveTo>
                    <a:pt x="33127" y="607776"/>
                  </a:moveTo>
                  <a:cubicBezTo>
                    <a:pt x="26876" y="607776"/>
                    <a:pt x="20626" y="607776"/>
                    <a:pt x="14375" y="607151"/>
                  </a:cubicBezTo>
                  <a:lnTo>
                    <a:pt x="0" y="606526"/>
                  </a:lnTo>
                  <a:lnTo>
                    <a:pt x="9376" y="595275"/>
                  </a:lnTo>
                  <a:cubicBezTo>
                    <a:pt x="156260" y="419639"/>
                    <a:pt x="496906" y="299632"/>
                    <a:pt x="1115695" y="80868"/>
                  </a:cubicBezTo>
                  <a:cubicBezTo>
                    <a:pt x="1187575" y="55241"/>
                    <a:pt x="1263204" y="28990"/>
                    <a:pt x="1341959" y="863"/>
                  </a:cubicBezTo>
                  <a:lnTo>
                    <a:pt x="1341959" y="863"/>
                  </a:lnTo>
                  <a:cubicBezTo>
                    <a:pt x="1348834" y="-1637"/>
                    <a:pt x="1355710" y="1488"/>
                    <a:pt x="1358210" y="7739"/>
                  </a:cubicBezTo>
                  <a:cubicBezTo>
                    <a:pt x="1361335" y="13989"/>
                    <a:pt x="1358836" y="21489"/>
                    <a:pt x="1352585" y="24615"/>
                  </a:cubicBezTo>
                  <a:cubicBezTo>
                    <a:pt x="1278205" y="63992"/>
                    <a:pt x="1207576" y="101494"/>
                    <a:pt x="1140697" y="137747"/>
                  </a:cubicBezTo>
                  <a:cubicBezTo>
                    <a:pt x="576911" y="438391"/>
                    <a:pt x="260016" y="607776"/>
                    <a:pt x="33127" y="607776"/>
                  </a:cubicBezTo>
                  <a:close/>
                  <a:moveTo>
                    <a:pt x="29377" y="593400"/>
                  </a:moveTo>
                  <a:cubicBezTo>
                    <a:pt x="30627" y="593400"/>
                    <a:pt x="31877" y="593400"/>
                    <a:pt x="32502" y="593400"/>
                  </a:cubicBezTo>
                  <a:cubicBezTo>
                    <a:pt x="256266" y="593400"/>
                    <a:pt x="571911" y="424640"/>
                    <a:pt x="1132571" y="125246"/>
                  </a:cubicBezTo>
                  <a:cubicBezTo>
                    <a:pt x="1195700" y="91494"/>
                    <a:pt x="1261955" y="56492"/>
                    <a:pt x="1331334" y="19614"/>
                  </a:cubicBezTo>
                  <a:cubicBezTo>
                    <a:pt x="1257579" y="45866"/>
                    <a:pt x="1186950" y="70867"/>
                    <a:pt x="1119445" y="94619"/>
                  </a:cubicBezTo>
                  <a:cubicBezTo>
                    <a:pt x="516907" y="307132"/>
                    <a:pt x="179386" y="426515"/>
                    <a:pt x="29377" y="593400"/>
                  </a:cubicBezTo>
                  <a:close/>
                  <a:moveTo>
                    <a:pt x="1346335" y="13989"/>
                  </a:moveTo>
                  <a:lnTo>
                    <a:pt x="1346335" y="13989"/>
                  </a:lnTo>
                  <a:lnTo>
                    <a:pt x="1343834" y="7113"/>
                  </a:lnTo>
                  <a:lnTo>
                    <a:pt x="1346335"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4" name="Google Shape;594;p28"/>
            <p:cNvSpPr/>
            <p:nvPr/>
          </p:nvSpPr>
          <p:spPr>
            <a:xfrm rot="1588200">
              <a:off x="8446320" y="-773280"/>
              <a:ext cx="393120" cy="880200"/>
            </a:xfrm>
            <a:custGeom>
              <a:avLst/>
              <a:gdLst>
                <a:gd name="textAreaLeft" fmla="*/ 0 w 393120"/>
                <a:gd name="textAreaRight" fmla="*/ 393480 w 393120"/>
                <a:gd name="textAreaTop" fmla="*/ 0 h 880200"/>
                <a:gd name="textAreaBottom" fmla="*/ 880560 h 880200"/>
              </a:gdLst>
              <a:ahLst/>
              <a:rect l="textAreaLeft" t="textAreaTop" r="textAreaRight" b="textAreaBottom"/>
              <a:pathLst>
                <a:path w="607567" h="1359555">
                  <a:moveTo>
                    <a:pt x="606526" y="1359556"/>
                  </a:moveTo>
                  <a:lnTo>
                    <a:pt x="595275" y="1350180"/>
                  </a:lnTo>
                  <a:cubicBezTo>
                    <a:pt x="419639" y="1203296"/>
                    <a:pt x="299632" y="862650"/>
                    <a:pt x="80869" y="243861"/>
                  </a:cubicBezTo>
                  <a:cubicBezTo>
                    <a:pt x="55242" y="171981"/>
                    <a:pt x="28990" y="96351"/>
                    <a:pt x="863" y="17596"/>
                  </a:cubicBezTo>
                  <a:lnTo>
                    <a:pt x="863" y="17596"/>
                  </a:lnTo>
                  <a:cubicBezTo>
                    <a:pt x="-1637" y="10721"/>
                    <a:pt x="1488" y="3846"/>
                    <a:pt x="7738" y="1345"/>
                  </a:cubicBezTo>
                  <a:cubicBezTo>
                    <a:pt x="13989" y="-1780"/>
                    <a:pt x="21490" y="720"/>
                    <a:pt x="24615" y="6971"/>
                  </a:cubicBezTo>
                  <a:cubicBezTo>
                    <a:pt x="63992" y="81350"/>
                    <a:pt x="101494" y="151980"/>
                    <a:pt x="137747" y="218859"/>
                  </a:cubicBezTo>
                  <a:cubicBezTo>
                    <a:pt x="446516" y="797645"/>
                    <a:pt x="617152" y="1116415"/>
                    <a:pt x="607151" y="1344555"/>
                  </a:cubicBezTo>
                  <a:lnTo>
                    <a:pt x="606526" y="1359556"/>
                  </a:lnTo>
                  <a:close/>
                  <a:moveTo>
                    <a:pt x="19614" y="27597"/>
                  </a:moveTo>
                  <a:cubicBezTo>
                    <a:pt x="45866" y="101352"/>
                    <a:pt x="70868" y="171981"/>
                    <a:pt x="94619" y="239485"/>
                  </a:cubicBezTo>
                  <a:cubicBezTo>
                    <a:pt x="307757" y="842023"/>
                    <a:pt x="427140" y="1180170"/>
                    <a:pt x="593401" y="1329554"/>
                  </a:cubicBezTo>
                  <a:cubicBezTo>
                    <a:pt x="595275" y="1105790"/>
                    <a:pt x="426515" y="789520"/>
                    <a:pt x="125246" y="225735"/>
                  </a:cubicBezTo>
                  <a:cubicBezTo>
                    <a:pt x="91494" y="162606"/>
                    <a:pt x="56492" y="96976"/>
                    <a:pt x="19614" y="27597"/>
                  </a:cubicBezTo>
                  <a:close/>
                  <a:moveTo>
                    <a:pt x="14614" y="13221"/>
                  </a:moveTo>
                  <a:lnTo>
                    <a:pt x="7738" y="15721"/>
                  </a:lnTo>
                  <a:lnTo>
                    <a:pt x="14614" y="13221"/>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05" name="Google Shape;595;p28"/>
          <p:cNvGrpSpPr/>
          <p:nvPr/>
        </p:nvGrpSpPr>
        <p:grpSpPr>
          <a:xfrm>
            <a:off x="132120" y="4414320"/>
            <a:ext cx="498960" cy="499320"/>
            <a:chOff x="132120" y="4414320"/>
            <a:chExt cx="498960" cy="499320"/>
          </a:xfrm>
        </p:grpSpPr>
        <p:sp>
          <p:nvSpPr>
            <p:cNvPr id="406" name="Google Shape;596;p28"/>
            <p:cNvSpPr/>
            <p:nvPr/>
          </p:nvSpPr>
          <p:spPr>
            <a:xfrm>
              <a:off x="408600" y="465264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7" name="Google Shape;597;p28"/>
            <p:cNvSpPr/>
            <p:nvPr/>
          </p:nvSpPr>
          <p:spPr>
            <a:xfrm>
              <a:off x="370440" y="4691160"/>
              <a:ext cx="22680" cy="222480"/>
            </a:xfrm>
            <a:custGeom>
              <a:avLst/>
              <a:gdLst>
                <a:gd name="textAreaLeft" fmla="*/ 0 w 22680"/>
                <a:gd name="textAreaRight" fmla="*/ 23040 w 22680"/>
                <a:gd name="textAreaTop" fmla="*/ 0 h 222480"/>
                <a:gd name="textAreaBottom" fmla="*/ 222840 h 22248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8" name="Google Shape;598;p28"/>
            <p:cNvSpPr/>
            <p:nvPr/>
          </p:nvSpPr>
          <p:spPr>
            <a:xfrm>
              <a:off x="132120" y="465264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9" name="Google Shape;599;p28"/>
            <p:cNvSpPr/>
            <p:nvPr/>
          </p:nvSpPr>
          <p:spPr>
            <a:xfrm>
              <a:off x="370080" y="4414320"/>
              <a:ext cx="23040" cy="222480"/>
            </a:xfrm>
            <a:custGeom>
              <a:avLst/>
              <a:gdLst>
                <a:gd name="textAreaLeft" fmla="*/ 0 w 23040"/>
                <a:gd name="textAreaRight" fmla="*/ 23400 w 23040"/>
                <a:gd name="textAreaTop" fmla="*/ 0 h 222480"/>
                <a:gd name="textAreaBottom" fmla="*/ 222840 h 22248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0" name="Google Shape;600;p28"/>
            <p:cNvSpPr/>
            <p:nvPr/>
          </p:nvSpPr>
          <p:spPr>
            <a:xfrm>
              <a:off x="401040" y="448668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1" name="Google Shape;601;p28"/>
            <p:cNvSpPr/>
            <p:nvPr/>
          </p:nvSpPr>
          <p:spPr>
            <a:xfrm>
              <a:off x="354600" y="4637520"/>
              <a:ext cx="54000" cy="54000"/>
            </a:xfrm>
            <a:custGeom>
              <a:avLst/>
              <a:gdLst>
                <a:gd name="textAreaLeft" fmla="*/ 0 w 54000"/>
                <a:gd name="textAreaRight" fmla="*/ 54360 w 54000"/>
                <a:gd name="textAreaTop" fmla="*/ 0 h 54000"/>
                <a:gd name="textAreaBottom" fmla="*/ 54360 h 5400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2" name="Google Shape;602;p28"/>
            <p:cNvSpPr/>
            <p:nvPr/>
          </p:nvSpPr>
          <p:spPr>
            <a:xfrm>
              <a:off x="401040" y="468324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3" name="Google Shape;603;p28"/>
            <p:cNvSpPr/>
            <p:nvPr/>
          </p:nvSpPr>
          <p:spPr>
            <a:xfrm>
              <a:off x="204120" y="468324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4" name="Google Shape;604;p28"/>
            <p:cNvSpPr/>
            <p:nvPr/>
          </p:nvSpPr>
          <p:spPr>
            <a:xfrm>
              <a:off x="204120" y="448668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415" name="Google Shape;605;p28"/>
          <p:cNvSpPr/>
          <p:nvPr/>
        </p:nvSpPr>
        <p:spPr>
          <a:xfrm>
            <a:off x="8317080" y="4302720"/>
            <a:ext cx="499320" cy="602640"/>
          </a:xfrm>
          <a:custGeom>
            <a:avLst/>
            <a:gdLst>
              <a:gd name="textAreaLeft" fmla="*/ 0 w 499320"/>
              <a:gd name="textAreaRight" fmla="*/ 499680 w 499320"/>
              <a:gd name="textAreaTop" fmla="*/ 0 h 602640"/>
              <a:gd name="textAreaBottom" fmla="*/ 603000 h 6026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87"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416" name="Google Shape;607;p29" descr=""/>
          <p:cNvPicPr/>
          <p:nvPr/>
        </p:nvPicPr>
        <p:blipFill>
          <a:blip r:embed="rId2">
            <a:alphaModFix amt="30000"/>
          </a:blip>
          <a:stretch/>
        </p:blipFill>
        <p:spPr>
          <a:xfrm rot="10800000">
            <a:off x="360" y="-3600"/>
            <a:ext cx="9143640" cy="5150880"/>
          </a:xfrm>
          <a:prstGeom prst="rect">
            <a:avLst/>
          </a:prstGeom>
          <a:ln w="0">
            <a:noFill/>
          </a:ln>
        </p:spPr>
      </p:pic>
      <p:sp>
        <p:nvSpPr>
          <p:cNvPr id="417" name="PlaceHolder 1"/>
          <p:cNvSpPr>
            <a:spLocks noGrp="1"/>
          </p:cNvSpPr>
          <p:nvPr>
            <p:ph type="title"/>
          </p:nvPr>
        </p:nvSpPr>
        <p:spPr>
          <a:xfrm>
            <a:off x="2175840" y="785160"/>
            <a:ext cx="4792320" cy="88056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418" name="Google Shape;610;p29"/>
          <p:cNvSpPr/>
          <p:nvPr/>
        </p:nvSpPr>
        <p:spPr>
          <a:xfrm>
            <a:off x="2175840" y="3541680"/>
            <a:ext cx="4792320" cy="555840"/>
          </a:xfrm>
          <a:prstGeom prst="rect">
            <a:avLst/>
          </a:prstGeom>
          <a:noFill/>
          <a:ln w="0">
            <a:noFill/>
          </a:ln>
        </p:spPr>
        <p:style>
          <a:lnRef idx="0"/>
          <a:fillRef idx="0"/>
          <a:effectRef idx="0"/>
          <a:fontRef idx="minor"/>
        </p:style>
        <p:txBody>
          <a:bodyPr tIns="91440" bIns="91440" anchor="t">
            <a:noAutofit/>
          </a:bodyPr>
          <a:p>
            <a:pPr algn="ctr" defTabSz="914400">
              <a:lnSpc>
                <a:spcPct val="100000"/>
              </a:lnSpc>
              <a:spcBef>
                <a:spcPts val="300"/>
              </a:spcBef>
              <a:tabLst>
                <a:tab algn="l" pos="0"/>
              </a:tabLst>
            </a:pPr>
            <a:r>
              <a:rPr b="1" lang="en" sz="1200" spc="-1" strike="noStrike">
                <a:solidFill>
                  <a:schemeClr val="dk1"/>
                </a:solidFill>
                <a:latin typeface="Anek Telugu"/>
                <a:ea typeface="Anek Telugu"/>
              </a:rPr>
              <a:t>CREDITS: </a:t>
            </a:r>
            <a:r>
              <a:rPr b="0" lang="en" sz="1200" spc="-1" strike="noStrike">
                <a:solidFill>
                  <a:schemeClr val="dk1"/>
                </a:solidFill>
                <a:latin typeface="Anek Telugu"/>
                <a:ea typeface="Anek Telugu"/>
              </a:rPr>
              <a:t>This presentation template was created by </a:t>
            </a:r>
            <a:r>
              <a:rPr b="1" lang="en" sz="1200" spc="-1" strike="noStrike" u="sng">
                <a:solidFill>
                  <a:schemeClr val="hlink"/>
                </a:solidFill>
                <a:uFillTx/>
                <a:latin typeface="Anek Telugu"/>
                <a:ea typeface="Anek Telugu"/>
                <a:hlinkClick r:id="rId3"/>
              </a:rPr>
              <a:t>Slidesgo</a:t>
            </a:r>
            <a:r>
              <a:rPr b="1" lang="en" sz="1200" spc="-1" strike="noStrike">
                <a:solidFill>
                  <a:schemeClr val="dk1"/>
                </a:solidFill>
                <a:latin typeface="Anek Telugu"/>
                <a:ea typeface="Anek Telugu"/>
              </a:rPr>
              <a:t>, </a:t>
            </a:r>
            <a:r>
              <a:rPr b="0" lang="en" sz="1200" spc="-1" strike="noStrike">
                <a:solidFill>
                  <a:schemeClr val="dk1"/>
                </a:solidFill>
                <a:latin typeface="Anek Telugu"/>
                <a:ea typeface="Anek Telugu"/>
              </a:rPr>
              <a:t>and includes icons by </a:t>
            </a:r>
            <a:r>
              <a:rPr b="1" lang="en" sz="1200" spc="-1" strike="noStrike" u="sng">
                <a:solidFill>
                  <a:schemeClr val="dk1"/>
                </a:solidFill>
                <a:uFillTx/>
                <a:latin typeface="Anek Telugu"/>
                <a:ea typeface="Anek Telugu"/>
                <a:hlinkClick r:id="rId4"/>
              </a:rPr>
              <a:t>Flaticon</a:t>
            </a:r>
            <a:r>
              <a:rPr b="1" lang="en" sz="1200" spc="-1" strike="noStrike">
                <a:solidFill>
                  <a:schemeClr val="dk1"/>
                </a:solidFill>
                <a:latin typeface="Anek Telugu"/>
                <a:ea typeface="Anek Telugu"/>
              </a:rPr>
              <a:t>,</a:t>
            </a:r>
            <a:r>
              <a:rPr b="0" lang="en" sz="1200" spc="-1" strike="noStrike">
                <a:solidFill>
                  <a:schemeClr val="dk1"/>
                </a:solidFill>
                <a:latin typeface="Anek Telugu"/>
                <a:ea typeface="Anek Telugu"/>
              </a:rPr>
              <a:t> and infographics &amp; images by </a:t>
            </a:r>
            <a:r>
              <a:rPr b="1" lang="en" sz="1200" spc="-1" strike="noStrike" u="sng">
                <a:solidFill>
                  <a:schemeClr val="dk1"/>
                </a:solidFill>
                <a:uFillTx/>
                <a:latin typeface="Anek Telugu"/>
                <a:ea typeface="Anek Telugu"/>
                <a:hlinkClick r:id="rId5"/>
              </a:rPr>
              <a:t>Freepik</a:t>
            </a:r>
            <a:r>
              <a:rPr b="1" lang="en" sz="1200" spc="-1" strike="noStrike" u="sng">
                <a:solidFill>
                  <a:schemeClr val="dk1"/>
                </a:solidFill>
                <a:uFillTx/>
                <a:latin typeface="Anek Telugu"/>
                <a:ea typeface="Anek Telugu"/>
              </a:rPr>
              <a:t> </a:t>
            </a:r>
            <a:endParaRPr b="0" lang="en-US" sz="1200" spc="-1" strike="noStrike">
              <a:solidFill>
                <a:srgbClr val="ffffff"/>
              </a:solidFill>
              <a:latin typeface="OpenSymbol"/>
            </a:endParaRPr>
          </a:p>
        </p:txBody>
      </p:sp>
      <p:sp>
        <p:nvSpPr>
          <p:cNvPr id="41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9" r:id="rId6"/>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420" name="Google Shape;612;p30" descr=""/>
          <p:cNvPicPr/>
          <p:nvPr/>
        </p:nvPicPr>
        <p:blipFill>
          <a:blip r:embed="rId2">
            <a:alphaModFix amt="30000"/>
          </a:blip>
          <a:stretch/>
        </p:blipFill>
        <p:spPr>
          <a:xfrm flipH="1" rot="10800000">
            <a:off x="0" y="-3600"/>
            <a:ext cx="9143640" cy="5150880"/>
          </a:xfrm>
          <a:prstGeom prst="rect">
            <a:avLst/>
          </a:prstGeom>
          <a:ln w="0">
            <a:noFill/>
          </a:ln>
        </p:spPr>
      </p:pic>
      <p:sp>
        <p:nvSpPr>
          <p:cNvPr id="421" name="Google Shape;613;p30"/>
          <p:cNvSpPr/>
          <p:nvPr/>
        </p:nvSpPr>
        <p:spPr>
          <a:xfrm>
            <a:off x="8385480" y="200880"/>
            <a:ext cx="396360" cy="478440"/>
          </a:xfrm>
          <a:custGeom>
            <a:avLst/>
            <a:gdLst>
              <a:gd name="textAreaLeft" fmla="*/ 0 w 396360"/>
              <a:gd name="textAreaRight" fmla="*/ 396720 w 396360"/>
              <a:gd name="textAreaTop" fmla="*/ 0 h 478440"/>
              <a:gd name="textAreaBottom" fmla="*/ 478800 h 4784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2" name="Google Shape;614;p30"/>
          <p:cNvSpPr/>
          <p:nvPr/>
        </p:nvSpPr>
        <p:spPr>
          <a:xfrm>
            <a:off x="514800" y="4560840"/>
            <a:ext cx="396360" cy="478440"/>
          </a:xfrm>
          <a:custGeom>
            <a:avLst/>
            <a:gdLst>
              <a:gd name="textAreaLeft" fmla="*/ 0 w 396360"/>
              <a:gd name="textAreaRight" fmla="*/ 396720 w 396360"/>
              <a:gd name="textAreaTop" fmla="*/ 0 h 478440"/>
              <a:gd name="textAreaBottom" fmla="*/ 478800 h 4784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3" name="Google Shape;615;p30"/>
          <p:cNvSpPr/>
          <p:nvPr/>
        </p:nvSpPr>
        <p:spPr>
          <a:xfrm>
            <a:off x="118080" y="4038480"/>
            <a:ext cx="396360" cy="478440"/>
          </a:xfrm>
          <a:custGeom>
            <a:avLst/>
            <a:gdLst>
              <a:gd name="textAreaLeft" fmla="*/ 0 w 396360"/>
              <a:gd name="textAreaRight" fmla="*/ 396720 w 396360"/>
              <a:gd name="textAreaTop" fmla="*/ 0 h 478440"/>
              <a:gd name="textAreaBottom" fmla="*/ 478800 h 4784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91" r:id="rId3"/>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424" name="Google Shape;68;p4" descr=""/>
          <p:cNvPicPr/>
          <p:nvPr/>
        </p:nvPicPr>
        <p:blipFill>
          <a:blip r:embed="rId2">
            <a:alphaModFix amt="30000"/>
          </a:blip>
          <a:stretch/>
        </p:blipFill>
        <p:spPr>
          <a:xfrm flipH="1">
            <a:off x="360" y="-3960"/>
            <a:ext cx="9143640" cy="5150880"/>
          </a:xfrm>
          <a:prstGeom prst="rect">
            <a:avLst/>
          </a:prstGeom>
          <a:ln w="0">
            <a:noFill/>
          </a:ln>
        </p:spPr>
      </p:pic>
      <p:grpSp>
        <p:nvGrpSpPr>
          <p:cNvPr id="425" name="Google Shape;69;p4"/>
          <p:cNvGrpSpPr/>
          <p:nvPr/>
        </p:nvGrpSpPr>
        <p:grpSpPr>
          <a:xfrm>
            <a:off x="-1559160" y="-1129320"/>
            <a:ext cx="2771280" cy="2771640"/>
            <a:chOff x="-1559160" y="-1129320"/>
            <a:chExt cx="2771280" cy="2771640"/>
          </a:xfrm>
        </p:grpSpPr>
        <p:sp>
          <p:nvSpPr>
            <p:cNvPr id="426" name="Google Shape;70;p4"/>
            <p:cNvSpPr/>
            <p:nvPr/>
          </p:nvSpPr>
          <p:spPr>
            <a:xfrm>
              <a:off x="-1559160" y="193320"/>
              <a:ext cx="1264320" cy="127080"/>
            </a:xfrm>
            <a:custGeom>
              <a:avLst/>
              <a:gdLst>
                <a:gd name="textAreaLeft" fmla="*/ 0 w 1264320"/>
                <a:gd name="textAreaRight" fmla="*/ 1264680 w 1264320"/>
                <a:gd name="textAreaTop" fmla="*/ 0 h 127080"/>
                <a:gd name="textAreaBottom" fmla="*/ 127440 h 127080"/>
              </a:gdLst>
              <a:ahLst/>
              <a:rect l="textAreaLeft" t="textAreaTop" r="textAreaRight" b="textAreaBottom"/>
              <a:pathLst>
                <a:path w="1575723" h="158763">
                  <a:moveTo>
                    <a:pt x="1099444" y="158764"/>
                  </a:moveTo>
                  <a:cubicBezTo>
                    <a:pt x="888806" y="158764"/>
                    <a:pt x="617539" y="138137"/>
                    <a:pt x="266891" y="111886"/>
                  </a:cubicBezTo>
                  <a:cubicBezTo>
                    <a:pt x="186262" y="105635"/>
                    <a:pt x="101881" y="99385"/>
                    <a:pt x="12501" y="93135"/>
                  </a:cubicBezTo>
                  <a:cubicBezTo>
                    <a:pt x="5000" y="92510"/>
                    <a:pt x="0" y="86884"/>
                    <a:pt x="0" y="79384"/>
                  </a:cubicBezTo>
                  <a:cubicBezTo>
                    <a:pt x="0" y="71883"/>
                    <a:pt x="5000" y="66258"/>
                    <a:pt x="12501" y="65633"/>
                  </a:cubicBezTo>
                  <a:cubicBezTo>
                    <a:pt x="101256" y="59382"/>
                    <a:pt x="186262" y="52507"/>
                    <a:pt x="266891" y="46882"/>
                  </a:cubicBezTo>
                  <a:cubicBezTo>
                    <a:pt x="961936" y="-5622"/>
                    <a:pt x="1344459" y="-34374"/>
                    <a:pt x="1562598" y="73133"/>
                  </a:cubicBezTo>
                  <a:lnTo>
                    <a:pt x="1575724" y="79384"/>
                  </a:lnTo>
                  <a:lnTo>
                    <a:pt x="1562598" y="85634"/>
                  </a:lnTo>
                  <a:cubicBezTo>
                    <a:pt x="1454466" y="138762"/>
                    <a:pt x="1306332" y="158764"/>
                    <a:pt x="1099444" y="158764"/>
                  </a:cubicBezTo>
                  <a:close/>
                  <a:moveTo>
                    <a:pt x="23751" y="79384"/>
                  </a:moveTo>
                  <a:cubicBezTo>
                    <a:pt x="108757" y="85634"/>
                    <a:pt x="190012" y="91884"/>
                    <a:pt x="268142" y="97510"/>
                  </a:cubicBezTo>
                  <a:cubicBezTo>
                    <a:pt x="946310" y="148763"/>
                    <a:pt x="1326333" y="177515"/>
                    <a:pt x="1543222" y="79384"/>
                  </a:cubicBezTo>
                  <a:cubicBezTo>
                    <a:pt x="1326333" y="-18748"/>
                    <a:pt x="946935" y="10004"/>
                    <a:pt x="268767" y="61258"/>
                  </a:cubicBezTo>
                  <a:cubicBezTo>
                    <a:pt x="190637" y="66883"/>
                    <a:pt x="109382" y="73133"/>
                    <a:pt x="23751" y="79384"/>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7" name="Google Shape;71;p4"/>
            <p:cNvSpPr/>
            <p:nvPr/>
          </p:nvSpPr>
          <p:spPr>
            <a:xfrm>
              <a:off x="-237240" y="-1129320"/>
              <a:ext cx="127080" cy="1264320"/>
            </a:xfrm>
            <a:custGeom>
              <a:avLst/>
              <a:gdLst>
                <a:gd name="textAreaLeft" fmla="*/ 0 w 127080"/>
                <a:gd name="textAreaRight" fmla="*/ 127440 w 127080"/>
                <a:gd name="textAreaTop" fmla="*/ 0 h 1264320"/>
                <a:gd name="textAreaBottom" fmla="*/ 1264680 h 1264320"/>
              </a:gdLst>
              <a:ahLst/>
              <a:rect l="textAreaLeft" t="textAreaTop" r="textAreaRight" b="textAreaBottom"/>
              <a:pathLst>
                <a:path w="158767" h="1575723">
                  <a:moveTo>
                    <a:pt x="79383" y="1575724"/>
                  </a:moveTo>
                  <a:lnTo>
                    <a:pt x="73133" y="1562598"/>
                  </a:lnTo>
                  <a:cubicBezTo>
                    <a:pt x="-34373" y="1344459"/>
                    <a:pt x="-5622" y="961935"/>
                    <a:pt x="46882" y="266892"/>
                  </a:cubicBezTo>
                  <a:cubicBezTo>
                    <a:pt x="53132" y="186262"/>
                    <a:pt x="59382" y="101256"/>
                    <a:pt x="65633" y="12501"/>
                  </a:cubicBezTo>
                  <a:lnTo>
                    <a:pt x="65633" y="12501"/>
                  </a:lnTo>
                  <a:cubicBezTo>
                    <a:pt x="66258" y="5000"/>
                    <a:pt x="71883" y="0"/>
                    <a:pt x="79383" y="0"/>
                  </a:cubicBezTo>
                  <a:cubicBezTo>
                    <a:pt x="79383" y="0"/>
                    <a:pt x="79383" y="0"/>
                    <a:pt x="79383" y="0"/>
                  </a:cubicBezTo>
                  <a:cubicBezTo>
                    <a:pt x="86884" y="0"/>
                    <a:pt x="92509" y="5000"/>
                    <a:pt x="93135" y="12501"/>
                  </a:cubicBezTo>
                  <a:cubicBezTo>
                    <a:pt x="99385" y="101881"/>
                    <a:pt x="106260" y="186262"/>
                    <a:pt x="111886" y="266892"/>
                  </a:cubicBezTo>
                  <a:cubicBezTo>
                    <a:pt x="164389" y="961935"/>
                    <a:pt x="193141" y="1344459"/>
                    <a:pt x="85634" y="1561973"/>
                  </a:cubicBezTo>
                  <a:lnTo>
                    <a:pt x="79383" y="1575724"/>
                  </a:lnTo>
                  <a:close/>
                  <a:moveTo>
                    <a:pt x="79383" y="24377"/>
                  </a:moveTo>
                  <a:cubicBezTo>
                    <a:pt x="73133" y="110007"/>
                    <a:pt x="66883" y="191262"/>
                    <a:pt x="61257" y="268767"/>
                  </a:cubicBezTo>
                  <a:cubicBezTo>
                    <a:pt x="10004" y="946934"/>
                    <a:pt x="-18747" y="1326333"/>
                    <a:pt x="79383" y="1543222"/>
                  </a:cubicBezTo>
                  <a:cubicBezTo>
                    <a:pt x="177515" y="1326333"/>
                    <a:pt x="148763" y="946934"/>
                    <a:pt x="97510" y="268767"/>
                  </a:cubicBezTo>
                  <a:cubicBezTo>
                    <a:pt x="91884" y="191262"/>
                    <a:pt x="85634" y="109382"/>
                    <a:pt x="79383" y="243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8" name="Google Shape;72;p4"/>
            <p:cNvSpPr/>
            <p:nvPr/>
          </p:nvSpPr>
          <p:spPr>
            <a:xfrm>
              <a:off x="-237240" y="378000"/>
              <a:ext cx="127080" cy="1264320"/>
            </a:xfrm>
            <a:custGeom>
              <a:avLst/>
              <a:gdLst>
                <a:gd name="textAreaLeft" fmla="*/ 0 w 127080"/>
                <a:gd name="textAreaRight" fmla="*/ 127440 w 127080"/>
                <a:gd name="textAreaTop" fmla="*/ 0 h 1264320"/>
                <a:gd name="textAreaBottom" fmla="*/ 1264680 h 1264320"/>
              </a:gdLst>
              <a:ahLst/>
              <a:rect l="textAreaLeft" t="textAreaTop" r="textAreaRight" b="textAreaBottom"/>
              <a:pathLst>
                <a:path w="158767" h="1575724">
                  <a:moveTo>
                    <a:pt x="79383" y="1575724"/>
                  </a:moveTo>
                  <a:cubicBezTo>
                    <a:pt x="71883" y="1575724"/>
                    <a:pt x="66258" y="1570724"/>
                    <a:pt x="65633" y="1563223"/>
                  </a:cubicBezTo>
                  <a:cubicBezTo>
                    <a:pt x="59382" y="1474468"/>
                    <a:pt x="52507" y="1389462"/>
                    <a:pt x="46882" y="1308832"/>
                  </a:cubicBezTo>
                  <a:cubicBezTo>
                    <a:pt x="-5622" y="613788"/>
                    <a:pt x="-34373" y="231265"/>
                    <a:pt x="73133" y="13126"/>
                  </a:cubicBezTo>
                  <a:lnTo>
                    <a:pt x="79383" y="0"/>
                  </a:lnTo>
                  <a:lnTo>
                    <a:pt x="85634" y="13126"/>
                  </a:lnTo>
                  <a:cubicBezTo>
                    <a:pt x="193141" y="231265"/>
                    <a:pt x="164389" y="613788"/>
                    <a:pt x="111886" y="1308207"/>
                  </a:cubicBezTo>
                  <a:cubicBezTo>
                    <a:pt x="105636" y="1388837"/>
                    <a:pt x="99385" y="1473843"/>
                    <a:pt x="93135" y="1563223"/>
                  </a:cubicBezTo>
                  <a:cubicBezTo>
                    <a:pt x="92509" y="1570724"/>
                    <a:pt x="86884" y="1575724"/>
                    <a:pt x="79383" y="1575724"/>
                  </a:cubicBezTo>
                  <a:cubicBezTo>
                    <a:pt x="79383" y="1575724"/>
                    <a:pt x="79383" y="1575724"/>
                    <a:pt x="79383" y="1575724"/>
                  </a:cubicBezTo>
                  <a:close/>
                  <a:moveTo>
                    <a:pt x="79383" y="33127"/>
                  </a:moveTo>
                  <a:cubicBezTo>
                    <a:pt x="-18747" y="250016"/>
                    <a:pt x="10004" y="630040"/>
                    <a:pt x="61257" y="1307582"/>
                  </a:cubicBezTo>
                  <a:cubicBezTo>
                    <a:pt x="66883" y="1385087"/>
                    <a:pt x="73133" y="1466342"/>
                    <a:pt x="79383" y="1551973"/>
                  </a:cubicBezTo>
                  <a:cubicBezTo>
                    <a:pt x="85634" y="1466342"/>
                    <a:pt x="91884" y="1385087"/>
                    <a:pt x="97510" y="1307582"/>
                  </a:cubicBezTo>
                  <a:cubicBezTo>
                    <a:pt x="148763" y="629414"/>
                    <a:pt x="177515" y="250016"/>
                    <a:pt x="79383" y="3312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9" name="Google Shape;73;p4"/>
            <p:cNvSpPr/>
            <p:nvPr/>
          </p:nvSpPr>
          <p:spPr>
            <a:xfrm>
              <a:off x="-52200" y="193320"/>
              <a:ext cx="1264320" cy="127080"/>
            </a:xfrm>
            <a:custGeom>
              <a:avLst/>
              <a:gdLst>
                <a:gd name="textAreaLeft" fmla="*/ 0 w 1264320"/>
                <a:gd name="textAreaRight" fmla="*/ 1264680 w 1264320"/>
                <a:gd name="textAreaTop" fmla="*/ 0 h 127080"/>
                <a:gd name="textAreaBottom" fmla="*/ 127440 h 127080"/>
              </a:gdLst>
              <a:ahLst/>
              <a:rect l="textAreaLeft" t="textAreaTop" r="textAreaRight" b="textAreaBottom"/>
              <a:pathLst>
                <a:path w="1575723" h="158763">
                  <a:moveTo>
                    <a:pt x="476280" y="158764"/>
                  </a:moveTo>
                  <a:cubicBezTo>
                    <a:pt x="269392" y="158764"/>
                    <a:pt x="120632" y="138762"/>
                    <a:pt x="13126" y="85634"/>
                  </a:cubicBezTo>
                  <a:lnTo>
                    <a:pt x="0" y="79384"/>
                  </a:lnTo>
                  <a:lnTo>
                    <a:pt x="13126" y="73133"/>
                  </a:lnTo>
                  <a:cubicBezTo>
                    <a:pt x="231265" y="-34374"/>
                    <a:pt x="613788" y="-5622"/>
                    <a:pt x="1308832" y="46882"/>
                  </a:cubicBezTo>
                  <a:cubicBezTo>
                    <a:pt x="1389462" y="53132"/>
                    <a:pt x="1474467" y="59382"/>
                    <a:pt x="1563223" y="65633"/>
                  </a:cubicBezTo>
                  <a:cubicBezTo>
                    <a:pt x="1570723" y="66258"/>
                    <a:pt x="1575724" y="71883"/>
                    <a:pt x="1575724" y="79384"/>
                  </a:cubicBezTo>
                  <a:cubicBezTo>
                    <a:pt x="1575724" y="86884"/>
                    <a:pt x="1570723" y="92510"/>
                    <a:pt x="1563223" y="93135"/>
                  </a:cubicBezTo>
                  <a:cubicBezTo>
                    <a:pt x="1474467" y="99385"/>
                    <a:pt x="1389462" y="106260"/>
                    <a:pt x="1308832" y="111886"/>
                  </a:cubicBezTo>
                  <a:cubicBezTo>
                    <a:pt x="958185" y="138137"/>
                    <a:pt x="686918" y="158764"/>
                    <a:pt x="476280" y="158764"/>
                  </a:cubicBezTo>
                  <a:close/>
                  <a:moveTo>
                    <a:pt x="33127" y="79384"/>
                  </a:moveTo>
                  <a:cubicBezTo>
                    <a:pt x="250016" y="177515"/>
                    <a:pt x="630039" y="148763"/>
                    <a:pt x="1308207" y="97510"/>
                  </a:cubicBezTo>
                  <a:cubicBezTo>
                    <a:pt x="1385712" y="91884"/>
                    <a:pt x="1466967" y="85634"/>
                    <a:pt x="1552597" y="79384"/>
                  </a:cubicBezTo>
                  <a:cubicBezTo>
                    <a:pt x="1466967" y="73133"/>
                    <a:pt x="1385712" y="66883"/>
                    <a:pt x="1308207" y="61258"/>
                  </a:cubicBezTo>
                  <a:cubicBezTo>
                    <a:pt x="629414" y="10004"/>
                    <a:pt x="249390" y="-18748"/>
                    <a:pt x="33127" y="79384"/>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0" name="Google Shape;74;p4"/>
            <p:cNvSpPr/>
            <p:nvPr/>
          </p:nvSpPr>
          <p:spPr>
            <a:xfrm>
              <a:off x="-1156680" y="343440"/>
              <a:ext cx="897120" cy="896760"/>
            </a:xfrm>
            <a:custGeom>
              <a:avLst/>
              <a:gdLst>
                <a:gd name="textAreaLeft" fmla="*/ 0 w 897120"/>
                <a:gd name="textAreaRight" fmla="*/ 897480 w 897120"/>
                <a:gd name="textAreaTop" fmla="*/ 0 h 896760"/>
                <a:gd name="textAreaBottom" fmla="*/ 897120 h 896760"/>
              </a:gdLst>
              <a:ahLst/>
              <a:rect l="textAreaLeft" t="textAreaTop" r="textAreaRight" b="textAreaBottom"/>
              <a:pathLst>
                <a:path w="1117897" h="1117570">
                  <a:moveTo>
                    <a:pt x="13453" y="1117570"/>
                  </a:moveTo>
                  <a:cubicBezTo>
                    <a:pt x="10328" y="1117570"/>
                    <a:pt x="6578" y="1116320"/>
                    <a:pt x="4077" y="1113195"/>
                  </a:cubicBezTo>
                  <a:cubicBezTo>
                    <a:pt x="-923" y="1108195"/>
                    <a:pt x="-1548" y="1100069"/>
                    <a:pt x="3452" y="1095069"/>
                  </a:cubicBezTo>
                  <a:cubicBezTo>
                    <a:pt x="61581" y="1027565"/>
                    <a:pt x="117210" y="963185"/>
                    <a:pt x="169713" y="901932"/>
                  </a:cubicBezTo>
                  <a:cubicBezTo>
                    <a:pt x="624116" y="373773"/>
                    <a:pt x="874132" y="82505"/>
                    <a:pt x="1104147" y="4375"/>
                  </a:cubicBezTo>
                  <a:lnTo>
                    <a:pt x="1117897" y="0"/>
                  </a:lnTo>
                  <a:lnTo>
                    <a:pt x="1113522" y="13751"/>
                  </a:lnTo>
                  <a:cubicBezTo>
                    <a:pt x="1035392" y="243765"/>
                    <a:pt x="744124" y="493781"/>
                    <a:pt x="215966" y="948184"/>
                  </a:cubicBezTo>
                  <a:cubicBezTo>
                    <a:pt x="154712" y="1000688"/>
                    <a:pt x="90333" y="1056316"/>
                    <a:pt x="22204" y="1115070"/>
                  </a:cubicBezTo>
                  <a:lnTo>
                    <a:pt x="22204" y="1115070"/>
                  </a:lnTo>
                  <a:cubicBezTo>
                    <a:pt x="19703" y="1116320"/>
                    <a:pt x="16578" y="1117570"/>
                    <a:pt x="13453" y="1117570"/>
                  </a:cubicBezTo>
                  <a:close/>
                  <a:moveTo>
                    <a:pt x="1094771" y="22501"/>
                  </a:moveTo>
                  <a:cubicBezTo>
                    <a:pt x="872257" y="106257"/>
                    <a:pt x="624116" y="395025"/>
                    <a:pt x="180963" y="910682"/>
                  </a:cubicBezTo>
                  <a:cubicBezTo>
                    <a:pt x="130335" y="970061"/>
                    <a:pt x="77207" y="1031940"/>
                    <a:pt x="20953" y="1096319"/>
                  </a:cubicBezTo>
                  <a:cubicBezTo>
                    <a:pt x="85958" y="1040065"/>
                    <a:pt x="147836" y="986937"/>
                    <a:pt x="206590" y="936309"/>
                  </a:cubicBezTo>
                  <a:cubicBezTo>
                    <a:pt x="722247" y="493156"/>
                    <a:pt x="1011016" y="245015"/>
                    <a:pt x="109477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1" name="Google Shape;75;p4"/>
            <p:cNvSpPr/>
            <p:nvPr/>
          </p:nvSpPr>
          <p:spPr>
            <a:xfrm>
              <a:off x="-87120" y="343440"/>
              <a:ext cx="897120" cy="896760"/>
            </a:xfrm>
            <a:custGeom>
              <a:avLst/>
              <a:gdLst>
                <a:gd name="textAreaLeft" fmla="*/ 0 w 897120"/>
                <a:gd name="textAreaRight" fmla="*/ 897480 w 897120"/>
                <a:gd name="textAreaTop" fmla="*/ 0 h 896760"/>
                <a:gd name="textAreaBottom" fmla="*/ 897120 h 896760"/>
              </a:gdLst>
              <a:ahLst/>
              <a:rect l="textAreaLeft" t="textAreaTop" r="textAreaRight" b="textAreaBottom"/>
              <a:pathLst>
                <a:path w="1117897" h="1117570">
                  <a:moveTo>
                    <a:pt x="1103819" y="1117570"/>
                  </a:moveTo>
                  <a:cubicBezTo>
                    <a:pt x="1100694" y="1117570"/>
                    <a:pt x="1097569" y="1116320"/>
                    <a:pt x="1095069" y="1114445"/>
                  </a:cubicBezTo>
                  <a:cubicBezTo>
                    <a:pt x="1027564" y="1056316"/>
                    <a:pt x="963185" y="1000688"/>
                    <a:pt x="901931" y="948184"/>
                  </a:cubicBezTo>
                  <a:cubicBezTo>
                    <a:pt x="373148" y="493781"/>
                    <a:pt x="82505" y="243765"/>
                    <a:pt x="4375" y="13751"/>
                  </a:cubicBezTo>
                  <a:lnTo>
                    <a:pt x="0" y="0"/>
                  </a:lnTo>
                  <a:lnTo>
                    <a:pt x="13751" y="4375"/>
                  </a:lnTo>
                  <a:cubicBezTo>
                    <a:pt x="243765" y="82505"/>
                    <a:pt x="493781" y="373773"/>
                    <a:pt x="948184" y="901932"/>
                  </a:cubicBezTo>
                  <a:cubicBezTo>
                    <a:pt x="1000688" y="963185"/>
                    <a:pt x="1056316" y="1027565"/>
                    <a:pt x="1114445" y="1095069"/>
                  </a:cubicBezTo>
                  <a:lnTo>
                    <a:pt x="1114445" y="1095069"/>
                  </a:lnTo>
                  <a:cubicBezTo>
                    <a:pt x="1119445" y="1100694"/>
                    <a:pt x="1118820" y="1108195"/>
                    <a:pt x="1113820" y="1113820"/>
                  </a:cubicBezTo>
                  <a:cubicBezTo>
                    <a:pt x="1110695" y="1116320"/>
                    <a:pt x="1107569" y="1117570"/>
                    <a:pt x="1103819" y="1117570"/>
                  </a:cubicBezTo>
                  <a:close/>
                  <a:moveTo>
                    <a:pt x="22501" y="22501"/>
                  </a:moveTo>
                  <a:cubicBezTo>
                    <a:pt x="106257" y="245015"/>
                    <a:pt x="395025" y="493156"/>
                    <a:pt x="910682" y="936934"/>
                  </a:cubicBezTo>
                  <a:cubicBezTo>
                    <a:pt x="969436" y="987562"/>
                    <a:pt x="1031940" y="1040690"/>
                    <a:pt x="1096318" y="1096944"/>
                  </a:cubicBezTo>
                  <a:cubicBezTo>
                    <a:pt x="1040690" y="1031940"/>
                    <a:pt x="986936" y="970061"/>
                    <a:pt x="936308" y="911307"/>
                  </a:cubicBezTo>
                  <a:cubicBezTo>
                    <a:pt x="493781" y="395025"/>
                    <a:pt x="245640" y="106257"/>
                    <a:pt x="2250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2" name="Google Shape;76;p4"/>
            <p:cNvSpPr/>
            <p:nvPr/>
          </p:nvSpPr>
          <p:spPr>
            <a:xfrm>
              <a:off x="-87840" y="-726480"/>
              <a:ext cx="897120" cy="897480"/>
            </a:xfrm>
            <a:custGeom>
              <a:avLst/>
              <a:gdLst>
                <a:gd name="textAreaLeft" fmla="*/ 0 w 897120"/>
                <a:gd name="textAreaRight" fmla="*/ 897480 w 897120"/>
                <a:gd name="textAreaTop" fmla="*/ 0 h 897480"/>
                <a:gd name="textAreaBottom" fmla="*/ 897840 h 897480"/>
              </a:gdLst>
              <a:ahLst/>
              <a:rect l="textAreaLeft" t="textAreaTop" r="textAreaRight" b="textAreaBottom"/>
              <a:pathLst>
                <a:path w="1117897" h="1118522">
                  <a:moveTo>
                    <a:pt x="0" y="1118522"/>
                  </a:moveTo>
                  <a:lnTo>
                    <a:pt x="4376" y="1104772"/>
                  </a:lnTo>
                  <a:cubicBezTo>
                    <a:pt x="82506" y="874757"/>
                    <a:pt x="373774" y="624741"/>
                    <a:pt x="901932" y="170338"/>
                  </a:cubicBezTo>
                  <a:cubicBezTo>
                    <a:pt x="963186" y="117835"/>
                    <a:pt x="1027565" y="62206"/>
                    <a:pt x="1095694" y="3452"/>
                  </a:cubicBezTo>
                  <a:cubicBezTo>
                    <a:pt x="1101320" y="-1548"/>
                    <a:pt x="1108820" y="-923"/>
                    <a:pt x="1113821" y="4077"/>
                  </a:cubicBezTo>
                  <a:cubicBezTo>
                    <a:pt x="1118820" y="9078"/>
                    <a:pt x="1119446" y="17203"/>
                    <a:pt x="1114445" y="22204"/>
                  </a:cubicBezTo>
                  <a:lnTo>
                    <a:pt x="1114445" y="22204"/>
                  </a:lnTo>
                  <a:cubicBezTo>
                    <a:pt x="1056316" y="89708"/>
                    <a:pt x="1000689" y="154087"/>
                    <a:pt x="948185" y="215341"/>
                  </a:cubicBezTo>
                  <a:cubicBezTo>
                    <a:pt x="493781" y="743499"/>
                    <a:pt x="243765" y="1034767"/>
                    <a:pt x="13751" y="1112897"/>
                  </a:cubicBezTo>
                  <a:lnTo>
                    <a:pt x="0" y="1118522"/>
                  </a:lnTo>
                  <a:close/>
                  <a:moveTo>
                    <a:pt x="1103820" y="13453"/>
                  </a:moveTo>
                  <a:cubicBezTo>
                    <a:pt x="1036940" y="72832"/>
                    <a:pt x="972562" y="128460"/>
                    <a:pt x="911308" y="180963"/>
                  </a:cubicBezTo>
                  <a:cubicBezTo>
                    <a:pt x="395650" y="624116"/>
                    <a:pt x="106882" y="872257"/>
                    <a:pt x="23127" y="1094771"/>
                  </a:cubicBezTo>
                  <a:cubicBezTo>
                    <a:pt x="245641" y="1011016"/>
                    <a:pt x="493781" y="722248"/>
                    <a:pt x="937559" y="206590"/>
                  </a:cubicBezTo>
                  <a:cubicBezTo>
                    <a:pt x="990062" y="145336"/>
                    <a:pt x="1045691" y="80957"/>
                    <a:pt x="1103820" y="13453"/>
                  </a:cubicBezTo>
                  <a:lnTo>
                    <a:pt x="1109445" y="18453"/>
                  </a:lnTo>
                  <a:lnTo>
                    <a:pt x="1103820" y="13453"/>
                  </a:lnTo>
                  <a:lnTo>
                    <a:pt x="1109445" y="18453"/>
                  </a:lnTo>
                  <a:lnTo>
                    <a:pt x="1103820" y="13453"/>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3" name="Google Shape;77;p4"/>
            <p:cNvSpPr/>
            <p:nvPr/>
          </p:nvSpPr>
          <p:spPr>
            <a:xfrm>
              <a:off x="-1156680" y="-726120"/>
              <a:ext cx="897480" cy="897120"/>
            </a:xfrm>
            <a:custGeom>
              <a:avLst/>
              <a:gdLst>
                <a:gd name="textAreaLeft" fmla="*/ 0 w 897480"/>
                <a:gd name="textAreaRight" fmla="*/ 897840 w 897480"/>
                <a:gd name="textAreaTop" fmla="*/ 0 h 897120"/>
                <a:gd name="textAreaBottom" fmla="*/ 897480 h 897120"/>
              </a:gdLst>
              <a:ahLst/>
              <a:rect l="textAreaLeft" t="textAreaTop" r="textAreaRight" b="textAreaBottom"/>
              <a:pathLst>
                <a:path w="1118522" h="1117897">
                  <a:moveTo>
                    <a:pt x="1118522" y="1117897"/>
                  </a:moveTo>
                  <a:lnTo>
                    <a:pt x="1104772" y="1113522"/>
                  </a:lnTo>
                  <a:cubicBezTo>
                    <a:pt x="874757" y="1035392"/>
                    <a:pt x="624741" y="744124"/>
                    <a:pt x="170338" y="215966"/>
                  </a:cubicBezTo>
                  <a:cubicBezTo>
                    <a:pt x="117834" y="154712"/>
                    <a:pt x="62206" y="90333"/>
                    <a:pt x="3452" y="22204"/>
                  </a:cubicBezTo>
                  <a:lnTo>
                    <a:pt x="3452" y="22204"/>
                  </a:lnTo>
                  <a:cubicBezTo>
                    <a:pt x="-1548" y="16578"/>
                    <a:pt x="-923" y="9078"/>
                    <a:pt x="4077" y="4077"/>
                  </a:cubicBezTo>
                  <a:cubicBezTo>
                    <a:pt x="9077" y="-923"/>
                    <a:pt x="17203" y="-1548"/>
                    <a:pt x="22828" y="3452"/>
                  </a:cubicBezTo>
                  <a:cubicBezTo>
                    <a:pt x="90333" y="61581"/>
                    <a:pt x="154712" y="117209"/>
                    <a:pt x="216591" y="170338"/>
                  </a:cubicBezTo>
                  <a:cubicBezTo>
                    <a:pt x="744749" y="624741"/>
                    <a:pt x="1036017" y="874757"/>
                    <a:pt x="1114147" y="1104771"/>
                  </a:cubicBezTo>
                  <a:lnTo>
                    <a:pt x="1118522" y="1117897"/>
                  </a:lnTo>
                  <a:close/>
                  <a:moveTo>
                    <a:pt x="20953" y="20953"/>
                  </a:moveTo>
                  <a:cubicBezTo>
                    <a:pt x="77207" y="85958"/>
                    <a:pt x="130335" y="147836"/>
                    <a:pt x="180963" y="206590"/>
                  </a:cubicBezTo>
                  <a:cubicBezTo>
                    <a:pt x="624116" y="722248"/>
                    <a:pt x="872257" y="1011016"/>
                    <a:pt x="1094771" y="1094771"/>
                  </a:cubicBezTo>
                  <a:cubicBezTo>
                    <a:pt x="1011016" y="872257"/>
                    <a:pt x="722247" y="624116"/>
                    <a:pt x="206590" y="180963"/>
                  </a:cubicBezTo>
                  <a:cubicBezTo>
                    <a:pt x="147836" y="129710"/>
                    <a:pt x="85958" y="76582"/>
                    <a:pt x="20953" y="2095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4" name="Google Shape;78;p4"/>
            <p:cNvSpPr/>
            <p:nvPr/>
          </p:nvSpPr>
          <p:spPr>
            <a:xfrm>
              <a:off x="-1390680" y="-222120"/>
              <a:ext cx="1111680" cy="439920"/>
            </a:xfrm>
            <a:custGeom>
              <a:avLst/>
              <a:gdLst>
                <a:gd name="textAreaLeft" fmla="*/ 0 w 1111680"/>
                <a:gd name="textAreaRight" fmla="*/ 1112040 w 1111680"/>
                <a:gd name="textAreaTop" fmla="*/ 0 h 439920"/>
                <a:gd name="textAreaBottom" fmla="*/ 440280 h 439920"/>
              </a:gdLst>
              <a:ahLst/>
              <a:rect l="textAreaLeft" t="textAreaTop" r="textAreaRight" b="textAreaBottom"/>
              <a:pathLst>
                <a:path w="1385324" h="548695">
                  <a:moveTo>
                    <a:pt x="1330322" y="548695"/>
                  </a:moveTo>
                  <a:cubicBezTo>
                    <a:pt x="1104057" y="548695"/>
                    <a:pt x="782787" y="394936"/>
                    <a:pt x="224627" y="128669"/>
                  </a:cubicBezTo>
                  <a:cubicBezTo>
                    <a:pt x="155873" y="96167"/>
                    <a:pt x="83993" y="61165"/>
                    <a:pt x="7739" y="25538"/>
                  </a:cubicBezTo>
                  <a:cubicBezTo>
                    <a:pt x="1488" y="22412"/>
                    <a:pt x="-1637" y="15537"/>
                    <a:pt x="863" y="8661"/>
                  </a:cubicBezTo>
                  <a:cubicBezTo>
                    <a:pt x="3363" y="1786"/>
                    <a:pt x="10239" y="-1339"/>
                    <a:pt x="17114" y="536"/>
                  </a:cubicBezTo>
                  <a:cubicBezTo>
                    <a:pt x="97119" y="24912"/>
                    <a:pt x="173999" y="48664"/>
                    <a:pt x="247129" y="70540"/>
                  </a:cubicBezTo>
                  <a:cubicBezTo>
                    <a:pt x="874668" y="261177"/>
                    <a:pt x="1220940" y="366184"/>
                    <a:pt x="1375325" y="534945"/>
                  </a:cubicBezTo>
                  <a:lnTo>
                    <a:pt x="1385325" y="545570"/>
                  </a:lnTo>
                  <a:lnTo>
                    <a:pt x="1370950" y="546820"/>
                  </a:lnTo>
                  <a:cubicBezTo>
                    <a:pt x="1357823" y="548070"/>
                    <a:pt x="1344073" y="548695"/>
                    <a:pt x="1330322" y="548695"/>
                  </a:cubicBezTo>
                  <a:close/>
                  <a:moveTo>
                    <a:pt x="27740" y="18662"/>
                  </a:moveTo>
                  <a:cubicBezTo>
                    <a:pt x="98369" y="52414"/>
                    <a:pt x="165873" y="84291"/>
                    <a:pt x="230878" y="115543"/>
                  </a:cubicBezTo>
                  <a:cubicBezTo>
                    <a:pt x="807789" y="391185"/>
                    <a:pt x="1131559" y="545570"/>
                    <a:pt x="1354698" y="533694"/>
                  </a:cubicBezTo>
                  <a:cubicBezTo>
                    <a:pt x="1197813" y="374309"/>
                    <a:pt x="854666" y="269928"/>
                    <a:pt x="243379" y="84291"/>
                  </a:cubicBezTo>
                  <a:cubicBezTo>
                    <a:pt x="174624" y="63665"/>
                    <a:pt x="102745" y="41788"/>
                    <a:pt x="27740" y="18662"/>
                  </a:cubicBezTo>
                  <a:close/>
                  <a:moveTo>
                    <a:pt x="13989" y="12412"/>
                  </a:moveTo>
                  <a:lnTo>
                    <a:pt x="10864" y="18662"/>
                  </a:lnTo>
                  <a:lnTo>
                    <a:pt x="13989" y="12412"/>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5" name="Google Shape;79;p4"/>
            <p:cNvSpPr/>
            <p:nvPr/>
          </p:nvSpPr>
          <p:spPr>
            <a:xfrm>
              <a:off x="-134640" y="-960480"/>
              <a:ext cx="439920" cy="1110960"/>
            </a:xfrm>
            <a:custGeom>
              <a:avLst/>
              <a:gdLst>
                <a:gd name="textAreaLeft" fmla="*/ 0 w 439920"/>
                <a:gd name="textAreaRight" fmla="*/ 440280 w 439920"/>
                <a:gd name="textAreaTop" fmla="*/ 0 h 1110960"/>
                <a:gd name="textAreaBottom" fmla="*/ 1111320 h 1110960"/>
              </a:gdLst>
              <a:ahLst/>
              <a:rect l="textAreaLeft" t="textAreaTop" r="textAreaRight" b="textAreaBottom"/>
              <a:pathLst>
                <a:path w="548537" h="1384699">
                  <a:moveTo>
                    <a:pt x="2968" y="1384700"/>
                  </a:moveTo>
                  <a:lnTo>
                    <a:pt x="1717" y="1370324"/>
                  </a:lnTo>
                  <a:cubicBezTo>
                    <a:pt x="-18284" y="1142185"/>
                    <a:pt x="137351" y="816539"/>
                    <a:pt x="419869" y="224627"/>
                  </a:cubicBezTo>
                  <a:cubicBezTo>
                    <a:pt x="452996" y="155873"/>
                    <a:pt x="487373" y="83368"/>
                    <a:pt x="523000" y="7739"/>
                  </a:cubicBezTo>
                  <a:lnTo>
                    <a:pt x="523000" y="7739"/>
                  </a:lnTo>
                  <a:cubicBezTo>
                    <a:pt x="526125" y="1488"/>
                    <a:pt x="533001" y="-1637"/>
                    <a:pt x="539876" y="863"/>
                  </a:cubicBezTo>
                  <a:cubicBezTo>
                    <a:pt x="546752" y="3363"/>
                    <a:pt x="549877" y="10239"/>
                    <a:pt x="548002" y="17114"/>
                  </a:cubicBezTo>
                  <a:cubicBezTo>
                    <a:pt x="523625" y="97744"/>
                    <a:pt x="499874" y="173999"/>
                    <a:pt x="477998" y="247129"/>
                  </a:cubicBezTo>
                  <a:cubicBezTo>
                    <a:pt x="287361" y="874668"/>
                    <a:pt x="182354" y="1220315"/>
                    <a:pt x="13593" y="1375324"/>
                  </a:cubicBezTo>
                  <a:lnTo>
                    <a:pt x="2968" y="1384700"/>
                  </a:lnTo>
                  <a:close/>
                  <a:moveTo>
                    <a:pt x="529876" y="27740"/>
                  </a:moveTo>
                  <a:cubicBezTo>
                    <a:pt x="496123" y="98369"/>
                    <a:pt x="463622" y="166498"/>
                    <a:pt x="432994" y="230878"/>
                  </a:cubicBezTo>
                  <a:cubicBezTo>
                    <a:pt x="157352" y="807789"/>
                    <a:pt x="2968" y="1130934"/>
                    <a:pt x="14843" y="1354073"/>
                  </a:cubicBezTo>
                  <a:cubicBezTo>
                    <a:pt x="174228" y="1197188"/>
                    <a:pt x="278610" y="854042"/>
                    <a:pt x="464246" y="242753"/>
                  </a:cubicBezTo>
                  <a:cubicBezTo>
                    <a:pt x="484873" y="174624"/>
                    <a:pt x="506749" y="102745"/>
                    <a:pt x="529876" y="27740"/>
                  </a:cubicBezTo>
                  <a:close/>
                  <a:moveTo>
                    <a:pt x="536126" y="13989"/>
                  </a:moveTo>
                  <a:lnTo>
                    <a:pt x="536126" y="13989"/>
                  </a:lnTo>
                  <a:lnTo>
                    <a:pt x="529876" y="10864"/>
                  </a:lnTo>
                  <a:lnTo>
                    <a:pt x="536126"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6" name="Google Shape;80;p4"/>
            <p:cNvSpPr/>
            <p:nvPr/>
          </p:nvSpPr>
          <p:spPr>
            <a:xfrm>
              <a:off x="-652680" y="361800"/>
              <a:ext cx="439920" cy="1112040"/>
            </a:xfrm>
            <a:custGeom>
              <a:avLst/>
              <a:gdLst>
                <a:gd name="textAreaLeft" fmla="*/ 0 w 439920"/>
                <a:gd name="textAreaRight" fmla="*/ 440280 w 439920"/>
                <a:gd name="textAreaTop" fmla="*/ 0 h 1112040"/>
                <a:gd name="textAreaBottom" fmla="*/ 1112400 h 1112040"/>
              </a:gdLst>
              <a:ahLst/>
              <a:rect l="textAreaLeft" t="textAreaTop" r="textAreaRight" b="textAreaBottom"/>
              <a:pathLst>
                <a:path w="548537" h="1385711">
                  <a:moveTo>
                    <a:pt x="13662" y="1385712"/>
                  </a:moveTo>
                  <a:cubicBezTo>
                    <a:pt x="11787" y="1385712"/>
                    <a:pt x="10537" y="1385712"/>
                    <a:pt x="8662" y="1384462"/>
                  </a:cubicBezTo>
                  <a:cubicBezTo>
                    <a:pt x="1786" y="1381962"/>
                    <a:pt x="-1339" y="1375087"/>
                    <a:pt x="536" y="1368211"/>
                  </a:cubicBezTo>
                  <a:lnTo>
                    <a:pt x="536" y="1368211"/>
                  </a:lnTo>
                  <a:cubicBezTo>
                    <a:pt x="24912" y="1287581"/>
                    <a:pt x="48664" y="1211326"/>
                    <a:pt x="70541" y="1138197"/>
                  </a:cubicBezTo>
                  <a:cubicBezTo>
                    <a:pt x="261178" y="510657"/>
                    <a:pt x="366184" y="165010"/>
                    <a:pt x="534944" y="10001"/>
                  </a:cubicBezTo>
                  <a:lnTo>
                    <a:pt x="545570" y="0"/>
                  </a:lnTo>
                  <a:lnTo>
                    <a:pt x="546820" y="14376"/>
                  </a:lnTo>
                  <a:cubicBezTo>
                    <a:pt x="566822" y="242515"/>
                    <a:pt x="411187" y="568161"/>
                    <a:pt x="128669" y="1160698"/>
                  </a:cubicBezTo>
                  <a:cubicBezTo>
                    <a:pt x="96167" y="1229452"/>
                    <a:pt x="61165" y="1301332"/>
                    <a:pt x="25537" y="1377587"/>
                  </a:cubicBezTo>
                  <a:cubicBezTo>
                    <a:pt x="23038" y="1383212"/>
                    <a:pt x="18662" y="1385712"/>
                    <a:pt x="13662" y="1385712"/>
                  </a:cubicBezTo>
                  <a:close/>
                  <a:moveTo>
                    <a:pt x="8037" y="1370711"/>
                  </a:moveTo>
                  <a:lnTo>
                    <a:pt x="14912" y="1372586"/>
                  </a:lnTo>
                  <a:cubicBezTo>
                    <a:pt x="14912" y="1372586"/>
                    <a:pt x="14912" y="1372586"/>
                    <a:pt x="14912" y="1372586"/>
                  </a:cubicBezTo>
                  <a:lnTo>
                    <a:pt x="8037" y="1370711"/>
                  </a:lnTo>
                  <a:close/>
                  <a:moveTo>
                    <a:pt x="534319" y="31877"/>
                  </a:moveTo>
                  <a:cubicBezTo>
                    <a:pt x="374934" y="188762"/>
                    <a:pt x="270553" y="531908"/>
                    <a:pt x="84916" y="1143197"/>
                  </a:cubicBezTo>
                  <a:cubicBezTo>
                    <a:pt x="63665" y="1213826"/>
                    <a:pt x="41163" y="1287581"/>
                    <a:pt x="17412" y="1364461"/>
                  </a:cubicBezTo>
                  <a:cubicBezTo>
                    <a:pt x="51164" y="1291956"/>
                    <a:pt x="84291" y="1221952"/>
                    <a:pt x="116168" y="1155073"/>
                  </a:cubicBezTo>
                  <a:cubicBezTo>
                    <a:pt x="391185" y="578786"/>
                    <a:pt x="545570" y="255016"/>
                    <a:pt x="534319" y="318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7" name="Google Shape;81;p4"/>
            <p:cNvSpPr/>
            <p:nvPr/>
          </p:nvSpPr>
          <p:spPr>
            <a:xfrm>
              <a:off x="-67680" y="295920"/>
              <a:ext cx="1110960" cy="439920"/>
            </a:xfrm>
            <a:custGeom>
              <a:avLst/>
              <a:gdLst>
                <a:gd name="textAreaLeft" fmla="*/ 0 w 1110960"/>
                <a:gd name="textAreaRight" fmla="*/ 1111320 w 1110960"/>
                <a:gd name="textAreaTop" fmla="*/ 0 h 439920"/>
                <a:gd name="textAreaBottom" fmla="*/ 440280 h 439920"/>
              </a:gdLst>
              <a:ahLst/>
              <a:rect l="textAreaLeft" t="textAreaTop" r="textAreaRight" b="textAreaBottom"/>
              <a:pathLst>
                <a:path w="1384700" h="548626">
                  <a:moveTo>
                    <a:pt x="1371961" y="548627"/>
                  </a:moveTo>
                  <a:cubicBezTo>
                    <a:pt x="1370711" y="548627"/>
                    <a:pt x="1369462" y="548627"/>
                    <a:pt x="1368211" y="548002"/>
                  </a:cubicBezTo>
                  <a:cubicBezTo>
                    <a:pt x="1287581" y="523625"/>
                    <a:pt x="1211326" y="499874"/>
                    <a:pt x="1138197" y="477997"/>
                  </a:cubicBezTo>
                  <a:cubicBezTo>
                    <a:pt x="510658" y="287360"/>
                    <a:pt x="165011" y="182354"/>
                    <a:pt x="10001" y="13593"/>
                  </a:cubicBezTo>
                  <a:lnTo>
                    <a:pt x="0" y="2968"/>
                  </a:lnTo>
                  <a:lnTo>
                    <a:pt x="14376" y="1717"/>
                  </a:lnTo>
                  <a:cubicBezTo>
                    <a:pt x="241891" y="-18284"/>
                    <a:pt x="568161" y="137351"/>
                    <a:pt x="1160074" y="419869"/>
                  </a:cubicBezTo>
                  <a:cubicBezTo>
                    <a:pt x="1228828" y="452996"/>
                    <a:pt x="1300707" y="487373"/>
                    <a:pt x="1376962" y="523000"/>
                  </a:cubicBezTo>
                  <a:lnTo>
                    <a:pt x="1376962" y="523000"/>
                  </a:lnTo>
                  <a:cubicBezTo>
                    <a:pt x="1383212" y="526125"/>
                    <a:pt x="1386337" y="533001"/>
                    <a:pt x="1383837" y="539876"/>
                  </a:cubicBezTo>
                  <a:cubicBezTo>
                    <a:pt x="1381963" y="545502"/>
                    <a:pt x="1376962" y="548627"/>
                    <a:pt x="1371961" y="548627"/>
                  </a:cubicBezTo>
                  <a:close/>
                  <a:moveTo>
                    <a:pt x="1371336" y="536126"/>
                  </a:moveTo>
                  <a:lnTo>
                    <a:pt x="1371336" y="536126"/>
                  </a:lnTo>
                  <a:lnTo>
                    <a:pt x="1374462" y="529876"/>
                  </a:lnTo>
                  <a:lnTo>
                    <a:pt x="1371336" y="536126"/>
                  </a:lnTo>
                  <a:close/>
                  <a:moveTo>
                    <a:pt x="30627" y="14843"/>
                  </a:moveTo>
                  <a:cubicBezTo>
                    <a:pt x="187512" y="174228"/>
                    <a:pt x="530659" y="278610"/>
                    <a:pt x="1141947" y="464246"/>
                  </a:cubicBezTo>
                  <a:cubicBezTo>
                    <a:pt x="1210702" y="484873"/>
                    <a:pt x="1282581" y="506749"/>
                    <a:pt x="1357586" y="529876"/>
                  </a:cubicBezTo>
                  <a:cubicBezTo>
                    <a:pt x="1286956" y="496124"/>
                    <a:pt x="1218827" y="463621"/>
                    <a:pt x="1154448" y="432995"/>
                  </a:cubicBezTo>
                  <a:cubicBezTo>
                    <a:pt x="577536" y="157352"/>
                    <a:pt x="253767" y="2968"/>
                    <a:pt x="30627" y="1484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8" name="Google Shape;82;p4"/>
            <p:cNvSpPr/>
            <p:nvPr/>
          </p:nvSpPr>
          <p:spPr>
            <a:xfrm>
              <a:off x="-1368000" y="302040"/>
              <a:ext cx="1090800" cy="487440"/>
            </a:xfrm>
            <a:custGeom>
              <a:avLst/>
              <a:gdLst>
                <a:gd name="textAreaLeft" fmla="*/ 0 w 1090800"/>
                <a:gd name="textAreaRight" fmla="*/ 1091160 w 1090800"/>
                <a:gd name="textAreaTop" fmla="*/ 0 h 487440"/>
                <a:gd name="textAreaBottom" fmla="*/ 487800 h 487440"/>
              </a:gdLst>
              <a:ahLst/>
              <a:rect l="textAreaLeft" t="textAreaTop" r="textAreaRight" b="textAreaBottom"/>
              <a:pathLst>
                <a:path w="1359555" h="607906">
                  <a:moveTo>
                    <a:pt x="13221" y="607907"/>
                  </a:moveTo>
                  <a:cubicBezTo>
                    <a:pt x="8221" y="607907"/>
                    <a:pt x="3845" y="604781"/>
                    <a:pt x="1345" y="599781"/>
                  </a:cubicBezTo>
                  <a:cubicBezTo>
                    <a:pt x="-1780" y="593530"/>
                    <a:pt x="720" y="586030"/>
                    <a:pt x="6971" y="582905"/>
                  </a:cubicBezTo>
                  <a:cubicBezTo>
                    <a:pt x="81350" y="543527"/>
                    <a:pt x="151980" y="506025"/>
                    <a:pt x="218859" y="469773"/>
                  </a:cubicBezTo>
                  <a:cubicBezTo>
                    <a:pt x="797645" y="161003"/>
                    <a:pt x="1116415" y="-9007"/>
                    <a:pt x="1345180" y="368"/>
                  </a:cubicBezTo>
                  <a:lnTo>
                    <a:pt x="1359556" y="993"/>
                  </a:lnTo>
                  <a:lnTo>
                    <a:pt x="1350180" y="12244"/>
                  </a:lnTo>
                  <a:cubicBezTo>
                    <a:pt x="1203296" y="187880"/>
                    <a:pt x="862650" y="307888"/>
                    <a:pt x="244486" y="526651"/>
                  </a:cubicBezTo>
                  <a:cubicBezTo>
                    <a:pt x="172606" y="552278"/>
                    <a:pt x="96976" y="578530"/>
                    <a:pt x="17596" y="606656"/>
                  </a:cubicBezTo>
                  <a:lnTo>
                    <a:pt x="17596" y="606656"/>
                  </a:lnTo>
                  <a:cubicBezTo>
                    <a:pt x="15721" y="607281"/>
                    <a:pt x="14471" y="607907"/>
                    <a:pt x="13221" y="607907"/>
                  </a:cubicBezTo>
                  <a:close/>
                  <a:moveTo>
                    <a:pt x="12596" y="593530"/>
                  </a:moveTo>
                  <a:lnTo>
                    <a:pt x="12596" y="593530"/>
                  </a:lnTo>
                  <a:lnTo>
                    <a:pt x="12596" y="593530"/>
                  </a:lnTo>
                  <a:lnTo>
                    <a:pt x="12596" y="593530"/>
                  </a:lnTo>
                  <a:close/>
                  <a:moveTo>
                    <a:pt x="1325804" y="14119"/>
                  </a:moveTo>
                  <a:cubicBezTo>
                    <a:pt x="1102040" y="14119"/>
                    <a:pt x="786395" y="182880"/>
                    <a:pt x="225734" y="482274"/>
                  </a:cubicBezTo>
                  <a:cubicBezTo>
                    <a:pt x="162606" y="516026"/>
                    <a:pt x="96352" y="551028"/>
                    <a:pt x="26972" y="587905"/>
                  </a:cubicBezTo>
                  <a:cubicBezTo>
                    <a:pt x="100727" y="561653"/>
                    <a:pt x="171981" y="536652"/>
                    <a:pt x="239485" y="512900"/>
                  </a:cubicBezTo>
                  <a:cubicBezTo>
                    <a:pt x="842023" y="299762"/>
                    <a:pt x="1179544" y="180379"/>
                    <a:pt x="1329554" y="14119"/>
                  </a:cubicBezTo>
                  <a:cubicBezTo>
                    <a:pt x="1328304" y="14119"/>
                    <a:pt x="1327054" y="14119"/>
                    <a:pt x="1325804" y="14119"/>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9" name="Google Shape;83;p4"/>
            <p:cNvSpPr/>
            <p:nvPr/>
          </p:nvSpPr>
          <p:spPr>
            <a:xfrm>
              <a:off x="-128160" y="360720"/>
              <a:ext cx="487440" cy="1090800"/>
            </a:xfrm>
            <a:custGeom>
              <a:avLst/>
              <a:gdLst>
                <a:gd name="textAreaLeft" fmla="*/ 0 w 487440"/>
                <a:gd name="textAreaRight" fmla="*/ 487800 w 487440"/>
                <a:gd name="textAreaTop" fmla="*/ 0 h 1090800"/>
                <a:gd name="textAreaBottom" fmla="*/ 1091160 h 1090800"/>
              </a:gdLst>
              <a:ahLst/>
              <a:rect l="textAreaLeft" t="textAreaTop" r="textAreaRight" b="textAreaBottom"/>
              <a:pathLst>
                <a:path w="607567" h="1359460">
                  <a:moveTo>
                    <a:pt x="594203" y="1359460"/>
                  </a:moveTo>
                  <a:cubicBezTo>
                    <a:pt x="589204" y="1359460"/>
                    <a:pt x="584828" y="1356960"/>
                    <a:pt x="582953" y="1352585"/>
                  </a:cubicBezTo>
                  <a:cubicBezTo>
                    <a:pt x="543575" y="1278205"/>
                    <a:pt x="506073" y="1208201"/>
                    <a:pt x="469821" y="1140697"/>
                  </a:cubicBezTo>
                  <a:cubicBezTo>
                    <a:pt x="161052" y="561910"/>
                    <a:pt x="-9584" y="243140"/>
                    <a:pt x="416" y="14376"/>
                  </a:cubicBezTo>
                  <a:lnTo>
                    <a:pt x="1042" y="0"/>
                  </a:lnTo>
                  <a:lnTo>
                    <a:pt x="12292" y="9376"/>
                  </a:lnTo>
                  <a:cubicBezTo>
                    <a:pt x="187928" y="156260"/>
                    <a:pt x="307936" y="496906"/>
                    <a:pt x="526700" y="1115070"/>
                  </a:cubicBezTo>
                  <a:cubicBezTo>
                    <a:pt x="552326" y="1186949"/>
                    <a:pt x="578578" y="1262579"/>
                    <a:pt x="606704" y="1341334"/>
                  </a:cubicBezTo>
                  <a:lnTo>
                    <a:pt x="606704" y="1341334"/>
                  </a:lnTo>
                  <a:cubicBezTo>
                    <a:pt x="609205" y="1348210"/>
                    <a:pt x="606079" y="1355085"/>
                    <a:pt x="599829" y="1357585"/>
                  </a:cubicBezTo>
                  <a:cubicBezTo>
                    <a:pt x="597329" y="1358835"/>
                    <a:pt x="595454" y="1359460"/>
                    <a:pt x="594203" y="1359460"/>
                  </a:cubicBezTo>
                  <a:close/>
                  <a:moveTo>
                    <a:pt x="592954" y="1346334"/>
                  </a:moveTo>
                  <a:lnTo>
                    <a:pt x="592954" y="1346334"/>
                  </a:lnTo>
                  <a:lnTo>
                    <a:pt x="592954" y="1346334"/>
                  </a:lnTo>
                  <a:lnTo>
                    <a:pt x="592954" y="1346334"/>
                  </a:lnTo>
                  <a:close/>
                  <a:moveTo>
                    <a:pt x="14167" y="30002"/>
                  </a:moveTo>
                  <a:cubicBezTo>
                    <a:pt x="12292" y="253766"/>
                    <a:pt x="181053" y="570036"/>
                    <a:pt x="482322" y="1133821"/>
                  </a:cubicBezTo>
                  <a:cubicBezTo>
                    <a:pt x="516074" y="1196950"/>
                    <a:pt x="551076" y="1263204"/>
                    <a:pt x="587953" y="1331959"/>
                  </a:cubicBezTo>
                  <a:cubicBezTo>
                    <a:pt x="561702" y="1258204"/>
                    <a:pt x="536700" y="1186949"/>
                    <a:pt x="512948" y="1119445"/>
                  </a:cubicBezTo>
                  <a:cubicBezTo>
                    <a:pt x="299810" y="517532"/>
                    <a:pt x="180428" y="179386"/>
                    <a:pt x="14167" y="30002"/>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0" name="Google Shape;84;p4"/>
            <p:cNvSpPr/>
            <p:nvPr/>
          </p:nvSpPr>
          <p:spPr>
            <a:xfrm>
              <a:off x="-69120" y="-275400"/>
              <a:ext cx="1090800" cy="487440"/>
            </a:xfrm>
            <a:custGeom>
              <a:avLst/>
              <a:gdLst>
                <a:gd name="textAreaLeft" fmla="*/ 0 w 1090800"/>
                <a:gd name="textAreaRight" fmla="*/ 1091160 w 1090800"/>
                <a:gd name="textAreaTop" fmla="*/ 0 h 487440"/>
                <a:gd name="textAreaBottom" fmla="*/ 487800 h 487440"/>
              </a:gdLst>
              <a:ahLst/>
              <a:rect l="textAreaLeft" t="textAreaTop" r="textAreaRight" b="textAreaBottom"/>
              <a:pathLst>
                <a:path w="1359555" h="607776">
                  <a:moveTo>
                    <a:pt x="33127" y="607776"/>
                  </a:moveTo>
                  <a:cubicBezTo>
                    <a:pt x="26876" y="607776"/>
                    <a:pt x="20626" y="607776"/>
                    <a:pt x="14375" y="607151"/>
                  </a:cubicBezTo>
                  <a:lnTo>
                    <a:pt x="0" y="606526"/>
                  </a:lnTo>
                  <a:lnTo>
                    <a:pt x="9376" y="595275"/>
                  </a:lnTo>
                  <a:cubicBezTo>
                    <a:pt x="156260" y="419639"/>
                    <a:pt x="496906" y="299632"/>
                    <a:pt x="1115695" y="80868"/>
                  </a:cubicBezTo>
                  <a:cubicBezTo>
                    <a:pt x="1187575" y="55241"/>
                    <a:pt x="1263204" y="28990"/>
                    <a:pt x="1341959" y="863"/>
                  </a:cubicBezTo>
                  <a:lnTo>
                    <a:pt x="1341959" y="863"/>
                  </a:lnTo>
                  <a:cubicBezTo>
                    <a:pt x="1348834" y="-1637"/>
                    <a:pt x="1355710" y="1488"/>
                    <a:pt x="1358210" y="7739"/>
                  </a:cubicBezTo>
                  <a:cubicBezTo>
                    <a:pt x="1361335" y="13989"/>
                    <a:pt x="1358836" y="21489"/>
                    <a:pt x="1352585" y="24615"/>
                  </a:cubicBezTo>
                  <a:cubicBezTo>
                    <a:pt x="1278205" y="63992"/>
                    <a:pt x="1207576" y="101494"/>
                    <a:pt x="1140697" y="137747"/>
                  </a:cubicBezTo>
                  <a:cubicBezTo>
                    <a:pt x="576911" y="438391"/>
                    <a:pt x="260016" y="607776"/>
                    <a:pt x="33127" y="607776"/>
                  </a:cubicBezTo>
                  <a:close/>
                  <a:moveTo>
                    <a:pt x="29377" y="593400"/>
                  </a:moveTo>
                  <a:cubicBezTo>
                    <a:pt x="30627" y="593400"/>
                    <a:pt x="31877" y="593400"/>
                    <a:pt x="32502" y="593400"/>
                  </a:cubicBezTo>
                  <a:cubicBezTo>
                    <a:pt x="256266" y="593400"/>
                    <a:pt x="571911" y="424640"/>
                    <a:pt x="1132571" y="125246"/>
                  </a:cubicBezTo>
                  <a:cubicBezTo>
                    <a:pt x="1195700" y="91494"/>
                    <a:pt x="1261955" y="56492"/>
                    <a:pt x="1331334" y="19614"/>
                  </a:cubicBezTo>
                  <a:cubicBezTo>
                    <a:pt x="1257579" y="45866"/>
                    <a:pt x="1186950" y="70867"/>
                    <a:pt x="1119445" y="94619"/>
                  </a:cubicBezTo>
                  <a:cubicBezTo>
                    <a:pt x="516907" y="307132"/>
                    <a:pt x="179386" y="426515"/>
                    <a:pt x="29377" y="593400"/>
                  </a:cubicBezTo>
                  <a:close/>
                  <a:moveTo>
                    <a:pt x="1346335" y="13989"/>
                  </a:moveTo>
                  <a:lnTo>
                    <a:pt x="1346335" y="13989"/>
                  </a:lnTo>
                  <a:lnTo>
                    <a:pt x="1343834" y="7113"/>
                  </a:lnTo>
                  <a:lnTo>
                    <a:pt x="1346335"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1" name="Google Shape;85;p4"/>
            <p:cNvSpPr/>
            <p:nvPr/>
          </p:nvSpPr>
          <p:spPr>
            <a:xfrm>
              <a:off x="-705960" y="-938160"/>
              <a:ext cx="487440" cy="1090800"/>
            </a:xfrm>
            <a:custGeom>
              <a:avLst/>
              <a:gdLst>
                <a:gd name="textAreaLeft" fmla="*/ 0 w 487440"/>
                <a:gd name="textAreaRight" fmla="*/ 487800 w 487440"/>
                <a:gd name="textAreaTop" fmla="*/ 0 h 1090800"/>
                <a:gd name="textAreaBottom" fmla="*/ 1091160 h 1090800"/>
              </a:gdLst>
              <a:ahLst/>
              <a:rect l="textAreaLeft" t="textAreaTop" r="textAreaRight" b="textAreaBottom"/>
              <a:pathLst>
                <a:path w="607567" h="1359555">
                  <a:moveTo>
                    <a:pt x="606526" y="1359556"/>
                  </a:moveTo>
                  <a:lnTo>
                    <a:pt x="595275" y="1350180"/>
                  </a:lnTo>
                  <a:cubicBezTo>
                    <a:pt x="419639" y="1203296"/>
                    <a:pt x="299632" y="862650"/>
                    <a:pt x="80869" y="243861"/>
                  </a:cubicBezTo>
                  <a:cubicBezTo>
                    <a:pt x="55242" y="171981"/>
                    <a:pt x="28990" y="96351"/>
                    <a:pt x="863" y="17596"/>
                  </a:cubicBezTo>
                  <a:lnTo>
                    <a:pt x="863" y="17596"/>
                  </a:lnTo>
                  <a:cubicBezTo>
                    <a:pt x="-1637" y="10721"/>
                    <a:pt x="1488" y="3846"/>
                    <a:pt x="7738" y="1345"/>
                  </a:cubicBezTo>
                  <a:cubicBezTo>
                    <a:pt x="13989" y="-1780"/>
                    <a:pt x="21490" y="720"/>
                    <a:pt x="24615" y="6971"/>
                  </a:cubicBezTo>
                  <a:cubicBezTo>
                    <a:pt x="63992" y="81350"/>
                    <a:pt x="101494" y="151980"/>
                    <a:pt x="137747" y="218859"/>
                  </a:cubicBezTo>
                  <a:cubicBezTo>
                    <a:pt x="446516" y="797645"/>
                    <a:pt x="617152" y="1116415"/>
                    <a:pt x="607151" y="1344555"/>
                  </a:cubicBezTo>
                  <a:lnTo>
                    <a:pt x="606526" y="1359556"/>
                  </a:lnTo>
                  <a:close/>
                  <a:moveTo>
                    <a:pt x="19614" y="27597"/>
                  </a:moveTo>
                  <a:cubicBezTo>
                    <a:pt x="45866" y="101352"/>
                    <a:pt x="70868" y="171981"/>
                    <a:pt x="94619" y="239485"/>
                  </a:cubicBezTo>
                  <a:cubicBezTo>
                    <a:pt x="307757" y="842023"/>
                    <a:pt x="427140" y="1180170"/>
                    <a:pt x="593401" y="1329554"/>
                  </a:cubicBezTo>
                  <a:cubicBezTo>
                    <a:pt x="595275" y="1105790"/>
                    <a:pt x="426515" y="789520"/>
                    <a:pt x="125246" y="225735"/>
                  </a:cubicBezTo>
                  <a:cubicBezTo>
                    <a:pt x="91494" y="162606"/>
                    <a:pt x="56492" y="96976"/>
                    <a:pt x="19614" y="27597"/>
                  </a:cubicBezTo>
                  <a:close/>
                  <a:moveTo>
                    <a:pt x="14614" y="13221"/>
                  </a:moveTo>
                  <a:lnTo>
                    <a:pt x="7738" y="15721"/>
                  </a:lnTo>
                  <a:lnTo>
                    <a:pt x="14614" y="13221"/>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42" name="Google Shape;86;p4"/>
          <p:cNvGrpSpPr/>
          <p:nvPr/>
        </p:nvGrpSpPr>
        <p:grpSpPr>
          <a:xfrm>
            <a:off x="8490240" y="4276800"/>
            <a:ext cx="499320" cy="499320"/>
            <a:chOff x="8490240" y="4276800"/>
            <a:chExt cx="499320" cy="499320"/>
          </a:xfrm>
        </p:grpSpPr>
        <p:sp>
          <p:nvSpPr>
            <p:cNvPr id="443" name="Google Shape;87;p4"/>
            <p:cNvSpPr/>
            <p:nvPr/>
          </p:nvSpPr>
          <p:spPr>
            <a:xfrm>
              <a:off x="8767080" y="451512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dk1"/>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4" name="Google Shape;88;p4"/>
            <p:cNvSpPr/>
            <p:nvPr/>
          </p:nvSpPr>
          <p:spPr>
            <a:xfrm>
              <a:off x="8728560" y="4553640"/>
              <a:ext cx="22680" cy="222480"/>
            </a:xfrm>
            <a:custGeom>
              <a:avLst/>
              <a:gdLst>
                <a:gd name="textAreaLeft" fmla="*/ 0 w 22680"/>
                <a:gd name="textAreaRight" fmla="*/ 23040 w 22680"/>
                <a:gd name="textAreaTop" fmla="*/ 0 h 222480"/>
                <a:gd name="textAreaBottom" fmla="*/ 222840 h 22248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5" name="Google Shape;89;p4"/>
            <p:cNvSpPr/>
            <p:nvPr/>
          </p:nvSpPr>
          <p:spPr>
            <a:xfrm>
              <a:off x="8490240" y="451512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dk1"/>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6" name="Google Shape;90;p4"/>
            <p:cNvSpPr/>
            <p:nvPr/>
          </p:nvSpPr>
          <p:spPr>
            <a:xfrm>
              <a:off x="8728200" y="4276800"/>
              <a:ext cx="23040" cy="222480"/>
            </a:xfrm>
            <a:custGeom>
              <a:avLst/>
              <a:gdLst>
                <a:gd name="textAreaLeft" fmla="*/ 0 w 23040"/>
                <a:gd name="textAreaRight" fmla="*/ 23400 w 23040"/>
                <a:gd name="textAreaTop" fmla="*/ 0 h 222480"/>
                <a:gd name="textAreaBottom" fmla="*/ 222840 h 22248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7" name="Google Shape;91;p4"/>
            <p:cNvSpPr/>
            <p:nvPr/>
          </p:nvSpPr>
          <p:spPr>
            <a:xfrm>
              <a:off x="8759160" y="43491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8" name="Google Shape;92;p4"/>
            <p:cNvSpPr/>
            <p:nvPr/>
          </p:nvSpPr>
          <p:spPr>
            <a:xfrm>
              <a:off x="8712720" y="4499640"/>
              <a:ext cx="54000" cy="54000"/>
            </a:xfrm>
            <a:custGeom>
              <a:avLst/>
              <a:gdLst>
                <a:gd name="textAreaLeft" fmla="*/ 0 w 54000"/>
                <a:gd name="textAreaRight" fmla="*/ 54360 w 54000"/>
                <a:gd name="textAreaTop" fmla="*/ 0 h 54000"/>
                <a:gd name="textAreaBottom" fmla="*/ 54360 h 5400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dk1"/>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9" name="Google Shape;93;p4"/>
            <p:cNvSpPr/>
            <p:nvPr/>
          </p:nvSpPr>
          <p:spPr>
            <a:xfrm>
              <a:off x="8759160" y="45457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0" name="Google Shape;94;p4"/>
            <p:cNvSpPr/>
            <p:nvPr/>
          </p:nvSpPr>
          <p:spPr>
            <a:xfrm>
              <a:off x="8562240" y="45457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1" name="Google Shape;95;p4"/>
            <p:cNvSpPr/>
            <p:nvPr/>
          </p:nvSpPr>
          <p:spPr>
            <a:xfrm>
              <a:off x="8562600" y="43491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452"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453" name="PlaceHolder 2"/>
          <p:cNvSpPr>
            <a:spLocks noGrp="1"/>
          </p:cNvSpPr>
          <p:nvPr>
            <p:ph type="body"/>
          </p:nvPr>
        </p:nvSpPr>
        <p:spPr>
          <a:xfrm>
            <a:off x="720000" y="1105200"/>
            <a:ext cx="7703640" cy="37116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3" r:id="rId3"/>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456" name="Google Shape;617;p31" descr=""/>
          <p:cNvPicPr/>
          <p:nvPr/>
        </p:nvPicPr>
        <p:blipFill>
          <a:blip r:embed="rId2">
            <a:alphaModFix amt="30000"/>
          </a:blip>
          <a:stretch/>
        </p:blipFill>
        <p:spPr>
          <a:xfrm flipH="1">
            <a:off x="360" y="-3960"/>
            <a:ext cx="9143640" cy="5150880"/>
          </a:xfrm>
          <a:prstGeom prst="rect">
            <a:avLst/>
          </a:prstGeom>
          <a:ln w="0">
            <a:noFill/>
          </a:ln>
        </p:spPr>
      </p:pic>
      <p:sp>
        <p:nvSpPr>
          <p:cNvPr id="457" name="Google Shape;618;p31"/>
          <p:cNvSpPr/>
          <p:nvPr/>
        </p:nvSpPr>
        <p:spPr>
          <a:xfrm>
            <a:off x="-608760" y="-67680"/>
            <a:ext cx="1716840" cy="1691280"/>
          </a:xfrm>
          <a:custGeom>
            <a:avLst/>
            <a:gdLst>
              <a:gd name="textAreaLeft" fmla="*/ 0 w 1716840"/>
              <a:gd name="textAreaRight" fmla="*/ 1717200 w 1716840"/>
              <a:gd name="textAreaTop" fmla="*/ 0 h 1691280"/>
              <a:gd name="textAreaBottom" fmla="*/ 1691640 h 169128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8" name="Google Shape;619;p31"/>
          <p:cNvSpPr/>
          <p:nvPr/>
        </p:nvSpPr>
        <p:spPr>
          <a:xfrm>
            <a:off x="8082720" y="2460240"/>
            <a:ext cx="1716840" cy="1691280"/>
          </a:xfrm>
          <a:custGeom>
            <a:avLst/>
            <a:gdLst>
              <a:gd name="textAreaLeft" fmla="*/ 0 w 1716840"/>
              <a:gd name="textAreaRight" fmla="*/ 1717200 w 1716840"/>
              <a:gd name="textAreaTop" fmla="*/ 0 h 1691280"/>
              <a:gd name="textAreaBottom" fmla="*/ 1691640 h 169128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9" name="Google Shape;620;p31"/>
          <p:cNvSpPr/>
          <p:nvPr/>
        </p:nvSpPr>
        <p:spPr>
          <a:xfrm>
            <a:off x="6897240" y="4097880"/>
            <a:ext cx="1716840" cy="1691280"/>
          </a:xfrm>
          <a:custGeom>
            <a:avLst/>
            <a:gdLst>
              <a:gd name="textAreaLeft" fmla="*/ 0 w 1716840"/>
              <a:gd name="textAreaRight" fmla="*/ 1717200 w 1716840"/>
              <a:gd name="textAreaTop" fmla="*/ 0 h 1691280"/>
              <a:gd name="textAreaBottom" fmla="*/ 1691640 h 169128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95" r:id="rId3"/>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460" name="Google Shape;99;p5" descr=""/>
          <p:cNvPicPr/>
          <p:nvPr/>
        </p:nvPicPr>
        <p:blipFill>
          <a:blip r:embed="rId2">
            <a:alphaModFix amt="30000"/>
          </a:blip>
          <a:stretch/>
        </p:blipFill>
        <p:spPr>
          <a:xfrm flipH="1" rot="10800000">
            <a:off x="0" y="-3600"/>
            <a:ext cx="9143640" cy="5150880"/>
          </a:xfrm>
          <a:prstGeom prst="rect">
            <a:avLst/>
          </a:prstGeom>
          <a:ln w="0">
            <a:noFill/>
          </a:ln>
        </p:spPr>
      </p:pic>
      <p:sp>
        <p:nvSpPr>
          <p:cNvPr id="46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grpSp>
        <p:nvGrpSpPr>
          <p:cNvPr id="462" name="Google Shape;105;p5"/>
          <p:cNvGrpSpPr/>
          <p:nvPr/>
        </p:nvGrpSpPr>
        <p:grpSpPr>
          <a:xfrm>
            <a:off x="7502400" y="3388680"/>
            <a:ext cx="2225520" cy="2225520"/>
            <a:chOff x="7502400" y="3388680"/>
            <a:chExt cx="2225520" cy="2225520"/>
          </a:xfrm>
        </p:grpSpPr>
        <p:sp>
          <p:nvSpPr>
            <p:cNvPr id="463" name="Google Shape;106;p5"/>
            <p:cNvSpPr/>
            <p:nvPr/>
          </p:nvSpPr>
          <p:spPr>
            <a:xfrm>
              <a:off x="7502400" y="4450680"/>
              <a:ext cx="1015200" cy="101880"/>
            </a:xfrm>
            <a:custGeom>
              <a:avLst/>
              <a:gdLst>
                <a:gd name="textAreaLeft" fmla="*/ 0 w 1015200"/>
                <a:gd name="textAreaRight" fmla="*/ 1015560 w 1015200"/>
                <a:gd name="textAreaTop" fmla="*/ 0 h 101880"/>
                <a:gd name="textAreaBottom" fmla="*/ 102240 h 101880"/>
              </a:gdLst>
              <a:ahLst/>
              <a:rect l="textAreaLeft" t="textAreaTop" r="textAreaRight" b="textAreaBottom"/>
              <a:pathLst>
                <a:path w="1575723" h="158763">
                  <a:moveTo>
                    <a:pt x="1099444" y="158764"/>
                  </a:moveTo>
                  <a:cubicBezTo>
                    <a:pt x="888806" y="158764"/>
                    <a:pt x="617539" y="138137"/>
                    <a:pt x="266891" y="111886"/>
                  </a:cubicBezTo>
                  <a:cubicBezTo>
                    <a:pt x="186262" y="105635"/>
                    <a:pt x="101881" y="99385"/>
                    <a:pt x="12501" y="93135"/>
                  </a:cubicBezTo>
                  <a:cubicBezTo>
                    <a:pt x="5000" y="92510"/>
                    <a:pt x="0" y="86884"/>
                    <a:pt x="0" y="79384"/>
                  </a:cubicBezTo>
                  <a:cubicBezTo>
                    <a:pt x="0" y="71883"/>
                    <a:pt x="5000" y="66258"/>
                    <a:pt x="12501" y="65633"/>
                  </a:cubicBezTo>
                  <a:cubicBezTo>
                    <a:pt x="101256" y="59382"/>
                    <a:pt x="186262" y="52507"/>
                    <a:pt x="266891" y="46882"/>
                  </a:cubicBezTo>
                  <a:cubicBezTo>
                    <a:pt x="961936" y="-5622"/>
                    <a:pt x="1344459" y="-34374"/>
                    <a:pt x="1562598" y="73133"/>
                  </a:cubicBezTo>
                  <a:lnTo>
                    <a:pt x="1575724" y="79384"/>
                  </a:lnTo>
                  <a:lnTo>
                    <a:pt x="1562598" y="85634"/>
                  </a:lnTo>
                  <a:cubicBezTo>
                    <a:pt x="1454466" y="138762"/>
                    <a:pt x="1306332" y="158764"/>
                    <a:pt x="1099444" y="158764"/>
                  </a:cubicBezTo>
                  <a:close/>
                  <a:moveTo>
                    <a:pt x="23751" y="79384"/>
                  </a:moveTo>
                  <a:cubicBezTo>
                    <a:pt x="108757" y="85634"/>
                    <a:pt x="190012" y="91884"/>
                    <a:pt x="268142" y="97510"/>
                  </a:cubicBezTo>
                  <a:cubicBezTo>
                    <a:pt x="946310" y="148763"/>
                    <a:pt x="1326333" y="177515"/>
                    <a:pt x="1543222" y="79384"/>
                  </a:cubicBezTo>
                  <a:cubicBezTo>
                    <a:pt x="1326333" y="-18748"/>
                    <a:pt x="946935" y="10004"/>
                    <a:pt x="268767" y="61258"/>
                  </a:cubicBezTo>
                  <a:cubicBezTo>
                    <a:pt x="190637" y="66883"/>
                    <a:pt x="109382" y="73133"/>
                    <a:pt x="23751" y="79384"/>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4" name="Google Shape;107;p5"/>
            <p:cNvSpPr/>
            <p:nvPr/>
          </p:nvSpPr>
          <p:spPr>
            <a:xfrm>
              <a:off x="8564040" y="3388680"/>
              <a:ext cx="101880" cy="1015200"/>
            </a:xfrm>
            <a:custGeom>
              <a:avLst/>
              <a:gdLst>
                <a:gd name="textAreaLeft" fmla="*/ 0 w 101880"/>
                <a:gd name="textAreaRight" fmla="*/ 102240 w 101880"/>
                <a:gd name="textAreaTop" fmla="*/ 0 h 1015200"/>
                <a:gd name="textAreaBottom" fmla="*/ 1015560 h 1015200"/>
              </a:gdLst>
              <a:ahLst/>
              <a:rect l="textAreaLeft" t="textAreaTop" r="textAreaRight" b="textAreaBottom"/>
              <a:pathLst>
                <a:path w="158767" h="1575723">
                  <a:moveTo>
                    <a:pt x="79383" y="1575724"/>
                  </a:moveTo>
                  <a:lnTo>
                    <a:pt x="73133" y="1562598"/>
                  </a:lnTo>
                  <a:cubicBezTo>
                    <a:pt x="-34373" y="1344459"/>
                    <a:pt x="-5622" y="961935"/>
                    <a:pt x="46882" y="266892"/>
                  </a:cubicBezTo>
                  <a:cubicBezTo>
                    <a:pt x="53132" y="186262"/>
                    <a:pt x="59382" y="101256"/>
                    <a:pt x="65633" y="12501"/>
                  </a:cubicBezTo>
                  <a:lnTo>
                    <a:pt x="65633" y="12501"/>
                  </a:lnTo>
                  <a:cubicBezTo>
                    <a:pt x="66258" y="5000"/>
                    <a:pt x="71883" y="0"/>
                    <a:pt x="79383" y="0"/>
                  </a:cubicBezTo>
                  <a:cubicBezTo>
                    <a:pt x="79383" y="0"/>
                    <a:pt x="79383" y="0"/>
                    <a:pt x="79383" y="0"/>
                  </a:cubicBezTo>
                  <a:cubicBezTo>
                    <a:pt x="86884" y="0"/>
                    <a:pt x="92509" y="5000"/>
                    <a:pt x="93135" y="12501"/>
                  </a:cubicBezTo>
                  <a:cubicBezTo>
                    <a:pt x="99385" y="101881"/>
                    <a:pt x="106260" y="186262"/>
                    <a:pt x="111886" y="266892"/>
                  </a:cubicBezTo>
                  <a:cubicBezTo>
                    <a:pt x="164389" y="961935"/>
                    <a:pt x="193141" y="1344459"/>
                    <a:pt x="85634" y="1561973"/>
                  </a:cubicBezTo>
                  <a:lnTo>
                    <a:pt x="79383" y="1575724"/>
                  </a:lnTo>
                  <a:close/>
                  <a:moveTo>
                    <a:pt x="79383" y="24377"/>
                  </a:moveTo>
                  <a:cubicBezTo>
                    <a:pt x="73133" y="110007"/>
                    <a:pt x="66883" y="191262"/>
                    <a:pt x="61257" y="268767"/>
                  </a:cubicBezTo>
                  <a:cubicBezTo>
                    <a:pt x="10004" y="946934"/>
                    <a:pt x="-18747" y="1326333"/>
                    <a:pt x="79383" y="1543222"/>
                  </a:cubicBezTo>
                  <a:cubicBezTo>
                    <a:pt x="177515" y="1326333"/>
                    <a:pt x="148763" y="946934"/>
                    <a:pt x="97510" y="268767"/>
                  </a:cubicBezTo>
                  <a:cubicBezTo>
                    <a:pt x="91884" y="191262"/>
                    <a:pt x="85634" y="109382"/>
                    <a:pt x="79383" y="2437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5" name="Google Shape;108;p5"/>
            <p:cNvSpPr/>
            <p:nvPr/>
          </p:nvSpPr>
          <p:spPr>
            <a:xfrm>
              <a:off x="8564040" y="4599000"/>
              <a:ext cx="101880" cy="1015200"/>
            </a:xfrm>
            <a:custGeom>
              <a:avLst/>
              <a:gdLst>
                <a:gd name="textAreaLeft" fmla="*/ 0 w 101880"/>
                <a:gd name="textAreaRight" fmla="*/ 102240 w 101880"/>
                <a:gd name="textAreaTop" fmla="*/ 0 h 1015200"/>
                <a:gd name="textAreaBottom" fmla="*/ 1015560 h 1015200"/>
              </a:gdLst>
              <a:ahLst/>
              <a:rect l="textAreaLeft" t="textAreaTop" r="textAreaRight" b="textAreaBottom"/>
              <a:pathLst>
                <a:path w="158767" h="1575724">
                  <a:moveTo>
                    <a:pt x="79383" y="1575724"/>
                  </a:moveTo>
                  <a:cubicBezTo>
                    <a:pt x="71883" y="1575724"/>
                    <a:pt x="66258" y="1570724"/>
                    <a:pt x="65633" y="1563223"/>
                  </a:cubicBezTo>
                  <a:cubicBezTo>
                    <a:pt x="59382" y="1474468"/>
                    <a:pt x="52507" y="1389462"/>
                    <a:pt x="46882" y="1308832"/>
                  </a:cubicBezTo>
                  <a:cubicBezTo>
                    <a:pt x="-5622" y="613788"/>
                    <a:pt x="-34373" y="231265"/>
                    <a:pt x="73133" y="13126"/>
                  </a:cubicBezTo>
                  <a:lnTo>
                    <a:pt x="79383" y="0"/>
                  </a:lnTo>
                  <a:lnTo>
                    <a:pt x="85634" y="13126"/>
                  </a:lnTo>
                  <a:cubicBezTo>
                    <a:pt x="193141" y="231265"/>
                    <a:pt x="164389" y="613788"/>
                    <a:pt x="111886" y="1308207"/>
                  </a:cubicBezTo>
                  <a:cubicBezTo>
                    <a:pt x="105636" y="1388837"/>
                    <a:pt x="99385" y="1473843"/>
                    <a:pt x="93135" y="1563223"/>
                  </a:cubicBezTo>
                  <a:cubicBezTo>
                    <a:pt x="92509" y="1570724"/>
                    <a:pt x="86884" y="1575724"/>
                    <a:pt x="79383" y="1575724"/>
                  </a:cubicBezTo>
                  <a:cubicBezTo>
                    <a:pt x="79383" y="1575724"/>
                    <a:pt x="79383" y="1575724"/>
                    <a:pt x="79383" y="1575724"/>
                  </a:cubicBezTo>
                  <a:close/>
                  <a:moveTo>
                    <a:pt x="79383" y="33127"/>
                  </a:moveTo>
                  <a:cubicBezTo>
                    <a:pt x="-18747" y="250016"/>
                    <a:pt x="10004" y="630040"/>
                    <a:pt x="61257" y="1307582"/>
                  </a:cubicBezTo>
                  <a:cubicBezTo>
                    <a:pt x="66883" y="1385087"/>
                    <a:pt x="73133" y="1466342"/>
                    <a:pt x="79383" y="1551973"/>
                  </a:cubicBezTo>
                  <a:cubicBezTo>
                    <a:pt x="85634" y="1466342"/>
                    <a:pt x="91884" y="1385087"/>
                    <a:pt x="97510" y="1307582"/>
                  </a:cubicBezTo>
                  <a:cubicBezTo>
                    <a:pt x="148763" y="629414"/>
                    <a:pt x="177515" y="250016"/>
                    <a:pt x="79383" y="3312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6" name="Google Shape;109;p5"/>
            <p:cNvSpPr/>
            <p:nvPr/>
          </p:nvSpPr>
          <p:spPr>
            <a:xfrm>
              <a:off x="8712720" y="4450680"/>
              <a:ext cx="1015200" cy="101880"/>
            </a:xfrm>
            <a:custGeom>
              <a:avLst/>
              <a:gdLst>
                <a:gd name="textAreaLeft" fmla="*/ 0 w 1015200"/>
                <a:gd name="textAreaRight" fmla="*/ 1015560 w 1015200"/>
                <a:gd name="textAreaTop" fmla="*/ 0 h 101880"/>
                <a:gd name="textAreaBottom" fmla="*/ 102240 h 101880"/>
              </a:gdLst>
              <a:ahLst/>
              <a:rect l="textAreaLeft" t="textAreaTop" r="textAreaRight" b="textAreaBottom"/>
              <a:pathLst>
                <a:path w="1575723" h="158763">
                  <a:moveTo>
                    <a:pt x="476280" y="158764"/>
                  </a:moveTo>
                  <a:cubicBezTo>
                    <a:pt x="269392" y="158764"/>
                    <a:pt x="120632" y="138762"/>
                    <a:pt x="13126" y="85634"/>
                  </a:cubicBezTo>
                  <a:lnTo>
                    <a:pt x="0" y="79384"/>
                  </a:lnTo>
                  <a:lnTo>
                    <a:pt x="13126" y="73133"/>
                  </a:lnTo>
                  <a:cubicBezTo>
                    <a:pt x="231265" y="-34374"/>
                    <a:pt x="613788" y="-5622"/>
                    <a:pt x="1308832" y="46882"/>
                  </a:cubicBezTo>
                  <a:cubicBezTo>
                    <a:pt x="1389462" y="53132"/>
                    <a:pt x="1474467" y="59382"/>
                    <a:pt x="1563223" y="65633"/>
                  </a:cubicBezTo>
                  <a:cubicBezTo>
                    <a:pt x="1570723" y="66258"/>
                    <a:pt x="1575724" y="71883"/>
                    <a:pt x="1575724" y="79384"/>
                  </a:cubicBezTo>
                  <a:cubicBezTo>
                    <a:pt x="1575724" y="86884"/>
                    <a:pt x="1570723" y="92510"/>
                    <a:pt x="1563223" y="93135"/>
                  </a:cubicBezTo>
                  <a:cubicBezTo>
                    <a:pt x="1474467" y="99385"/>
                    <a:pt x="1389462" y="106260"/>
                    <a:pt x="1308832" y="111886"/>
                  </a:cubicBezTo>
                  <a:cubicBezTo>
                    <a:pt x="958185" y="138137"/>
                    <a:pt x="686918" y="158764"/>
                    <a:pt x="476280" y="158764"/>
                  </a:cubicBezTo>
                  <a:close/>
                  <a:moveTo>
                    <a:pt x="33127" y="79384"/>
                  </a:moveTo>
                  <a:cubicBezTo>
                    <a:pt x="250016" y="177515"/>
                    <a:pt x="630039" y="148763"/>
                    <a:pt x="1308207" y="97510"/>
                  </a:cubicBezTo>
                  <a:cubicBezTo>
                    <a:pt x="1385712" y="91884"/>
                    <a:pt x="1466967" y="85634"/>
                    <a:pt x="1552597" y="79384"/>
                  </a:cubicBezTo>
                  <a:cubicBezTo>
                    <a:pt x="1466967" y="73133"/>
                    <a:pt x="1385712" y="66883"/>
                    <a:pt x="1308207" y="61258"/>
                  </a:cubicBezTo>
                  <a:cubicBezTo>
                    <a:pt x="629414" y="10004"/>
                    <a:pt x="249390" y="-18748"/>
                    <a:pt x="33127" y="79384"/>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7" name="Google Shape;110;p5"/>
            <p:cNvSpPr/>
            <p:nvPr/>
          </p:nvSpPr>
          <p:spPr>
            <a:xfrm>
              <a:off x="7825680" y="4571280"/>
              <a:ext cx="720000" cy="720000"/>
            </a:xfrm>
            <a:custGeom>
              <a:avLst/>
              <a:gdLst>
                <a:gd name="textAreaLeft" fmla="*/ 0 w 720000"/>
                <a:gd name="textAreaRight" fmla="*/ 720360 w 720000"/>
                <a:gd name="textAreaTop" fmla="*/ 0 h 720000"/>
                <a:gd name="textAreaBottom" fmla="*/ 720360 h 720000"/>
              </a:gdLst>
              <a:ahLst/>
              <a:rect l="textAreaLeft" t="textAreaTop" r="textAreaRight" b="textAreaBottom"/>
              <a:pathLst>
                <a:path w="1117897" h="1117570">
                  <a:moveTo>
                    <a:pt x="13453" y="1117570"/>
                  </a:moveTo>
                  <a:cubicBezTo>
                    <a:pt x="10328" y="1117570"/>
                    <a:pt x="6578" y="1116320"/>
                    <a:pt x="4077" y="1113195"/>
                  </a:cubicBezTo>
                  <a:cubicBezTo>
                    <a:pt x="-923" y="1108195"/>
                    <a:pt x="-1548" y="1100069"/>
                    <a:pt x="3452" y="1095069"/>
                  </a:cubicBezTo>
                  <a:cubicBezTo>
                    <a:pt x="61581" y="1027565"/>
                    <a:pt x="117210" y="963185"/>
                    <a:pt x="169713" y="901932"/>
                  </a:cubicBezTo>
                  <a:cubicBezTo>
                    <a:pt x="624116" y="373773"/>
                    <a:pt x="874132" y="82505"/>
                    <a:pt x="1104147" y="4375"/>
                  </a:cubicBezTo>
                  <a:lnTo>
                    <a:pt x="1117897" y="0"/>
                  </a:lnTo>
                  <a:lnTo>
                    <a:pt x="1113522" y="13751"/>
                  </a:lnTo>
                  <a:cubicBezTo>
                    <a:pt x="1035392" y="243765"/>
                    <a:pt x="744124" y="493781"/>
                    <a:pt x="215966" y="948184"/>
                  </a:cubicBezTo>
                  <a:cubicBezTo>
                    <a:pt x="154712" y="1000688"/>
                    <a:pt x="90333" y="1056316"/>
                    <a:pt x="22204" y="1115070"/>
                  </a:cubicBezTo>
                  <a:lnTo>
                    <a:pt x="22204" y="1115070"/>
                  </a:lnTo>
                  <a:cubicBezTo>
                    <a:pt x="19703" y="1116320"/>
                    <a:pt x="16578" y="1117570"/>
                    <a:pt x="13453" y="1117570"/>
                  </a:cubicBezTo>
                  <a:close/>
                  <a:moveTo>
                    <a:pt x="1094771" y="22501"/>
                  </a:moveTo>
                  <a:cubicBezTo>
                    <a:pt x="872257" y="106257"/>
                    <a:pt x="624116" y="395025"/>
                    <a:pt x="180963" y="910682"/>
                  </a:cubicBezTo>
                  <a:cubicBezTo>
                    <a:pt x="130335" y="970061"/>
                    <a:pt x="77207" y="1031940"/>
                    <a:pt x="20953" y="1096319"/>
                  </a:cubicBezTo>
                  <a:cubicBezTo>
                    <a:pt x="85958" y="1040065"/>
                    <a:pt x="147836" y="986937"/>
                    <a:pt x="206590" y="936309"/>
                  </a:cubicBezTo>
                  <a:cubicBezTo>
                    <a:pt x="722247" y="493156"/>
                    <a:pt x="1011016" y="245015"/>
                    <a:pt x="1094771" y="22501"/>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8" name="Google Shape;111;p5"/>
            <p:cNvSpPr/>
            <p:nvPr/>
          </p:nvSpPr>
          <p:spPr>
            <a:xfrm>
              <a:off x="8684280" y="4571280"/>
              <a:ext cx="720000" cy="720000"/>
            </a:xfrm>
            <a:custGeom>
              <a:avLst/>
              <a:gdLst>
                <a:gd name="textAreaLeft" fmla="*/ 0 w 720000"/>
                <a:gd name="textAreaRight" fmla="*/ 720360 w 720000"/>
                <a:gd name="textAreaTop" fmla="*/ 0 h 720000"/>
                <a:gd name="textAreaBottom" fmla="*/ 720360 h 720000"/>
              </a:gdLst>
              <a:ahLst/>
              <a:rect l="textAreaLeft" t="textAreaTop" r="textAreaRight" b="textAreaBottom"/>
              <a:pathLst>
                <a:path w="1117897" h="1117570">
                  <a:moveTo>
                    <a:pt x="1103819" y="1117570"/>
                  </a:moveTo>
                  <a:cubicBezTo>
                    <a:pt x="1100694" y="1117570"/>
                    <a:pt x="1097569" y="1116320"/>
                    <a:pt x="1095069" y="1114445"/>
                  </a:cubicBezTo>
                  <a:cubicBezTo>
                    <a:pt x="1027564" y="1056316"/>
                    <a:pt x="963185" y="1000688"/>
                    <a:pt x="901931" y="948184"/>
                  </a:cubicBezTo>
                  <a:cubicBezTo>
                    <a:pt x="373148" y="493781"/>
                    <a:pt x="82505" y="243765"/>
                    <a:pt x="4375" y="13751"/>
                  </a:cubicBezTo>
                  <a:lnTo>
                    <a:pt x="0" y="0"/>
                  </a:lnTo>
                  <a:lnTo>
                    <a:pt x="13751" y="4375"/>
                  </a:lnTo>
                  <a:cubicBezTo>
                    <a:pt x="243765" y="82505"/>
                    <a:pt x="493781" y="373773"/>
                    <a:pt x="948184" y="901932"/>
                  </a:cubicBezTo>
                  <a:cubicBezTo>
                    <a:pt x="1000688" y="963185"/>
                    <a:pt x="1056316" y="1027565"/>
                    <a:pt x="1114445" y="1095069"/>
                  </a:cubicBezTo>
                  <a:lnTo>
                    <a:pt x="1114445" y="1095069"/>
                  </a:lnTo>
                  <a:cubicBezTo>
                    <a:pt x="1119445" y="1100694"/>
                    <a:pt x="1118820" y="1108195"/>
                    <a:pt x="1113820" y="1113820"/>
                  </a:cubicBezTo>
                  <a:cubicBezTo>
                    <a:pt x="1110695" y="1116320"/>
                    <a:pt x="1107569" y="1117570"/>
                    <a:pt x="1103819" y="1117570"/>
                  </a:cubicBezTo>
                  <a:close/>
                  <a:moveTo>
                    <a:pt x="22501" y="22501"/>
                  </a:moveTo>
                  <a:cubicBezTo>
                    <a:pt x="106257" y="245015"/>
                    <a:pt x="395025" y="493156"/>
                    <a:pt x="910682" y="936934"/>
                  </a:cubicBezTo>
                  <a:cubicBezTo>
                    <a:pt x="969436" y="987562"/>
                    <a:pt x="1031940" y="1040690"/>
                    <a:pt x="1096318" y="1096944"/>
                  </a:cubicBezTo>
                  <a:cubicBezTo>
                    <a:pt x="1040690" y="1031940"/>
                    <a:pt x="986936" y="970061"/>
                    <a:pt x="936308" y="911307"/>
                  </a:cubicBezTo>
                  <a:cubicBezTo>
                    <a:pt x="493781" y="395025"/>
                    <a:pt x="245640" y="106257"/>
                    <a:pt x="22501" y="22501"/>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9" name="Google Shape;112;p5"/>
            <p:cNvSpPr/>
            <p:nvPr/>
          </p:nvSpPr>
          <p:spPr>
            <a:xfrm>
              <a:off x="8683920" y="3711960"/>
              <a:ext cx="720000" cy="720360"/>
            </a:xfrm>
            <a:custGeom>
              <a:avLst/>
              <a:gdLst>
                <a:gd name="textAreaLeft" fmla="*/ 0 w 720000"/>
                <a:gd name="textAreaRight" fmla="*/ 720360 w 720000"/>
                <a:gd name="textAreaTop" fmla="*/ 0 h 720360"/>
                <a:gd name="textAreaBottom" fmla="*/ 720720 h 720360"/>
              </a:gdLst>
              <a:ahLst/>
              <a:rect l="textAreaLeft" t="textAreaTop" r="textAreaRight" b="textAreaBottom"/>
              <a:pathLst>
                <a:path w="1117897" h="1118522">
                  <a:moveTo>
                    <a:pt x="0" y="1118522"/>
                  </a:moveTo>
                  <a:lnTo>
                    <a:pt x="4376" y="1104772"/>
                  </a:lnTo>
                  <a:cubicBezTo>
                    <a:pt x="82506" y="874757"/>
                    <a:pt x="373774" y="624741"/>
                    <a:pt x="901932" y="170338"/>
                  </a:cubicBezTo>
                  <a:cubicBezTo>
                    <a:pt x="963186" y="117835"/>
                    <a:pt x="1027565" y="62206"/>
                    <a:pt x="1095694" y="3452"/>
                  </a:cubicBezTo>
                  <a:cubicBezTo>
                    <a:pt x="1101320" y="-1548"/>
                    <a:pt x="1108820" y="-923"/>
                    <a:pt x="1113821" y="4077"/>
                  </a:cubicBezTo>
                  <a:cubicBezTo>
                    <a:pt x="1118820" y="9078"/>
                    <a:pt x="1119446" y="17203"/>
                    <a:pt x="1114445" y="22204"/>
                  </a:cubicBezTo>
                  <a:lnTo>
                    <a:pt x="1114445" y="22204"/>
                  </a:lnTo>
                  <a:cubicBezTo>
                    <a:pt x="1056316" y="89708"/>
                    <a:pt x="1000689" y="154087"/>
                    <a:pt x="948185" y="215341"/>
                  </a:cubicBezTo>
                  <a:cubicBezTo>
                    <a:pt x="493781" y="743499"/>
                    <a:pt x="243765" y="1034767"/>
                    <a:pt x="13751" y="1112897"/>
                  </a:cubicBezTo>
                  <a:lnTo>
                    <a:pt x="0" y="1118522"/>
                  </a:lnTo>
                  <a:close/>
                  <a:moveTo>
                    <a:pt x="1103820" y="13453"/>
                  </a:moveTo>
                  <a:cubicBezTo>
                    <a:pt x="1036940" y="72832"/>
                    <a:pt x="972562" y="128460"/>
                    <a:pt x="911308" y="180963"/>
                  </a:cubicBezTo>
                  <a:cubicBezTo>
                    <a:pt x="395650" y="624116"/>
                    <a:pt x="106882" y="872257"/>
                    <a:pt x="23127" y="1094771"/>
                  </a:cubicBezTo>
                  <a:cubicBezTo>
                    <a:pt x="245641" y="1011016"/>
                    <a:pt x="493781" y="722248"/>
                    <a:pt x="937559" y="206590"/>
                  </a:cubicBezTo>
                  <a:cubicBezTo>
                    <a:pt x="990062" y="145336"/>
                    <a:pt x="1045691" y="80957"/>
                    <a:pt x="1103820" y="13453"/>
                  </a:cubicBezTo>
                  <a:lnTo>
                    <a:pt x="1109445" y="18453"/>
                  </a:lnTo>
                  <a:lnTo>
                    <a:pt x="1103820" y="13453"/>
                  </a:lnTo>
                  <a:lnTo>
                    <a:pt x="1109445" y="18453"/>
                  </a:lnTo>
                  <a:lnTo>
                    <a:pt x="1103820" y="13453"/>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0" name="Google Shape;113;p5"/>
            <p:cNvSpPr/>
            <p:nvPr/>
          </p:nvSpPr>
          <p:spPr>
            <a:xfrm>
              <a:off x="7825680" y="3712680"/>
              <a:ext cx="720360" cy="720000"/>
            </a:xfrm>
            <a:custGeom>
              <a:avLst/>
              <a:gdLst>
                <a:gd name="textAreaLeft" fmla="*/ 0 w 720360"/>
                <a:gd name="textAreaRight" fmla="*/ 720720 w 720360"/>
                <a:gd name="textAreaTop" fmla="*/ 0 h 720000"/>
                <a:gd name="textAreaBottom" fmla="*/ 720360 h 720000"/>
              </a:gdLst>
              <a:ahLst/>
              <a:rect l="textAreaLeft" t="textAreaTop" r="textAreaRight" b="textAreaBottom"/>
              <a:pathLst>
                <a:path w="1118522" h="1117897">
                  <a:moveTo>
                    <a:pt x="1118522" y="1117897"/>
                  </a:moveTo>
                  <a:lnTo>
                    <a:pt x="1104772" y="1113522"/>
                  </a:lnTo>
                  <a:cubicBezTo>
                    <a:pt x="874757" y="1035392"/>
                    <a:pt x="624741" y="744124"/>
                    <a:pt x="170338" y="215966"/>
                  </a:cubicBezTo>
                  <a:cubicBezTo>
                    <a:pt x="117834" y="154712"/>
                    <a:pt x="62206" y="90333"/>
                    <a:pt x="3452" y="22204"/>
                  </a:cubicBezTo>
                  <a:lnTo>
                    <a:pt x="3452" y="22204"/>
                  </a:lnTo>
                  <a:cubicBezTo>
                    <a:pt x="-1548" y="16578"/>
                    <a:pt x="-923" y="9078"/>
                    <a:pt x="4077" y="4077"/>
                  </a:cubicBezTo>
                  <a:cubicBezTo>
                    <a:pt x="9077" y="-923"/>
                    <a:pt x="17203" y="-1548"/>
                    <a:pt x="22828" y="3452"/>
                  </a:cubicBezTo>
                  <a:cubicBezTo>
                    <a:pt x="90333" y="61581"/>
                    <a:pt x="154712" y="117209"/>
                    <a:pt x="216591" y="170338"/>
                  </a:cubicBezTo>
                  <a:cubicBezTo>
                    <a:pt x="744749" y="624741"/>
                    <a:pt x="1036017" y="874757"/>
                    <a:pt x="1114147" y="1104771"/>
                  </a:cubicBezTo>
                  <a:lnTo>
                    <a:pt x="1118522" y="1117897"/>
                  </a:lnTo>
                  <a:close/>
                  <a:moveTo>
                    <a:pt x="20953" y="20953"/>
                  </a:moveTo>
                  <a:cubicBezTo>
                    <a:pt x="77207" y="85958"/>
                    <a:pt x="130335" y="147836"/>
                    <a:pt x="180963" y="206590"/>
                  </a:cubicBezTo>
                  <a:cubicBezTo>
                    <a:pt x="624116" y="722248"/>
                    <a:pt x="872257" y="1011016"/>
                    <a:pt x="1094771" y="1094771"/>
                  </a:cubicBezTo>
                  <a:cubicBezTo>
                    <a:pt x="1011016" y="872257"/>
                    <a:pt x="722247" y="624116"/>
                    <a:pt x="206590" y="180963"/>
                  </a:cubicBezTo>
                  <a:cubicBezTo>
                    <a:pt x="147836" y="129710"/>
                    <a:pt x="85958" y="76582"/>
                    <a:pt x="20953" y="20953"/>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1" name="Google Shape;114;p5"/>
            <p:cNvSpPr/>
            <p:nvPr/>
          </p:nvSpPr>
          <p:spPr>
            <a:xfrm>
              <a:off x="7637760" y="4117320"/>
              <a:ext cx="892440" cy="353160"/>
            </a:xfrm>
            <a:custGeom>
              <a:avLst/>
              <a:gdLst>
                <a:gd name="textAreaLeft" fmla="*/ 0 w 892440"/>
                <a:gd name="textAreaRight" fmla="*/ 892800 w 892440"/>
                <a:gd name="textAreaTop" fmla="*/ 0 h 353160"/>
                <a:gd name="textAreaBottom" fmla="*/ 353520 h 353160"/>
              </a:gdLst>
              <a:ahLst/>
              <a:rect l="textAreaLeft" t="textAreaTop" r="textAreaRight" b="textAreaBottom"/>
              <a:pathLst>
                <a:path w="1385324" h="548695">
                  <a:moveTo>
                    <a:pt x="1330322" y="548695"/>
                  </a:moveTo>
                  <a:cubicBezTo>
                    <a:pt x="1104057" y="548695"/>
                    <a:pt x="782787" y="394936"/>
                    <a:pt x="224627" y="128669"/>
                  </a:cubicBezTo>
                  <a:cubicBezTo>
                    <a:pt x="155873" y="96167"/>
                    <a:pt x="83993" y="61165"/>
                    <a:pt x="7739" y="25538"/>
                  </a:cubicBezTo>
                  <a:cubicBezTo>
                    <a:pt x="1488" y="22412"/>
                    <a:pt x="-1637" y="15537"/>
                    <a:pt x="863" y="8661"/>
                  </a:cubicBezTo>
                  <a:cubicBezTo>
                    <a:pt x="3363" y="1786"/>
                    <a:pt x="10239" y="-1339"/>
                    <a:pt x="17114" y="536"/>
                  </a:cubicBezTo>
                  <a:cubicBezTo>
                    <a:pt x="97119" y="24912"/>
                    <a:pt x="173999" y="48664"/>
                    <a:pt x="247129" y="70540"/>
                  </a:cubicBezTo>
                  <a:cubicBezTo>
                    <a:pt x="874668" y="261177"/>
                    <a:pt x="1220940" y="366184"/>
                    <a:pt x="1375325" y="534945"/>
                  </a:cubicBezTo>
                  <a:lnTo>
                    <a:pt x="1385325" y="545570"/>
                  </a:lnTo>
                  <a:lnTo>
                    <a:pt x="1370950" y="546820"/>
                  </a:lnTo>
                  <a:cubicBezTo>
                    <a:pt x="1357823" y="548070"/>
                    <a:pt x="1344073" y="548695"/>
                    <a:pt x="1330322" y="548695"/>
                  </a:cubicBezTo>
                  <a:close/>
                  <a:moveTo>
                    <a:pt x="27740" y="18662"/>
                  </a:moveTo>
                  <a:cubicBezTo>
                    <a:pt x="98369" y="52414"/>
                    <a:pt x="165873" y="84291"/>
                    <a:pt x="230878" y="115543"/>
                  </a:cubicBezTo>
                  <a:cubicBezTo>
                    <a:pt x="807789" y="391185"/>
                    <a:pt x="1131559" y="545570"/>
                    <a:pt x="1354698" y="533694"/>
                  </a:cubicBezTo>
                  <a:cubicBezTo>
                    <a:pt x="1197813" y="374309"/>
                    <a:pt x="854666" y="269928"/>
                    <a:pt x="243379" y="84291"/>
                  </a:cubicBezTo>
                  <a:cubicBezTo>
                    <a:pt x="174624" y="63665"/>
                    <a:pt x="102745" y="41788"/>
                    <a:pt x="27740" y="18662"/>
                  </a:cubicBezTo>
                  <a:close/>
                  <a:moveTo>
                    <a:pt x="13989" y="12412"/>
                  </a:moveTo>
                  <a:lnTo>
                    <a:pt x="10864" y="18662"/>
                  </a:lnTo>
                  <a:lnTo>
                    <a:pt x="13989" y="12412"/>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2" name="Google Shape;115;p5"/>
            <p:cNvSpPr/>
            <p:nvPr/>
          </p:nvSpPr>
          <p:spPr>
            <a:xfrm>
              <a:off x="8646120" y="3524400"/>
              <a:ext cx="353160" cy="892080"/>
            </a:xfrm>
            <a:custGeom>
              <a:avLst/>
              <a:gdLst>
                <a:gd name="textAreaLeft" fmla="*/ 0 w 353160"/>
                <a:gd name="textAreaRight" fmla="*/ 353520 w 353160"/>
                <a:gd name="textAreaTop" fmla="*/ 0 h 892080"/>
                <a:gd name="textAreaBottom" fmla="*/ 892440 h 892080"/>
              </a:gdLst>
              <a:ahLst/>
              <a:rect l="textAreaLeft" t="textAreaTop" r="textAreaRight" b="textAreaBottom"/>
              <a:pathLst>
                <a:path w="548537" h="1384699">
                  <a:moveTo>
                    <a:pt x="2968" y="1384700"/>
                  </a:moveTo>
                  <a:lnTo>
                    <a:pt x="1717" y="1370324"/>
                  </a:lnTo>
                  <a:cubicBezTo>
                    <a:pt x="-18284" y="1142185"/>
                    <a:pt x="137351" y="816539"/>
                    <a:pt x="419869" y="224627"/>
                  </a:cubicBezTo>
                  <a:cubicBezTo>
                    <a:pt x="452996" y="155873"/>
                    <a:pt x="487373" y="83368"/>
                    <a:pt x="523000" y="7739"/>
                  </a:cubicBezTo>
                  <a:lnTo>
                    <a:pt x="523000" y="7739"/>
                  </a:lnTo>
                  <a:cubicBezTo>
                    <a:pt x="526125" y="1488"/>
                    <a:pt x="533001" y="-1637"/>
                    <a:pt x="539876" y="863"/>
                  </a:cubicBezTo>
                  <a:cubicBezTo>
                    <a:pt x="546752" y="3363"/>
                    <a:pt x="549877" y="10239"/>
                    <a:pt x="548002" y="17114"/>
                  </a:cubicBezTo>
                  <a:cubicBezTo>
                    <a:pt x="523625" y="97744"/>
                    <a:pt x="499874" y="173999"/>
                    <a:pt x="477998" y="247129"/>
                  </a:cubicBezTo>
                  <a:cubicBezTo>
                    <a:pt x="287361" y="874668"/>
                    <a:pt x="182354" y="1220315"/>
                    <a:pt x="13593" y="1375324"/>
                  </a:cubicBezTo>
                  <a:lnTo>
                    <a:pt x="2968" y="1384700"/>
                  </a:lnTo>
                  <a:close/>
                  <a:moveTo>
                    <a:pt x="529876" y="27740"/>
                  </a:moveTo>
                  <a:cubicBezTo>
                    <a:pt x="496123" y="98369"/>
                    <a:pt x="463622" y="166498"/>
                    <a:pt x="432994" y="230878"/>
                  </a:cubicBezTo>
                  <a:cubicBezTo>
                    <a:pt x="157352" y="807789"/>
                    <a:pt x="2968" y="1130934"/>
                    <a:pt x="14843" y="1354073"/>
                  </a:cubicBezTo>
                  <a:cubicBezTo>
                    <a:pt x="174228" y="1197188"/>
                    <a:pt x="278610" y="854042"/>
                    <a:pt x="464246" y="242753"/>
                  </a:cubicBezTo>
                  <a:cubicBezTo>
                    <a:pt x="484873" y="174624"/>
                    <a:pt x="506749" y="102745"/>
                    <a:pt x="529876" y="27740"/>
                  </a:cubicBezTo>
                  <a:close/>
                  <a:moveTo>
                    <a:pt x="536126" y="13989"/>
                  </a:moveTo>
                  <a:lnTo>
                    <a:pt x="536126" y="13989"/>
                  </a:lnTo>
                  <a:lnTo>
                    <a:pt x="529876" y="10864"/>
                  </a:lnTo>
                  <a:lnTo>
                    <a:pt x="536126" y="13989"/>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3" name="Google Shape;116;p5"/>
            <p:cNvSpPr/>
            <p:nvPr/>
          </p:nvSpPr>
          <p:spPr>
            <a:xfrm>
              <a:off x="8230320" y="4586040"/>
              <a:ext cx="353160" cy="892800"/>
            </a:xfrm>
            <a:custGeom>
              <a:avLst/>
              <a:gdLst>
                <a:gd name="textAreaLeft" fmla="*/ 0 w 353160"/>
                <a:gd name="textAreaRight" fmla="*/ 353520 w 353160"/>
                <a:gd name="textAreaTop" fmla="*/ 0 h 892800"/>
                <a:gd name="textAreaBottom" fmla="*/ 893160 h 892800"/>
              </a:gdLst>
              <a:ahLst/>
              <a:rect l="textAreaLeft" t="textAreaTop" r="textAreaRight" b="textAreaBottom"/>
              <a:pathLst>
                <a:path w="548537" h="1385711">
                  <a:moveTo>
                    <a:pt x="13662" y="1385712"/>
                  </a:moveTo>
                  <a:cubicBezTo>
                    <a:pt x="11787" y="1385712"/>
                    <a:pt x="10537" y="1385712"/>
                    <a:pt x="8662" y="1384462"/>
                  </a:cubicBezTo>
                  <a:cubicBezTo>
                    <a:pt x="1786" y="1381962"/>
                    <a:pt x="-1339" y="1375087"/>
                    <a:pt x="536" y="1368211"/>
                  </a:cubicBezTo>
                  <a:lnTo>
                    <a:pt x="536" y="1368211"/>
                  </a:lnTo>
                  <a:cubicBezTo>
                    <a:pt x="24912" y="1287581"/>
                    <a:pt x="48664" y="1211326"/>
                    <a:pt x="70541" y="1138197"/>
                  </a:cubicBezTo>
                  <a:cubicBezTo>
                    <a:pt x="261178" y="510657"/>
                    <a:pt x="366184" y="165010"/>
                    <a:pt x="534944" y="10001"/>
                  </a:cubicBezTo>
                  <a:lnTo>
                    <a:pt x="545570" y="0"/>
                  </a:lnTo>
                  <a:lnTo>
                    <a:pt x="546820" y="14376"/>
                  </a:lnTo>
                  <a:cubicBezTo>
                    <a:pt x="566822" y="242515"/>
                    <a:pt x="411187" y="568161"/>
                    <a:pt x="128669" y="1160698"/>
                  </a:cubicBezTo>
                  <a:cubicBezTo>
                    <a:pt x="96167" y="1229452"/>
                    <a:pt x="61165" y="1301332"/>
                    <a:pt x="25537" y="1377587"/>
                  </a:cubicBezTo>
                  <a:cubicBezTo>
                    <a:pt x="23038" y="1383212"/>
                    <a:pt x="18662" y="1385712"/>
                    <a:pt x="13662" y="1385712"/>
                  </a:cubicBezTo>
                  <a:close/>
                  <a:moveTo>
                    <a:pt x="8037" y="1370711"/>
                  </a:moveTo>
                  <a:lnTo>
                    <a:pt x="14912" y="1372586"/>
                  </a:lnTo>
                  <a:cubicBezTo>
                    <a:pt x="14912" y="1372586"/>
                    <a:pt x="14912" y="1372586"/>
                    <a:pt x="14912" y="1372586"/>
                  </a:cubicBezTo>
                  <a:lnTo>
                    <a:pt x="8037" y="1370711"/>
                  </a:lnTo>
                  <a:close/>
                  <a:moveTo>
                    <a:pt x="534319" y="31877"/>
                  </a:moveTo>
                  <a:cubicBezTo>
                    <a:pt x="374934" y="188762"/>
                    <a:pt x="270553" y="531908"/>
                    <a:pt x="84916" y="1143197"/>
                  </a:cubicBezTo>
                  <a:cubicBezTo>
                    <a:pt x="63665" y="1213826"/>
                    <a:pt x="41163" y="1287581"/>
                    <a:pt x="17412" y="1364461"/>
                  </a:cubicBezTo>
                  <a:cubicBezTo>
                    <a:pt x="51164" y="1291956"/>
                    <a:pt x="84291" y="1221952"/>
                    <a:pt x="116168" y="1155073"/>
                  </a:cubicBezTo>
                  <a:cubicBezTo>
                    <a:pt x="391185" y="578786"/>
                    <a:pt x="545570" y="255016"/>
                    <a:pt x="534319" y="3187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4" name="Google Shape;117;p5"/>
            <p:cNvSpPr/>
            <p:nvPr/>
          </p:nvSpPr>
          <p:spPr>
            <a:xfrm>
              <a:off x="8700120" y="4533120"/>
              <a:ext cx="892080" cy="353160"/>
            </a:xfrm>
            <a:custGeom>
              <a:avLst/>
              <a:gdLst>
                <a:gd name="textAreaLeft" fmla="*/ 0 w 892080"/>
                <a:gd name="textAreaRight" fmla="*/ 892440 w 892080"/>
                <a:gd name="textAreaTop" fmla="*/ 0 h 353160"/>
                <a:gd name="textAreaBottom" fmla="*/ 353520 h 353160"/>
              </a:gdLst>
              <a:ahLst/>
              <a:rect l="textAreaLeft" t="textAreaTop" r="textAreaRight" b="textAreaBottom"/>
              <a:pathLst>
                <a:path w="1384700" h="548626">
                  <a:moveTo>
                    <a:pt x="1371961" y="548627"/>
                  </a:moveTo>
                  <a:cubicBezTo>
                    <a:pt x="1370711" y="548627"/>
                    <a:pt x="1369462" y="548627"/>
                    <a:pt x="1368211" y="548002"/>
                  </a:cubicBezTo>
                  <a:cubicBezTo>
                    <a:pt x="1287581" y="523625"/>
                    <a:pt x="1211326" y="499874"/>
                    <a:pt x="1138197" y="477997"/>
                  </a:cubicBezTo>
                  <a:cubicBezTo>
                    <a:pt x="510658" y="287360"/>
                    <a:pt x="165011" y="182354"/>
                    <a:pt x="10001" y="13593"/>
                  </a:cubicBezTo>
                  <a:lnTo>
                    <a:pt x="0" y="2968"/>
                  </a:lnTo>
                  <a:lnTo>
                    <a:pt x="14376" y="1717"/>
                  </a:lnTo>
                  <a:cubicBezTo>
                    <a:pt x="241891" y="-18284"/>
                    <a:pt x="568161" y="137351"/>
                    <a:pt x="1160074" y="419869"/>
                  </a:cubicBezTo>
                  <a:cubicBezTo>
                    <a:pt x="1228828" y="452996"/>
                    <a:pt x="1300707" y="487373"/>
                    <a:pt x="1376962" y="523000"/>
                  </a:cubicBezTo>
                  <a:lnTo>
                    <a:pt x="1376962" y="523000"/>
                  </a:lnTo>
                  <a:cubicBezTo>
                    <a:pt x="1383212" y="526125"/>
                    <a:pt x="1386337" y="533001"/>
                    <a:pt x="1383837" y="539876"/>
                  </a:cubicBezTo>
                  <a:cubicBezTo>
                    <a:pt x="1381963" y="545502"/>
                    <a:pt x="1376962" y="548627"/>
                    <a:pt x="1371961" y="548627"/>
                  </a:cubicBezTo>
                  <a:close/>
                  <a:moveTo>
                    <a:pt x="1371336" y="536126"/>
                  </a:moveTo>
                  <a:lnTo>
                    <a:pt x="1371336" y="536126"/>
                  </a:lnTo>
                  <a:lnTo>
                    <a:pt x="1374462" y="529876"/>
                  </a:lnTo>
                  <a:lnTo>
                    <a:pt x="1371336" y="536126"/>
                  </a:lnTo>
                  <a:close/>
                  <a:moveTo>
                    <a:pt x="30627" y="14843"/>
                  </a:moveTo>
                  <a:cubicBezTo>
                    <a:pt x="187512" y="174228"/>
                    <a:pt x="530659" y="278610"/>
                    <a:pt x="1141947" y="464246"/>
                  </a:cubicBezTo>
                  <a:cubicBezTo>
                    <a:pt x="1210702" y="484873"/>
                    <a:pt x="1282581" y="506749"/>
                    <a:pt x="1357586" y="529876"/>
                  </a:cubicBezTo>
                  <a:cubicBezTo>
                    <a:pt x="1286956" y="496124"/>
                    <a:pt x="1218827" y="463621"/>
                    <a:pt x="1154448" y="432995"/>
                  </a:cubicBezTo>
                  <a:cubicBezTo>
                    <a:pt x="577536" y="157352"/>
                    <a:pt x="253767" y="2968"/>
                    <a:pt x="30627" y="14843"/>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5" name="Google Shape;118;p5"/>
            <p:cNvSpPr/>
            <p:nvPr/>
          </p:nvSpPr>
          <p:spPr>
            <a:xfrm>
              <a:off x="7655760" y="4537800"/>
              <a:ext cx="875880" cy="391320"/>
            </a:xfrm>
            <a:custGeom>
              <a:avLst/>
              <a:gdLst>
                <a:gd name="textAreaLeft" fmla="*/ 0 w 875880"/>
                <a:gd name="textAreaRight" fmla="*/ 876240 w 875880"/>
                <a:gd name="textAreaTop" fmla="*/ 0 h 391320"/>
                <a:gd name="textAreaBottom" fmla="*/ 391680 h 391320"/>
              </a:gdLst>
              <a:ahLst/>
              <a:rect l="textAreaLeft" t="textAreaTop" r="textAreaRight" b="textAreaBottom"/>
              <a:pathLst>
                <a:path w="1359555" h="607906">
                  <a:moveTo>
                    <a:pt x="13221" y="607907"/>
                  </a:moveTo>
                  <a:cubicBezTo>
                    <a:pt x="8221" y="607907"/>
                    <a:pt x="3845" y="604781"/>
                    <a:pt x="1345" y="599781"/>
                  </a:cubicBezTo>
                  <a:cubicBezTo>
                    <a:pt x="-1780" y="593530"/>
                    <a:pt x="720" y="586030"/>
                    <a:pt x="6971" y="582905"/>
                  </a:cubicBezTo>
                  <a:cubicBezTo>
                    <a:pt x="81350" y="543527"/>
                    <a:pt x="151980" y="506025"/>
                    <a:pt x="218859" y="469773"/>
                  </a:cubicBezTo>
                  <a:cubicBezTo>
                    <a:pt x="797645" y="161003"/>
                    <a:pt x="1116415" y="-9007"/>
                    <a:pt x="1345180" y="368"/>
                  </a:cubicBezTo>
                  <a:lnTo>
                    <a:pt x="1359556" y="993"/>
                  </a:lnTo>
                  <a:lnTo>
                    <a:pt x="1350180" y="12244"/>
                  </a:lnTo>
                  <a:cubicBezTo>
                    <a:pt x="1203296" y="187880"/>
                    <a:pt x="862650" y="307888"/>
                    <a:pt x="244486" y="526651"/>
                  </a:cubicBezTo>
                  <a:cubicBezTo>
                    <a:pt x="172606" y="552278"/>
                    <a:pt x="96976" y="578530"/>
                    <a:pt x="17596" y="606656"/>
                  </a:cubicBezTo>
                  <a:lnTo>
                    <a:pt x="17596" y="606656"/>
                  </a:lnTo>
                  <a:cubicBezTo>
                    <a:pt x="15721" y="607281"/>
                    <a:pt x="14471" y="607907"/>
                    <a:pt x="13221" y="607907"/>
                  </a:cubicBezTo>
                  <a:close/>
                  <a:moveTo>
                    <a:pt x="12596" y="593530"/>
                  </a:moveTo>
                  <a:lnTo>
                    <a:pt x="12596" y="593530"/>
                  </a:lnTo>
                  <a:lnTo>
                    <a:pt x="12596" y="593530"/>
                  </a:lnTo>
                  <a:lnTo>
                    <a:pt x="12596" y="593530"/>
                  </a:lnTo>
                  <a:close/>
                  <a:moveTo>
                    <a:pt x="1325804" y="14119"/>
                  </a:moveTo>
                  <a:cubicBezTo>
                    <a:pt x="1102040" y="14119"/>
                    <a:pt x="786395" y="182880"/>
                    <a:pt x="225734" y="482274"/>
                  </a:cubicBezTo>
                  <a:cubicBezTo>
                    <a:pt x="162606" y="516026"/>
                    <a:pt x="96352" y="551028"/>
                    <a:pt x="26972" y="587905"/>
                  </a:cubicBezTo>
                  <a:cubicBezTo>
                    <a:pt x="100727" y="561653"/>
                    <a:pt x="171981" y="536652"/>
                    <a:pt x="239485" y="512900"/>
                  </a:cubicBezTo>
                  <a:cubicBezTo>
                    <a:pt x="842023" y="299762"/>
                    <a:pt x="1179544" y="180379"/>
                    <a:pt x="1329554" y="14119"/>
                  </a:cubicBezTo>
                  <a:cubicBezTo>
                    <a:pt x="1328304" y="14119"/>
                    <a:pt x="1327054" y="14119"/>
                    <a:pt x="1325804" y="14119"/>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6" name="Google Shape;119;p5"/>
            <p:cNvSpPr/>
            <p:nvPr/>
          </p:nvSpPr>
          <p:spPr>
            <a:xfrm>
              <a:off x="8651520" y="4585320"/>
              <a:ext cx="391320" cy="875880"/>
            </a:xfrm>
            <a:custGeom>
              <a:avLst/>
              <a:gdLst>
                <a:gd name="textAreaLeft" fmla="*/ 0 w 391320"/>
                <a:gd name="textAreaRight" fmla="*/ 391680 w 391320"/>
                <a:gd name="textAreaTop" fmla="*/ 0 h 875880"/>
                <a:gd name="textAreaBottom" fmla="*/ 876240 h 875880"/>
              </a:gdLst>
              <a:ahLst/>
              <a:rect l="textAreaLeft" t="textAreaTop" r="textAreaRight" b="textAreaBottom"/>
              <a:pathLst>
                <a:path w="607567" h="1359460">
                  <a:moveTo>
                    <a:pt x="594203" y="1359460"/>
                  </a:moveTo>
                  <a:cubicBezTo>
                    <a:pt x="589204" y="1359460"/>
                    <a:pt x="584828" y="1356960"/>
                    <a:pt x="582953" y="1352585"/>
                  </a:cubicBezTo>
                  <a:cubicBezTo>
                    <a:pt x="543575" y="1278205"/>
                    <a:pt x="506073" y="1208201"/>
                    <a:pt x="469821" y="1140697"/>
                  </a:cubicBezTo>
                  <a:cubicBezTo>
                    <a:pt x="161052" y="561910"/>
                    <a:pt x="-9584" y="243140"/>
                    <a:pt x="416" y="14376"/>
                  </a:cubicBezTo>
                  <a:lnTo>
                    <a:pt x="1042" y="0"/>
                  </a:lnTo>
                  <a:lnTo>
                    <a:pt x="12292" y="9376"/>
                  </a:lnTo>
                  <a:cubicBezTo>
                    <a:pt x="187928" y="156260"/>
                    <a:pt x="307936" y="496906"/>
                    <a:pt x="526700" y="1115070"/>
                  </a:cubicBezTo>
                  <a:cubicBezTo>
                    <a:pt x="552326" y="1186949"/>
                    <a:pt x="578578" y="1262579"/>
                    <a:pt x="606704" y="1341334"/>
                  </a:cubicBezTo>
                  <a:lnTo>
                    <a:pt x="606704" y="1341334"/>
                  </a:lnTo>
                  <a:cubicBezTo>
                    <a:pt x="609205" y="1348210"/>
                    <a:pt x="606079" y="1355085"/>
                    <a:pt x="599829" y="1357585"/>
                  </a:cubicBezTo>
                  <a:cubicBezTo>
                    <a:pt x="597329" y="1358835"/>
                    <a:pt x="595454" y="1359460"/>
                    <a:pt x="594203" y="1359460"/>
                  </a:cubicBezTo>
                  <a:close/>
                  <a:moveTo>
                    <a:pt x="592954" y="1346334"/>
                  </a:moveTo>
                  <a:lnTo>
                    <a:pt x="592954" y="1346334"/>
                  </a:lnTo>
                  <a:lnTo>
                    <a:pt x="592954" y="1346334"/>
                  </a:lnTo>
                  <a:lnTo>
                    <a:pt x="592954" y="1346334"/>
                  </a:lnTo>
                  <a:close/>
                  <a:moveTo>
                    <a:pt x="14167" y="30002"/>
                  </a:moveTo>
                  <a:cubicBezTo>
                    <a:pt x="12292" y="253766"/>
                    <a:pt x="181053" y="570036"/>
                    <a:pt x="482322" y="1133821"/>
                  </a:cubicBezTo>
                  <a:cubicBezTo>
                    <a:pt x="516074" y="1196950"/>
                    <a:pt x="551076" y="1263204"/>
                    <a:pt x="587953" y="1331959"/>
                  </a:cubicBezTo>
                  <a:cubicBezTo>
                    <a:pt x="561702" y="1258204"/>
                    <a:pt x="536700" y="1186949"/>
                    <a:pt x="512948" y="1119445"/>
                  </a:cubicBezTo>
                  <a:cubicBezTo>
                    <a:pt x="299810" y="517532"/>
                    <a:pt x="180428" y="179386"/>
                    <a:pt x="14167" y="30002"/>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7" name="Google Shape;120;p5"/>
            <p:cNvSpPr/>
            <p:nvPr/>
          </p:nvSpPr>
          <p:spPr>
            <a:xfrm>
              <a:off x="8699040" y="4074480"/>
              <a:ext cx="875880" cy="391320"/>
            </a:xfrm>
            <a:custGeom>
              <a:avLst/>
              <a:gdLst>
                <a:gd name="textAreaLeft" fmla="*/ 0 w 875880"/>
                <a:gd name="textAreaRight" fmla="*/ 876240 w 875880"/>
                <a:gd name="textAreaTop" fmla="*/ 0 h 391320"/>
                <a:gd name="textAreaBottom" fmla="*/ 391680 h 391320"/>
              </a:gdLst>
              <a:ahLst/>
              <a:rect l="textAreaLeft" t="textAreaTop" r="textAreaRight" b="textAreaBottom"/>
              <a:pathLst>
                <a:path w="1359555" h="607776">
                  <a:moveTo>
                    <a:pt x="33127" y="607776"/>
                  </a:moveTo>
                  <a:cubicBezTo>
                    <a:pt x="26876" y="607776"/>
                    <a:pt x="20626" y="607776"/>
                    <a:pt x="14375" y="607151"/>
                  </a:cubicBezTo>
                  <a:lnTo>
                    <a:pt x="0" y="606526"/>
                  </a:lnTo>
                  <a:lnTo>
                    <a:pt x="9376" y="595275"/>
                  </a:lnTo>
                  <a:cubicBezTo>
                    <a:pt x="156260" y="419639"/>
                    <a:pt x="496906" y="299632"/>
                    <a:pt x="1115695" y="80868"/>
                  </a:cubicBezTo>
                  <a:cubicBezTo>
                    <a:pt x="1187575" y="55241"/>
                    <a:pt x="1263204" y="28990"/>
                    <a:pt x="1341959" y="863"/>
                  </a:cubicBezTo>
                  <a:lnTo>
                    <a:pt x="1341959" y="863"/>
                  </a:lnTo>
                  <a:cubicBezTo>
                    <a:pt x="1348834" y="-1637"/>
                    <a:pt x="1355710" y="1488"/>
                    <a:pt x="1358210" y="7739"/>
                  </a:cubicBezTo>
                  <a:cubicBezTo>
                    <a:pt x="1361335" y="13989"/>
                    <a:pt x="1358836" y="21489"/>
                    <a:pt x="1352585" y="24615"/>
                  </a:cubicBezTo>
                  <a:cubicBezTo>
                    <a:pt x="1278205" y="63992"/>
                    <a:pt x="1207576" y="101494"/>
                    <a:pt x="1140697" y="137747"/>
                  </a:cubicBezTo>
                  <a:cubicBezTo>
                    <a:pt x="576911" y="438391"/>
                    <a:pt x="260016" y="607776"/>
                    <a:pt x="33127" y="607776"/>
                  </a:cubicBezTo>
                  <a:close/>
                  <a:moveTo>
                    <a:pt x="29377" y="593400"/>
                  </a:moveTo>
                  <a:cubicBezTo>
                    <a:pt x="30627" y="593400"/>
                    <a:pt x="31877" y="593400"/>
                    <a:pt x="32502" y="593400"/>
                  </a:cubicBezTo>
                  <a:cubicBezTo>
                    <a:pt x="256266" y="593400"/>
                    <a:pt x="571911" y="424640"/>
                    <a:pt x="1132571" y="125246"/>
                  </a:cubicBezTo>
                  <a:cubicBezTo>
                    <a:pt x="1195700" y="91494"/>
                    <a:pt x="1261955" y="56492"/>
                    <a:pt x="1331334" y="19614"/>
                  </a:cubicBezTo>
                  <a:cubicBezTo>
                    <a:pt x="1257579" y="45866"/>
                    <a:pt x="1186950" y="70867"/>
                    <a:pt x="1119445" y="94619"/>
                  </a:cubicBezTo>
                  <a:cubicBezTo>
                    <a:pt x="516907" y="307132"/>
                    <a:pt x="179386" y="426515"/>
                    <a:pt x="29377" y="593400"/>
                  </a:cubicBezTo>
                  <a:close/>
                  <a:moveTo>
                    <a:pt x="1346335" y="13989"/>
                  </a:moveTo>
                  <a:lnTo>
                    <a:pt x="1346335" y="13989"/>
                  </a:lnTo>
                  <a:lnTo>
                    <a:pt x="1343834" y="7113"/>
                  </a:lnTo>
                  <a:lnTo>
                    <a:pt x="1346335" y="13989"/>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8" name="Google Shape;121;p5"/>
            <p:cNvSpPr/>
            <p:nvPr/>
          </p:nvSpPr>
          <p:spPr>
            <a:xfrm>
              <a:off x="8187480" y="3542400"/>
              <a:ext cx="391320" cy="875880"/>
            </a:xfrm>
            <a:custGeom>
              <a:avLst/>
              <a:gdLst>
                <a:gd name="textAreaLeft" fmla="*/ 0 w 391320"/>
                <a:gd name="textAreaRight" fmla="*/ 391680 w 391320"/>
                <a:gd name="textAreaTop" fmla="*/ 0 h 875880"/>
                <a:gd name="textAreaBottom" fmla="*/ 876240 h 875880"/>
              </a:gdLst>
              <a:ahLst/>
              <a:rect l="textAreaLeft" t="textAreaTop" r="textAreaRight" b="textAreaBottom"/>
              <a:pathLst>
                <a:path w="607567" h="1359555">
                  <a:moveTo>
                    <a:pt x="606526" y="1359556"/>
                  </a:moveTo>
                  <a:lnTo>
                    <a:pt x="595275" y="1350180"/>
                  </a:lnTo>
                  <a:cubicBezTo>
                    <a:pt x="419639" y="1203296"/>
                    <a:pt x="299632" y="862650"/>
                    <a:pt x="80869" y="243861"/>
                  </a:cubicBezTo>
                  <a:cubicBezTo>
                    <a:pt x="55242" y="171981"/>
                    <a:pt x="28990" y="96351"/>
                    <a:pt x="863" y="17596"/>
                  </a:cubicBezTo>
                  <a:lnTo>
                    <a:pt x="863" y="17596"/>
                  </a:lnTo>
                  <a:cubicBezTo>
                    <a:pt x="-1637" y="10721"/>
                    <a:pt x="1488" y="3846"/>
                    <a:pt x="7738" y="1345"/>
                  </a:cubicBezTo>
                  <a:cubicBezTo>
                    <a:pt x="13989" y="-1780"/>
                    <a:pt x="21490" y="720"/>
                    <a:pt x="24615" y="6971"/>
                  </a:cubicBezTo>
                  <a:cubicBezTo>
                    <a:pt x="63992" y="81350"/>
                    <a:pt x="101494" y="151980"/>
                    <a:pt x="137747" y="218859"/>
                  </a:cubicBezTo>
                  <a:cubicBezTo>
                    <a:pt x="446516" y="797645"/>
                    <a:pt x="617152" y="1116415"/>
                    <a:pt x="607151" y="1344555"/>
                  </a:cubicBezTo>
                  <a:lnTo>
                    <a:pt x="606526" y="1359556"/>
                  </a:lnTo>
                  <a:close/>
                  <a:moveTo>
                    <a:pt x="19614" y="27597"/>
                  </a:moveTo>
                  <a:cubicBezTo>
                    <a:pt x="45866" y="101352"/>
                    <a:pt x="70868" y="171981"/>
                    <a:pt x="94619" y="239485"/>
                  </a:cubicBezTo>
                  <a:cubicBezTo>
                    <a:pt x="307757" y="842023"/>
                    <a:pt x="427140" y="1180170"/>
                    <a:pt x="593401" y="1329554"/>
                  </a:cubicBezTo>
                  <a:cubicBezTo>
                    <a:pt x="595275" y="1105790"/>
                    <a:pt x="426515" y="789520"/>
                    <a:pt x="125246" y="225735"/>
                  </a:cubicBezTo>
                  <a:cubicBezTo>
                    <a:pt x="91494" y="162606"/>
                    <a:pt x="56492" y="96976"/>
                    <a:pt x="19614" y="27597"/>
                  </a:cubicBezTo>
                  <a:close/>
                  <a:moveTo>
                    <a:pt x="14614" y="13221"/>
                  </a:moveTo>
                  <a:lnTo>
                    <a:pt x="7738" y="15721"/>
                  </a:lnTo>
                  <a:lnTo>
                    <a:pt x="14614" y="13221"/>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479" name="Google Shape;122;p5"/>
          <p:cNvSpPr/>
          <p:nvPr/>
        </p:nvSpPr>
        <p:spPr>
          <a:xfrm>
            <a:off x="-990000" y="244080"/>
            <a:ext cx="1840320" cy="1812960"/>
          </a:xfrm>
          <a:custGeom>
            <a:avLst/>
            <a:gdLst>
              <a:gd name="textAreaLeft" fmla="*/ 0 w 1840320"/>
              <a:gd name="textAreaRight" fmla="*/ 1840680 w 1840320"/>
              <a:gd name="textAreaTop" fmla="*/ 0 h 1812960"/>
              <a:gd name="textAreaBottom" fmla="*/ 1813320 h 181296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480" name="Google Shape;123;p5"/>
          <p:cNvGrpSpPr/>
          <p:nvPr/>
        </p:nvGrpSpPr>
        <p:grpSpPr>
          <a:xfrm>
            <a:off x="6568560" y="4423320"/>
            <a:ext cx="498960" cy="498960"/>
            <a:chOff x="6568560" y="4423320"/>
            <a:chExt cx="498960" cy="498960"/>
          </a:xfrm>
        </p:grpSpPr>
        <p:sp>
          <p:nvSpPr>
            <p:cNvPr id="481" name="Google Shape;124;p5"/>
            <p:cNvSpPr/>
            <p:nvPr/>
          </p:nvSpPr>
          <p:spPr>
            <a:xfrm>
              <a:off x="6845040" y="466128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2" name="Google Shape;125;p5"/>
            <p:cNvSpPr/>
            <p:nvPr/>
          </p:nvSpPr>
          <p:spPr>
            <a:xfrm>
              <a:off x="6806880" y="4699800"/>
              <a:ext cx="22680" cy="222480"/>
            </a:xfrm>
            <a:custGeom>
              <a:avLst/>
              <a:gdLst>
                <a:gd name="textAreaLeft" fmla="*/ 0 w 22680"/>
                <a:gd name="textAreaRight" fmla="*/ 23040 w 22680"/>
                <a:gd name="textAreaTop" fmla="*/ 0 h 222480"/>
                <a:gd name="textAreaBottom" fmla="*/ 222840 h 22248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3" name="Google Shape;126;p5"/>
            <p:cNvSpPr/>
            <p:nvPr/>
          </p:nvSpPr>
          <p:spPr>
            <a:xfrm>
              <a:off x="6568560" y="466128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4" name="Google Shape;127;p5"/>
            <p:cNvSpPr/>
            <p:nvPr/>
          </p:nvSpPr>
          <p:spPr>
            <a:xfrm>
              <a:off x="6806520" y="4423320"/>
              <a:ext cx="23040" cy="222480"/>
            </a:xfrm>
            <a:custGeom>
              <a:avLst/>
              <a:gdLst>
                <a:gd name="textAreaLeft" fmla="*/ 0 w 23040"/>
                <a:gd name="textAreaRight" fmla="*/ 23400 w 23040"/>
                <a:gd name="textAreaTop" fmla="*/ 0 h 222480"/>
                <a:gd name="textAreaBottom" fmla="*/ 222840 h 22248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5" name="Google Shape;128;p5"/>
            <p:cNvSpPr/>
            <p:nvPr/>
          </p:nvSpPr>
          <p:spPr>
            <a:xfrm>
              <a:off x="6837480" y="44953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6" name="Google Shape;129;p5"/>
            <p:cNvSpPr/>
            <p:nvPr/>
          </p:nvSpPr>
          <p:spPr>
            <a:xfrm>
              <a:off x="6791040" y="4646160"/>
              <a:ext cx="54000" cy="54000"/>
            </a:xfrm>
            <a:custGeom>
              <a:avLst/>
              <a:gdLst>
                <a:gd name="textAreaLeft" fmla="*/ 0 w 54000"/>
                <a:gd name="textAreaRight" fmla="*/ 54360 w 54000"/>
                <a:gd name="textAreaTop" fmla="*/ 0 h 54000"/>
                <a:gd name="textAreaBottom" fmla="*/ 54360 h 5400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7" name="Google Shape;130;p5"/>
            <p:cNvSpPr/>
            <p:nvPr/>
          </p:nvSpPr>
          <p:spPr>
            <a:xfrm>
              <a:off x="6837480" y="469224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8" name="Google Shape;131;p5"/>
            <p:cNvSpPr/>
            <p:nvPr/>
          </p:nvSpPr>
          <p:spPr>
            <a:xfrm>
              <a:off x="6640560" y="469224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9" name="Google Shape;132;p5"/>
            <p:cNvSpPr/>
            <p:nvPr/>
          </p:nvSpPr>
          <p:spPr>
            <a:xfrm>
              <a:off x="6640560" y="44953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97" r:id="rId3"/>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493" name="Google Shape;134;p6" descr=""/>
          <p:cNvPicPr/>
          <p:nvPr/>
        </p:nvPicPr>
        <p:blipFill>
          <a:blip r:embed="rId2">
            <a:alphaModFix amt="30000"/>
          </a:blip>
          <a:stretch/>
        </p:blipFill>
        <p:spPr>
          <a:xfrm rot="10800000">
            <a:off x="360" y="-3600"/>
            <a:ext cx="9143640" cy="5150880"/>
          </a:xfrm>
          <a:prstGeom prst="rect">
            <a:avLst/>
          </a:prstGeom>
          <a:ln w="0">
            <a:noFill/>
          </a:ln>
        </p:spPr>
      </p:pic>
      <p:sp>
        <p:nvSpPr>
          <p:cNvPr id="49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grpSp>
        <p:nvGrpSpPr>
          <p:cNvPr id="495" name="Google Shape;136;p6"/>
          <p:cNvGrpSpPr/>
          <p:nvPr/>
        </p:nvGrpSpPr>
        <p:grpSpPr>
          <a:xfrm>
            <a:off x="7960680" y="-372240"/>
            <a:ext cx="1757520" cy="1757520"/>
            <a:chOff x="7960680" y="-372240"/>
            <a:chExt cx="1757520" cy="1757520"/>
          </a:xfrm>
        </p:grpSpPr>
        <p:sp>
          <p:nvSpPr>
            <p:cNvPr id="496" name="Google Shape;137;p6"/>
            <p:cNvSpPr/>
            <p:nvPr/>
          </p:nvSpPr>
          <p:spPr>
            <a:xfrm rot="1588200">
              <a:off x="7967880" y="240120"/>
              <a:ext cx="842760" cy="84600"/>
            </a:xfrm>
            <a:custGeom>
              <a:avLst/>
              <a:gdLst>
                <a:gd name="textAreaLeft" fmla="*/ 0 w 842760"/>
                <a:gd name="textAreaRight" fmla="*/ 843120 w 842760"/>
                <a:gd name="textAreaTop" fmla="*/ 0 h 84600"/>
                <a:gd name="textAreaBottom" fmla="*/ 84960 h 84600"/>
              </a:gdLst>
              <a:ahLst/>
              <a:rect l="textAreaLeft" t="textAreaTop" r="textAreaRight" b="textAreaBottom"/>
              <a:pathLst>
                <a:path w="1575723" h="158763">
                  <a:moveTo>
                    <a:pt x="1099444" y="158764"/>
                  </a:moveTo>
                  <a:cubicBezTo>
                    <a:pt x="888806" y="158764"/>
                    <a:pt x="617539" y="138137"/>
                    <a:pt x="266891" y="111886"/>
                  </a:cubicBezTo>
                  <a:cubicBezTo>
                    <a:pt x="186262" y="105635"/>
                    <a:pt x="101881" y="99385"/>
                    <a:pt x="12501" y="93135"/>
                  </a:cubicBezTo>
                  <a:cubicBezTo>
                    <a:pt x="5000" y="92510"/>
                    <a:pt x="0" y="86884"/>
                    <a:pt x="0" y="79384"/>
                  </a:cubicBezTo>
                  <a:cubicBezTo>
                    <a:pt x="0" y="71883"/>
                    <a:pt x="5000" y="66258"/>
                    <a:pt x="12501" y="65633"/>
                  </a:cubicBezTo>
                  <a:cubicBezTo>
                    <a:pt x="101256" y="59382"/>
                    <a:pt x="186262" y="52507"/>
                    <a:pt x="266891" y="46882"/>
                  </a:cubicBezTo>
                  <a:cubicBezTo>
                    <a:pt x="961936" y="-5622"/>
                    <a:pt x="1344459" y="-34374"/>
                    <a:pt x="1562598" y="73133"/>
                  </a:cubicBezTo>
                  <a:lnTo>
                    <a:pt x="1575724" y="79384"/>
                  </a:lnTo>
                  <a:lnTo>
                    <a:pt x="1562598" y="85634"/>
                  </a:lnTo>
                  <a:cubicBezTo>
                    <a:pt x="1454466" y="138762"/>
                    <a:pt x="1306332" y="158764"/>
                    <a:pt x="1099444" y="158764"/>
                  </a:cubicBezTo>
                  <a:close/>
                  <a:moveTo>
                    <a:pt x="23751" y="79384"/>
                  </a:moveTo>
                  <a:cubicBezTo>
                    <a:pt x="108757" y="85634"/>
                    <a:pt x="190012" y="91884"/>
                    <a:pt x="268142" y="97510"/>
                  </a:cubicBezTo>
                  <a:cubicBezTo>
                    <a:pt x="946310" y="148763"/>
                    <a:pt x="1326333" y="177515"/>
                    <a:pt x="1543222" y="79384"/>
                  </a:cubicBezTo>
                  <a:cubicBezTo>
                    <a:pt x="1326333" y="-18748"/>
                    <a:pt x="946935" y="10004"/>
                    <a:pt x="268767" y="61258"/>
                  </a:cubicBezTo>
                  <a:cubicBezTo>
                    <a:pt x="190637" y="66883"/>
                    <a:pt x="109382" y="73133"/>
                    <a:pt x="23751" y="79384"/>
                  </a:cubicBezTo>
                  <a:close/>
                </a:path>
              </a:pathLst>
            </a:custGeom>
            <a:solidFill>
              <a:schemeClr val="accent2"/>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7" name="Google Shape;138;p6"/>
            <p:cNvSpPr/>
            <p:nvPr/>
          </p:nvSpPr>
          <p:spPr>
            <a:xfrm rot="1588200">
              <a:off x="9020520" y="-364680"/>
              <a:ext cx="84600" cy="842760"/>
            </a:xfrm>
            <a:custGeom>
              <a:avLst/>
              <a:gdLst>
                <a:gd name="textAreaLeft" fmla="*/ 0 w 84600"/>
                <a:gd name="textAreaRight" fmla="*/ 84960 w 84600"/>
                <a:gd name="textAreaTop" fmla="*/ 0 h 842760"/>
                <a:gd name="textAreaBottom" fmla="*/ 843120 h 842760"/>
              </a:gdLst>
              <a:ahLst/>
              <a:rect l="textAreaLeft" t="textAreaTop" r="textAreaRight" b="textAreaBottom"/>
              <a:pathLst>
                <a:path w="158767" h="1575723">
                  <a:moveTo>
                    <a:pt x="79383" y="1575724"/>
                  </a:moveTo>
                  <a:lnTo>
                    <a:pt x="73133" y="1562598"/>
                  </a:lnTo>
                  <a:cubicBezTo>
                    <a:pt x="-34373" y="1344459"/>
                    <a:pt x="-5622" y="961935"/>
                    <a:pt x="46882" y="266892"/>
                  </a:cubicBezTo>
                  <a:cubicBezTo>
                    <a:pt x="53132" y="186262"/>
                    <a:pt x="59382" y="101256"/>
                    <a:pt x="65633" y="12501"/>
                  </a:cubicBezTo>
                  <a:lnTo>
                    <a:pt x="65633" y="12501"/>
                  </a:lnTo>
                  <a:cubicBezTo>
                    <a:pt x="66258" y="5000"/>
                    <a:pt x="71883" y="0"/>
                    <a:pt x="79383" y="0"/>
                  </a:cubicBezTo>
                  <a:cubicBezTo>
                    <a:pt x="79383" y="0"/>
                    <a:pt x="79383" y="0"/>
                    <a:pt x="79383" y="0"/>
                  </a:cubicBezTo>
                  <a:cubicBezTo>
                    <a:pt x="86884" y="0"/>
                    <a:pt x="92509" y="5000"/>
                    <a:pt x="93135" y="12501"/>
                  </a:cubicBezTo>
                  <a:cubicBezTo>
                    <a:pt x="99385" y="101881"/>
                    <a:pt x="106260" y="186262"/>
                    <a:pt x="111886" y="266892"/>
                  </a:cubicBezTo>
                  <a:cubicBezTo>
                    <a:pt x="164389" y="961935"/>
                    <a:pt x="193141" y="1344459"/>
                    <a:pt x="85634" y="1561973"/>
                  </a:cubicBezTo>
                  <a:lnTo>
                    <a:pt x="79383" y="1575724"/>
                  </a:lnTo>
                  <a:close/>
                  <a:moveTo>
                    <a:pt x="79383" y="24377"/>
                  </a:moveTo>
                  <a:cubicBezTo>
                    <a:pt x="73133" y="110007"/>
                    <a:pt x="66883" y="191262"/>
                    <a:pt x="61257" y="268767"/>
                  </a:cubicBezTo>
                  <a:cubicBezTo>
                    <a:pt x="10004" y="946934"/>
                    <a:pt x="-18747" y="1326333"/>
                    <a:pt x="79383" y="1543222"/>
                  </a:cubicBezTo>
                  <a:cubicBezTo>
                    <a:pt x="177515" y="1326333"/>
                    <a:pt x="148763" y="946934"/>
                    <a:pt x="97510" y="268767"/>
                  </a:cubicBezTo>
                  <a:cubicBezTo>
                    <a:pt x="91884" y="191262"/>
                    <a:pt x="85634" y="109382"/>
                    <a:pt x="79383" y="24377"/>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8" name="Google Shape;139;p6"/>
            <p:cNvSpPr/>
            <p:nvPr/>
          </p:nvSpPr>
          <p:spPr>
            <a:xfrm rot="1588200">
              <a:off x="8572680" y="534240"/>
              <a:ext cx="84600" cy="842760"/>
            </a:xfrm>
            <a:custGeom>
              <a:avLst/>
              <a:gdLst>
                <a:gd name="textAreaLeft" fmla="*/ 0 w 84600"/>
                <a:gd name="textAreaRight" fmla="*/ 84960 w 84600"/>
                <a:gd name="textAreaTop" fmla="*/ 0 h 842760"/>
                <a:gd name="textAreaBottom" fmla="*/ 843120 h 842760"/>
              </a:gdLst>
              <a:ahLst/>
              <a:rect l="textAreaLeft" t="textAreaTop" r="textAreaRight" b="textAreaBottom"/>
              <a:pathLst>
                <a:path w="158767" h="1575724">
                  <a:moveTo>
                    <a:pt x="79383" y="1575724"/>
                  </a:moveTo>
                  <a:cubicBezTo>
                    <a:pt x="71883" y="1575724"/>
                    <a:pt x="66258" y="1570724"/>
                    <a:pt x="65633" y="1563223"/>
                  </a:cubicBezTo>
                  <a:cubicBezTo>
                    <a:pt x="59382" y="1474468"/>
                    <a:pt x="52507" y="1389462"/>
                    <a:pt x="46882" y="1308832"/>
                  </a:cubicBezTo>
                  <a:cubicBezTo>
                    <a:pt x="-5622" y="613788"/>
                    <a:pt x="-34373" y="231265"/>
                    <a:pt x="73133" y="13126"/>
                  </a:cubicBezTo>
                  <a:lnTo>
                    <a:pt x="79383" y="0"/>
                  </a:lnTo>
                  <a:lnTo>
                    <a:pt x="85634" y="13126"/>
                  </a:lnTo>
                  <a:cubicBezTo>
                    <a:pt x="193141" y="231265"/>
                    <a:pt x="164389" y="613788"/>
                    <a:pt x="111886" y="1308207"/>
                  </a:cubicBezTo>
                  <a:cubicBezTo>
                    <a:pt x="105636" y="1388837"/>
                    <a:pt x="99385" y="1473843"/>
                    <a:pt x="93135" y="1563223"/>
                  </a:cubicBezTo>
                  <a:cubicBezTo>
                    <a:pt x="92509" y="1570724"/>
                    <a:pt x="86884" y="1575724"/>
                    <a:pt x="79383" y="1575724"/>
                  </a:cubicBezTo>
                  <a:cubicBezTo>
                    <a:pt x="79383" y="1575724"/>
                    <a:pt x="79383" y="1575724"/>
                    <a:pt x="79383" y="1575724"/>
                  </a:cubicBezTo>
                  <a:close/>
                  <a:moveTo>
                    <a:pt x="79383" y="33127"/>
                  </a:moveTo>
                  <a:cubicBezTo>
                    <a:pt x="-18747" y="250016"/>
                    <a:pt x="10004" y="630040"/>
                    <a:pt x="61257" y="1307582"/>
                  </a:cubicBezTo>
                  <a:cubicBezTo>
                    <a:pt x="66883" y="1385087"/>
                    <a:pt x="73133" y="1466342"/>
                    <a:pt x="79383" y="1551973"/>
                  </a:cubicBezTo>
                  <a:cubicBezTo>
                    <a:pt x="85634" y="1466342"/>
                    <a:pt x="91884" y="1385087"/>
                    <a:pt x="97510" y="1307582"/>
                  </a:cubicBezTo>
                  <a:cubicBezTo>
                    <a:pt x="148763" y="629414"/>
                    <a:pt x="177515" y="250016"/>
                    <a:pt x="79383" y="33127"/>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9" name="Google Shape;140;p6"/>
            <p:cNvSpPr/>
            <p:nvPr/>
          </p:nvSpPr>
          <p:spPr>
            <a:xfrm rot="1588200">
              <a:off x="8867520" y="687960"/>
              <a:ext cx="842760" cy="84600"/>
            </a:xfrm>
            <a:custGeom>
              <a:avLst/>
              <a:gdLst>
                <a:gd name="textAreaLeft" fmla="*/ 0 w 842760"/>
                <a:gd name="textAreaRight" fmla="*/ 843120 w 842760"/>
                <a:gd name="textAreaTop" fmla="*/ 0 h 84600"/>
                <a:gd name="textAreaBottom" fmla="*/ 84960 h 84600"/>
              </a:gdLst>
              <a:ahLst/>
              <a:rect l="textAreaLeft" t="textAreaTop" r="textAreaRight" b="textAreaBottom"/>
              <a:pathLst>
                <a:path w="1575723" h="158763">
                  <a:moveTo>
                    <a:pt x="476280" y="158764"/>
                  </a:moveTo>
                  <a:cubicBezTo>
                    <a:pt x="269392" y="158764"/>
                    <a:pt x="120632" y="138762"/>
                    <a:pt x="13126" y="85634"/>
                  </a:cubicBezTo>
                  <a:lnTo>
                    <a:pt x="0" y="79384"/>
                  </a:lnTo>
                  <a:lnTo>
                    <a:pt x="13126" y="73133"/>
                  </a:lnTo>
                  <a:cubicBezTo>
                    <a:pt x="231265" y="-34374"/>
                    <a:pt x="613788" y="-5622"/>
                    <a:pt x="1308832" y="46882"/>
                  </a:cubicBezTo>
                  <a:cubicBezTo>
                    <a:pt x="1389462" y="53132"/>
                    <a:pt x="1474467" y="59382"/>
                    <a:pt x="1563223" y="65633"/>
                  </a:cubicBezTo>
                  <a:cubicBezTo>
                    <a:pt x="1570723" y="66258"/>
                    <a:pt x="1575724" y="71883"/>
                    <a:pt x="1575724" y="79384"/>
                  </a:cubicBezTo>
                  <a:cubicBezTo>
                    <a:pt x="1575724" y="86884"/>
                    <a:pt x="1570723" y="92510"/>
                    <a:pt x="1563223" y="93135"/>
                  </a:cubicBezTo>
                  <a:cubicBezTo>
                    <a:pt x="1474467" y="99385"/>
                    <a:pt x="1389462" y="106260"/>
                    <a:pt x="1308832" y="111886"/>
                  </a:cubicBezTo>
                  <a:cubicBezTo>
                    <a:pt x="958185" y="138137"/>
                    <a:pt x="686918" y="158764"/>
                    <a:pt x="476280" y="158764"/>
                  </a:cubicBezTo>
                  <a:close/>
                  <a:moveTo>
                    <a:pt x="33127" y="79384"/>
                  </a:moveTo>
                  <a:cubicBezTo>
                    <a:pt x="250016" y="177515"/>
                    <a:pt x="630039" y="148763"/>
                    <a:pt x="1308207" y="97510"/>
                  </a:cubicBezTo>
                  <a:cubicBezTo>
                    <a:pt x="1385712" y="91884"/>
                    <a:pt x="1466967" y="85634"/>
                    <a:pt x="1552597" y="79384"/>
                  </a:cubicBezTo>
                  <a:cubicBezTo>
                    <a:pt x="1466967" y="73133"/>
                    <a:pt x="1385712" y="66883"/>
                    <a:pt x="1308207" y="61258"/>
                  </a:cubicBezTo>
                  <a:cubicBezTo>
                    <a:pt x="629414" y="10004"/>
                    <a:pt x="249390" y="-18748"/>
                    <a:pt x="33127" y="79384"/>
                  </a:cubicBezTo>
                  <a:close/>
                </a:path>
              </a:pathLst>
            </a:custGeom>
            <a:solidFill>
              <a:schemeClr val="accent2"/>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0" name="Google Shape;141;p6"/>
            <p:cNvSpPr/>
            <p:nvPr/>
          </p:nvSpPr>
          <p:spPr>
            <a:xfrm rot="1588200">
              <a:off x="8062200" y="367920"/>
              <a:ext cx="597960" cy="597600"/>
            </a:xfrm>
            <a:custGeom>
              <a:avLst/>
              <a:gdLst>
                <a:gd name="textAreaLeft" fmla="*/ 0 w 597960"/>
                <a:gd name="textAreaRight" fmla="*/ 598320 w 597960"/>
                <a:gd name="textAreaTop" fmla="*/ 0 h 597600"/>
                <a:gd name="textAreaBottom" fmla="*/ 597960 h 597600"/>
              </a:gdLst>
              <a:ahLst/>
              <a:rect l="textAreaLeft" t="textAreaTop" r="textAreaRight" b="textAreaBottom"/>
              <a:pathLst>
                <a:path w="1117897" h="1117570">
                  <a:moveTo>
                    <a:pt x="13453" y="1117570"/>
                  </a:moveTo>
                  <a:cubicBezTo>
                    <a:pt x="10328" y="1117570"/>
                    <a:pt x="6578" y="1116320"/>
                    <a:pt x="4077" y="1113195"/>
                  </a:cubicBezTo>
                  <a:cubicBezTo>
                    <a:pt x="-923" y="1108195"/>
                    <a:pt x="-1548" y="1100069"/>
                    <a:pt x="3452" y="1095069"/>
                  </a:cubicBezTo>
                  <a:cubicBezTo>
                    <a:pt x="61581" y="1027565"/>
                    <a:pt x="117210" y="963185"/>
                    <a:pt x="169713" y="901932"/>
                  </a:cubicBezTo>
                  <a:cubicBezTo>
                    <a:pt x="624116" y="373773"/>
                    <a:pt x="874132" y="82505"/>
                    <a:pt x="1104147" y="4375"/>
                  </a:cubicBezTo>
                  <a:lnTo>
                    <a:pt x="1117897" y="0"/>
                  </a:lnTo>
                  <a:lnTo>
                    <a:pt x="1113522" y="13751"/>
                  </a:lnTo>
                  <a:cubicBezTo>
                    <a:pt x="1035392" y="243765"/>
                    <a:pt x="744124" y="493781"/>
                    <a:pt x="215966" y="948184"/>
                  </a:cubicBezTo>
                  <a:cubicBezTo>
                    <a:pt x="154712" y="1000688"/>
                    <a:pt x="90333" y="1056316"/>
                    <a:pt x="22204" y="1115070"/>
                  </a:cubicBezTo>
                  <a:lnTo>
                    <a:pt x="22204" y="1115070"/>
                  </a:lnTo>
                  <a:cubicBezTo>
                    <a:pt x="19703" y="1116320"/>
                    <a:pt x="16578" y="1117570"/>
                    <a:pt x="13453" y="1117570"/>
                  </a:cubicBezTo>
                  <a:close/>
                  <a:moveTo>
                    <a:pt x="1094771" y="22501"/>
                  </a:moveTo>
                  <a:cubicBezTo>
                    <a:pt x="872257" y="106257"/>
                    <a:pt x="624116" y="395025"/>
                    <a:pt x="180963" y="910682"/>
                  </a:cubicBezTo>
                  <a:cubicBezTo>
                    <a:pt x="130335" y="970061"/>
                    <a:pt x="77207" y="1031940"/>
                    <a:pt x="20953" y="1096319"/>
                  </a:cubicBezTo>
                  <a:cubicBezTo>
                    <a:pt x="85958" y="1040065"/>
                    <a:pt x="147836" y="986937"/>
                    <a:pt x="206590" y="936309"/>
                  </a:cubicBezTo>
                  <a:cubicBezTo>
                    <a:pt x="722247" y="493156"/>
                    <a:pt x="1011016" y="245015"/>
                    <a:pt x="1094771" y="22501"/>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1" name="Google Shape;142;p6"/>
            <p:cNvSpPr/>
            <p:nvPr/>
          </p:nvSpPr>
          <p:spPr>
            <a:xfrm rot="1588200">
              <a:off x="8700120" y="685800"/>
              <a:ext cx="597960" cy="597600"/>
            </a:xfrm>
            <a:custGeom>
              <a:avLst/>
              <a:gdLst>
                <a:gd name="textAreaLeft" fmla="*/ 0 w 597960"/>
                <a:gd name="textAreaRight" fmla="*/ 598320 w 597960"/>
                <a:gd name="textAreaTop" fmla="*/ 0 h 597600"/>
                <a:gd name="textAreaBottom" fmla="*/ 597960 h 597600"/>
              </a:gdLst>
              <a:ahLst/>
              <a:rect l="textAreaLeft" t="textAreaTop" r="textAreaRight" b="textAreaBottom"/>
              <a:pathLst>
                <a:path w="1117897" h="1117570">
                  <a:moveTo>
                    <a:pt x="1103819" y="1117570"/>
                  </a:moveTo>
                  <a:cubicBezTo>
                    <a:pt x="1100694" y="1117570"/>
                    <a:pt x="1097569" y="1116320"/>
                    <a:pt x="1095069" y="1114445"/>
                  </a:cubicBezTo>
                  <a:cubicBezTo>
                    <a:pt x="1027564" y="1056316"/>
                    <a:pt x="963185" y="1000688"/>
                    <a:pt x="901931" y="948184"/>
                  </a:cubicBezTo>
                  <a:cubicBezTo>
                    <a:pt x="373148" y="493781"/>
                    <a:pt x="82505" y="243765"/>
                    <a:pt x="4375" y="13751"/>
                  </a:cubicBezTo>
                  <a:lnTo>
                    <a:pt x="0" y="0"/>
                  </a:lnTo>
                  <a:lnTo>
                    <a:pt x="13751" y="4375"/>
                  </a:lnTo>
                  <a:cubicBezTo>
                    <a:pt x="243765" y="82505"/>
                    <a:pt x="493781" y="373773"/>
                    <a:pt x="948184" y="901932"/>
                  </a:cubicBezTo>
                  <a:cubicBezTo>
                    <a:pt x="1000688" y="963185"/>
                    <a:pt x="1056316" y="1027565"/>
                    <a:pt x="1114445" y="1095069"/>
                  </a:cubicBezTo>
                  <a:lnTo>
                    <a:pt x="1114445" y="1095069"/>
                  </a:lnTo>
                  <a:cubicBezTo>
                    <a:pt x="1119445" y="1100694"/>
                    <a:pt x="1118820" y="1108195"/>
                    <a:pt x="1113820" y="1113820"/>
                  </a:cubicBezTo>
                  <a:cubicBezTo>
                    <a:pt x="1110695" y="1116320"/>
                    <a:pt x="1107569" y="1117570"/>
                    <a:pt x="1103819" y="1117570"/>
                  </a:cubicBezTo>
                  <a:close/>
                  <a:moveTo>
                    <a:pt x="22501" y="22501"/>
                  </a:moveTo>
                  <a:cubicBezTo>
                    <a:pt x="106257" y="245015"/>
                    <a:pt x="395025" y="493156"/>
                    <a:pt x="910682" y="936934"/>
                  </a:cubicBezTo>
                  <a:cubicBezTo>
                    <a:pt x="969436" y="987562"/>
                    <a:pt x="1031940" y="1040690"/>
                    <a:pt x="1096318" y="1096944"/>
                  </a:cubicBezTo>
                  <a:cubicBezTo>
                    <a:pt x="1040690" y="1031940"/>
                    <a:pt x="986936" y="970061"/>
                    <a:pt x="936308" y="911307"/>
                  </a:cubicBezTo>
                  <a:cubicBezTo>
                    <a:pt x="493781" y="395025"/>
                    <a:pt x="245640" y="106257"/>
                    <a:pt x="22501" y="22501"/>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2" name="Google Shape;143;p6"/>
            <p:cNvSpPr/>
            <p:nvPr/>
          </p:nvSpPr>
          <p:spPr>
            <a:xfrm rot="1588200">
              <a:off x="9018000" y="47160"/>
              <a:ext cx="597960" cy="598320"/>
            </a:xfrm>
            <a:custGeom>
              <a:avLst/>
              <a:gdLst>
                <a:gd name="textAreaLeft" fmla="*/ 0 w 597960"/>
                <a:gd name="textAreaRight" fmla="*/ 598320 w 597960"/>
                <a:gd name="textAreaTop" fmla="*/ 0 h 598320"/>
                <a:gd name="textAreaBottom" fmla="*/ 598680 h 598320"/>
              </a:gdLst>
              <a:ahLst/>
              <a:rect l="textAreaLeft" t="textAreaTop" r="textAreaRight" b="textAreaBottom"/>
              <a:pathLst>
                <a:path w="1117897" h="1118522">
                  <a:moveTo>
                    <a:pt x="0" y="1118522"/>
                  </a:moveTo>
                  <a:lnTo>
                    <a:pt x="4376" y="1104772"/>
                  </a:lnTo>
                  <a:cubicBezTo>
                    <a:pt x="82506" y="874757"/>
                    <a:pt x="373774" y="624741"/>
                    <a:pt x="901932" y="170338"/>
                  </a:cubicBezTo>
                  <a:cubicBezTo>
                    <a:pt x="963186" y="117835"/>
                    <a:pt x="1027565" y="62206"/>
                    <a:pt x="1095694" y="3452"/>
                  </a:cubicBezTo>
                  <a:cubicBezTo>
                    <a:pt x="1101320" y="-1548"/>
                    <a:pt x="1108820" y="-923"/>
                    <a:pt x="1113821" y="4077"/>
                  </a:cubicBezTo>
                  <a:cubicBezTo>
                    <a:pt x="1118820" y="9078"/>
                    <a:pt x="1119446" y="17203"/>
                    <a:pt x="1114445" y="22204"/>
                  </a:cubicBezTo>
                  <a:lnTo>
                    <a:pt x="1114445" y="22204"/>
                  </a:lnTo>
                  <a:cubicBezTo>
                    <a:pt x="1056316" y="89708"/>
                    <a:pt x="1000689" y="154087"/>
                    <a:pt x="948185" y="215341"/>
                  </a:cubicBezTo>
                  <a:cubicBezTo>
                    <a:pt x="493781" y="743499"/>
                    <a:pt x="243765" y="1034767"/>
                    <a:pt x="13751" y="1112897"/>
                  </a:cubicBezTo>
                  <a:lnTo>
                    <a:pt x="0" y="1118522"/>
                  </a:lnTo>
                  <a:close/>
                  <a:moveTo>
                    <a:pt x="1103820" y="13453"/>
                  </a:moveTo>
                  <a:cubicBezTo>
                    <a:pt x="1036940" y="72832"/>
                    <a:pt x="972562" y="128460"/>
                    <a:pt x="911308" y="180963"/>
                  </a:cubicBezTo>
                  <a:cubicBezTo>
                    <a:pt x="395650" y="624116"/>
                    <a:pt x="106882" y="872257"/>
                    <a:pt x="23127" y="1094771"/>
                  </a:cubicBezTo>
                  <a:cubicBezTo>
                    <a:pt x="245641" y="1011016"/>
                    <a:pt x="493781" y="722248"/>
                    <a:pt x="937559" y="206590"/>
                  </a:cubicBezTo>
                  <a:cubicBezTo>
                    <a:pt x="990062" y="145336"/>
                    <a:pt x="1045691" y="80957"/>
                    <a:pt x="1103820" y="13453"/>
                  </a:cubicBezTo>
                  <a:lnTo>
                    <a:pt x="1109445" y="18453"/>
                  </a:lnTo>
                  <a:lnTo>
                    <a:pt x="1103820" y="13453"/>
                  </a:lnTo>
                  <a:lnTo>
                    <a:pt x="1109445" y="18453"/>
                  </a:lnTo>
                  <a:lnTo>
                    <a:pt x="1103820" y="13453"/>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3" name="Google Shape;144;p6"/>
            <p:cNvSpPr/>
            <p:nvPr/>
          </p:nvSpPr>
          <p:spPr>
            <a:xfrm rot="1588200">
              <a:off x="8379720" y="-270000"/>
              <a:ext cx="598320" cy="597960"/>
            </a:xfrm>
            <a:custGeom>
              <a:avLst/>
              <a:gdLst>
                <a:gd name="textAreaLeft" fmla="*/ 0 w 598320"/>
                <a:gd name="textAreaRight" fmla="*/ 598680 w 598320"/>
                <a:gd name="textAreaTop" fmla="*/ 0 h 597960"/>
                <a:gd name="textAreaBottom" fmla="*/ 598320 h 597960"/>
              </a:gdLst>
              <a:ahLst/>
              <a:rect l="textAreaLeft" t="textAreaTop" r="textAreaRight" b="textAreaBottom"/>
              <a:pathLst>
                <a:path w="1118522" h="1117897">
                  <a:moveTo>
                    <a:pt x="1118522" y="1117897"/>
                  </a:moveTo>
                  <a:lnTo>
                    <a:pt x="1104772" y="1113522"/>
                  </a:lnTo>
                  <a:cubicBezTo>
                    <a:pt x="874757" y="1035392"/>
                    <a:pt x="624741" y="744124"/>
                    <a:pt x="170338" y="215966"/>
                  </a:cubicBezTo>
                  <a:cubicBezTo>
                    <a:pt x="117834" y="154712"/>
                    <a:pt x="62206" y="90333"/>
                    <a:pt x="3452" y="22204"/>
                  </a:cubicBezTo>
                  <a:lnTo>
                    <a:pt x="3452" y="22204"/>
                  </a:lnTo>
                  <a:cubicBezTo>
                    <a:pt x="-1548" y="16578"/>
                    <a:pt x="-923" y="9078"/>
                    <a:pt x="4077" y="4077"/>
                  </a:cubicBezTo>
                  <a:cubicBezTo>
                    <a:pt x="9077" y="-923"/>
                    <a:pt x="17203" y="-1548"/>
                    <a:pt x="22828" y="3452"/>
                  </a:cubicBezTo>
                  <a:cubicBezTo>
                    <a:pt x="90333" y="61581"/>
                    <a:pt x="154712" y="117209"/>
                    <a:pt x="216591" y="170338"/>
                  </a:cubicBezTo>
                  <a:cubicBezTo>
                    <a:pt x="744749" y="624741"/>
                    <a:pt x="1036017" y="874757"/>
                    <a:pt x="1114147" y="1104771"/>
                  </a:cubicBezTo>
                  <a:lnTo>
                    <a:pt x="1118522" y="1117897"/>
                  </a:lnTo>
                  <a:close/>
                  <a:moveTo>
                    <a:pt x="20953" y="20953"/>
                  </a:moveTo>
                  <a:cubicBezTo>
                    <a:pt x="77207" y="85958"/>
                    <a:pt x="130335" y="147836"/>
                    <a:pt x="180963" y="206590"/>
                  </a:cubicBezTo>
                  <a:cubicBezTo>
                    <a:pt x="624116" y="722248"/>
                    <a:pt x="872257" y="1011016"/>
                    <a:pt x="1094771" y="1094771"/>
                  </a:cubicBezTo>
                  <a:cubicBezTo>
                    <a:pt x="1011016" y="872257"/>
                    <a:pt x="722247" y="624116"/>
                    <a:pt x="206590" y="180963"/>
                  </a:cubicBezTo>
                  <a:cubicBezTo>
                    <a:pt x="147836" y="129710"/>
                    <a:pt x="85958" y="76582"/>
                    <a:pt x="20953" y="20953"/>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4" name="Google Shape;145;p6"/>
            <p:cNvSpPr/>
            <p:nvPr/>
          </p:nvSpPr>
          <p:spPr>
            <a:xfrm rot="1588200">
              <a:off x="8150760" y="8640"/>
              <a:ext cx="740880" cy="293400"/>
            </a:xfrm>
            <a:custGeom>
              <a:avLst/>
              <a:gdLst>
                <a:gd name="textAreaLeft" fmla="*/ 0 w 740880"/>
                <a:gd name="textAreaRight" fmla="*/ 741240 w 740880"/>
                <a:gd name="textAreaTop" fmla="*/ 0 h 293400"/>
                <a:gd name="textAreaBottom" fmla="*/ 293760 h 293400"/>
              </a:gdLst>
              <a:ahLst/>
              <a:rect l="textAreaLeft" t="textAreaTop" r="textAreaRight" b="textAreaBottom"/>
              <a:pathLst>
                <a:path w="1385324" h="548695">
                  <a:moveTo>
                    <a:pt x="1330322" y="548695"/>
                  </a:moveTo>
                  <a:cubicBezTo>
                    <a:pt x="1104057" y="548695"/>
                    <a:pt x="782787" y="394936"/>
                    <a:pt x="224627" y="128669"/>
                  </a:cubicBezTo>
                  <a:cubicBezTo>
                    <a:pt x="155873" y="96167"/>
                    <a:pt x="83993" y="61165"/>
                    <a:pt x="7739" y="25538"/>
                  </a:cubicBezTo>
                  <a:cubicBezTo>
                    <a:pt x="1488" y="22412"/>
                    <a:pt x="-1637" y="15537"/>
                    <a:pt x="863" y="8661"/>
                  </a:cubicBezTo>
                  <a:cubicBezTo>
                    <a:pt x="3363" y="1786"/>
                    <a:pt x="10239" y="-1339"/>
                    <a:pt x="17114" y="536"/>
                  </a:cubicBezTo>
                  <a:cubicBezTo>
                    <a:pt x="97119" y="24912"/>
                    <a:pt x="173999" y="48664"/>
                    <a:pt x="247129" y="70540"/>
                  </a:cubicBezTo>
                  <a:cubicBezTo>
                    <a:pt x="874668" y="261177"/>
                    <a:pt x="1220940" y="366184"/>
                    <a:pt x="1375325" y="534945"/>
                  </a:cubicBezTo>
                  <a:lnTo>
                    <a:pt x="1385325" y="545570"/>
                  </a:lnTo>
                  <a:lnTo>
                    <a:pt x="1370950" y="546820"/>
                  </a:lnTo>
                  <a:cubicBezTo>
                    <a:pt x="1357823" y="548070"/>
                    <a:pt x="1344073" y="548695"/>
                    <a:pt x="1330322" y="548695"/>
                  </a:cubicBezTo>
                  <a:close/>
                  <a:moveTo>
                    <a:pt x="27740" y="18662"/>
                  </a:moveTo>
                  <a:cubicBezTo>
                    <a:pt x="98369" y="52414"/>
                    <a:pt x="165873" y="84291"/>
                    <a:pt x="230878" y="115543"/>
                  </a:cubicBezTo>
                  <a:cubicBezTo>
                    <a:pt x="807789" y="391185"/>
                    <a:pt x="1131559" y="545570"/>
                    <a:pt x="1354698" y="533694"/>
                  </a:cubicBezTo>
                  <a:cubicBezTo>
                    <a:pt x="1197813" y="374309"/>
                    <a:pt x="854666" y="269928"/>
                    <a:pt x="243379" y="84291"/>
                  </a:cubicBezTo>
                  <a:cubicBezTo>
                    <a:pt x="174624" y="63665"/>
                    <a:pt x="102745" y="41788"/>
                    <a:pt x="27740" y="18662"/>
                  </a:cubicBezTo>
                  <a:close/>
                  <a:moveTo>
                    <a:pt x="13989" y="12412"/>
                  </a:moveTo>
                  <a:lnTo>
                    <a:pt x="10864" y="18662"/>
                  </a:lnTo>
                  <a:lnTo>
                    <a:pt x="13989" y="12412"/>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5" name="Google Shape;146;p6"/>
            <p:cNvSpPr/>
            <p:nvPr/>
          </p:nvSpPr>
          <p:spPr>
            <a:xfrm rot="1588200">
              <a:off x="9043560" y="-181440"/>
              <a:ext cx="293040" cy="740520"/>
            </a:xfrm>
            <a:custGeom>
              <a:avLst/>
              <a:gdLst>
                <a:gd name="textAreaLeft" fmla="*/ 0 w 293040"/>
                <a:gd name="textAreaRight" fmla="*/ 293400 w 293040"/>
                <a:gd name="textAreaTop" fmla="*/ 0 h 740520"/>
                <a:gd name="textAreaBottom" fmla="*/ 740880 h 740520"/>
              </a:gdLst>
              <a:ahLst/>
              <a:rect l="textAreaLeft" t="textAreaTop" r="textAreaRight" b="textAreaBottom"/>
              <a:pathLst>
                <a:path w="548537" h="1384699">
                  <a:moveTo>
                    <a:pt x="2968" y="1384700"/>
                  </a:moveTo>
                  <a:lnTo>
                    <a:pt x="1717" y="1370324"/>
                  </a:lnTo>
                  <a:cubicBezTo>
                    <a:pt x="-18284" y="1142185"/>
                    <a:pt x="137351" y="816539"/>
                    <a:pt x="419869" y="224627"/>
                  </a:cubicBezTo>
                  <a:cubicBezTo>
                    <a:pt x="452996" y="155873"/>
                    <a:pt x="487373" y="83368"/>
                    <a:pt x="523000" y="7739"/>
                  </a:cubicBezTo>
                  <a:lnTo>
                    <a:pt x="523000" y="7739"/>
                  </a:lnTo>
                  <a:cubicBezTo>
                    <a:pt x="526125" y="1488"/>
                    <a:pt x="533001" y="-1637"/>
                    <a:pt x="539876" y="863"/>
                  </a:cubicBezTo>
                  <a:cubicBezTo>
                    <a:pt x="546752" y="3363"/>
                    <a:pt x="549877" y="10239"/>
                    <a:pt x="548002" y="17114"/>
                  </a:cubicBezTo>
                  <a:cubicBezTo>
                    <a:pt x="523625" y="97744"/>
                    <a:pt x="499874" y="173999"/>
                    <a:pt x="477998" y="247129"/>
                  </a:cubicBezTo>
                  <a:cubicBezTo>
                    <a:pt x="287361" y="874668"/>
                    <a:pt x="182354" y="1220315"/>
                    <a:pt x="13593" y="1375324"/>
                  </a:cubicBezTo>
                  <a:lnTo>
                    <a:pt x="2968" y="1384700"/>
                  </a:lnTo>
                  <a:close/>
                  <a:moveTo>
                    <a:pt x="529876" y="27740"/>
                  </a:moveTo>
                  <a:cubicBezTo>
                    <a:pt x="496123" y="98369"/>
                    <a:pt x="463622" y="166498"/>
                    <a:pt x="432994" y="230878"/>
                  </a:cubicBezTo>
                  <a:cubicBezTo>
                    <a:pt x="157352" y="807789"/>
                    <a:pt x="2968" y="1130934"/>
                    <a:pt x="14843" y="1354073"/>
                  </a:cubicBezTo>
                  <a:cubicBezTo>
                    <a:pt x="174228" y="1197188"/>
                    <a:pt x="278610" y="854042"/>
                    <a:pt x="464246" y="242753"/>
                  </a:cubicBezTo>
                  <a:cubicBezTo>
                    <a:pt x="484873" y="174624"/>
                    <a:pt x="506749" y="102745"/>
                    <a:pt x="529876" y="27740"/>
                  </a:cubicBezTo>
                  <a:close/>
                  <a:moveTo>
                    <a:pt x="536126" y="13989"/>
                  </a:moveTo>
                  <a:lnTo>
                    <a:pt x="536126" y="13989"/>
                  </a:lnTo>
                  <a:lnTo>
                    <a:pt x="529876" y="10864"/>
                  </a:lnTo>
                  <a:lnTo>
                    <a:pt x="536126" y="13989"/>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6" name="Google Shape;147;p6"/>
            <p:cNvSpPr/>
            <p:nvPr/>
          </p:nvSpPr>
          <p:spPr>
            <a:xfrm rot="1588200">
              <a:off x="8341560" y="453240"/>
              <a:ext cx="293040" cy="741240"/>
            </a:xfrm>
            <a:custGeom>
              <a:avLst/>
              <a:gdLst>
                <a:gd name="textAreaLeft" fmla="*/ 0 w 293040"/>
                <a:gd name="textAreaRight" fmla="*/ 293400 w 293040"/>
                <a:gd name="textAreaTop" fmla="*/ 0 h 741240"/>
                <a:gd name="textAreaBottom" fmla="*/ 741600 h 741240"/>
              </a:gdLst>
              <a:ahLst/>
              <a:rect l="textAreaLeft" t="textAreaTop" r="textAreaRight" b="textAreaBottom"/>
              <a:pathLst>
                <a:path w="548537" h="1385711">
                  <a:moveTo>
                    <a:pt x="13662" y="1385712"/>
                  </a:moveTo>
                  <a:cubicBezTo>
                    <a:pt x="11787" y="1385712"/>
                    <a:pt x="10537" y="1385712"/>
                    <a:pt x="8662" y="1384462"/>
                  </a:cubicBezTo>
                  <a:cubicBezTo>
                    <a:pt x="1786" y="1381962"/>
                    <a:pt x="-1339" y="1375087"/>
                    <a:pt x="536" y="1368211"/>
                  </a:cubicBezTo>
                  <a:lnTo>
                    <a:pt x="536" y="1368211"/>
                  </a:lnTo>
                  <a:cubicBezTo>
                    <a:pt x="24912" y="1287581"/>
                    <a:pt x="48664" y="1211326"/>
                    <a:pt x="70541" y="1138197"/>
                  </a:cubicBezTo>
                  <a:cubicBezTo>
                    <a:pt x="261178" y="510657"/>
                    <a:pt x="366184" y="165010"/>
                    <a:pt x="534944" y="10001"/>
                  </a:cubicBezTo>
                  <a:lnTo>
                    <a:pt x="545570" y="0"/>
                  </a:lnTo>
                  <a:lnTo>
                    <a:pt x="546820" y="14376"/>
                  </a:lnTo>
                  <a:cubicBezTo>
                    <a:pt x="566822" y="242515"/>
                    <a:pt x="411187" y="568161"/>
                    <a:pt x="128669" y="1160698"/>
                  </a:cubicBezTo>
                  <a:cubicBezTo>
                    <a:pt x="96167" y="1229452"/>
                    <a:pt x="61165" y="1301332"/>
                    <a:pt x="25537" y="1377587"/>
                  </a:cubicBezTo>
                  <a:cubicBezTo>
                    <a:pt x="23038" y="1383212"/>
                    <a:pt x="18662" y="1385712"/>
                    <a:pt x="13662" y="1385712"/>
                  </a:cubicBezTo>
                  <a:close/>
                  <a:moveTo>
                    <a:pt x="8037" y="1370711"/>
                  </a:moveTo>
                  <a:lnTo>
                    <a:pt x="14912" y="1372586"/>
                  </a:lnTo>
                  <a:cubicBezTo>
                    <a:pt x="14912" y="1372586"/>
                    <a:pt x="14912" y="1372586"/>
                    <a:pt x="14912" y="1372586"/>
                  </a:cubicBezTo>
                  <a:lnTo>
                    <a:pt x="8037" y="1370711"/>
                  </a:lnTo>
                  <a:close/>
                  <a:moveTo>
                    <a:pt x="534319" y="31877"/>
                  </a:moveTo>
                  <a:cubicBezTo>
                    <a:pt x="374934" y="188762"/>
                    <a:pt x="270553" y="531908"/>
                    <a:pt x="84916" y="1143197"/>
                  </a:cubicBezTo>
                  <a:cubicBezTo>
                    <a:pt x="63665" y="1213826"/>
                    <a:pt x="41163" y="1287581"/>
                    <a:pt x="17412" y="1364461"/>
                  </a:cubicBezTo>
                  <a:cubicBezTo>
                    <a:pt x="51164" y="1291956"/>
                    <a:pt x="84291" y="1221952"/>
                    <a:pt x="116168" y="1155073"/>
                  </a:cubicBezTo>
                  <a:cubicBezTo>
                    <a:pt x="391185" y="578786"/>
                    <a:pt x="545570" y="255016"/>
                    <a:pt x="534319" y="31877"/>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7" name="Google Shape;148;p6"/>
            <p:cNvSpPr/>
            <p:nvPr/>
          </p:nvSpPr>
          <p:spPr>
            <a:xfrm rot="1588200">
              <a:off x="8786520" y="710640"/>
              <a:ext cx="740520" cy="293040"/>
            </a:xfrm>
            <a:custGeom>
              <a:avLst/>
              <a:gdLst>
                <a:gd name="textAreaLeft" fmla="*/ 0 w 740520"/>
                <a:gd name="textAreaRight" fmla="*/ 740880 w 740520"/>
                <a:gd name="textAreaTop" fmla="*/ 0 h 293040"/>
                <a:gd name="textAreaBottom" fmla="*/ 293400 h 293040"/>
              </a:gdLst>
              <a:ahLst/>
              <a:rect l="textAreaLeft" t="textAreaTop" r="textAreaRight" b="textAreaBottom"/>
              <a:pathLst>
                <a:path w="1384700" h="548626">
                  <a:moveTo>
                    <a:pt x="1371961" y="548627"/>
                  </a:moveTo>
                  <a:cubicBezTo>
                    <a:pt x="1370711" y="548627"/>
                    <a:pt x="1369462" y="548627"/>
                    <a:pt x="1368211" y="548002"/>
                  </a:cubicBezTo>
                  <a:cubicBezTo>
                    <a:pt x="1287581" y="523625"/>
                    <a:pt x="1211326" y="499874"/>
                    <a:pt x="1138197" y="477997"/>
                  </a:cubicBezTo>
                  <a:cubicBezTo>
                    <a:pt x="510658" y="287360"/>
                    <a:pt x="165011" y="182354"/>
                    <a:pt x="10001" y="13593"/>
                  </a:cubicBezTo>
                  <a:lnTo>
                    <a:pt x="0" y="2968"/>
                  </a:lnTo>
                  <a:lnTo>
                    <a:pt x="14376" y="1717"/>
                  </a:lnTo>
                  <a:cubicBezTo>
                    <a:pt x="241891" y="-18284"/>
                    <a:pt x="568161" y="137351"/>
                    <a:pt x="1160074" y="419869"/>
                  </a:cubicBezTo>
                  <a:cubicBezTo>
                    <a:pt x="1228828" y="452996"/>
                    <a:pt x="1300707" y="487373"/>
                    <a:pt x="1376962" y="523000"/>
                  </a:cubicBezTo>
                  <a:lnTo>
                    <a:pt x="1376962" y="523000"/>
                  </a:lnTo>
                  <a:cubicBezTo>
                    <a:pt x="1383212" y="526125"/>
                    <a:pt x="1386337" y="533001"/>
                    <a:pt x="1383837" y="539876"/>
                  </a:cubicBezTo>
                  <a:cubicBezTo>
                    <a:pt x="1381963" y="545502"/>
                    <a:pt x="1376962" y="548627"/>
                    <a:pt x="1371961" y="548627"/>
                  </a:cubicBezTo>
                  <a:close/>
                  <a:moveTo>
                    <a:pt x="1371336" y="536126"/>
                  </a:moveTo>
                  <a:lnTo>
                    <a:pt x="1371336" y="536126"/>
                  </a:lnTo>
                  <a:lnTo>
                    <a:pt x="1374462" y="529876"/>
                  </a:lnTo>
                  <a:lnTo>
                    <a:pt x="1371336" y="536126"/>
                  </a:lnTo>
                  <a:close/>
                  <a:moveTo>
                    <a:pt x="30627" y="14843"/>
                  </a:moveTo>
                  <a:cubicBezTo>
                    <a:pt x="187512" y="174228"/>
                    <a:pt x="530659" y="278610"/>
                    <a:pt x="1141947" y="464246"/>
                  </a:cubicBezTo>
                  <a:cubicBezTo>
                    <a:pt x="1210702" y="484873"/>
                    <a:pt x="1282581" y="506749"/>
                    <a:pt x="1357586" y="529876"/>
                  </a:cubicBezTo>
                  <a:cubicBezTo>
                    <a:pt x="1286956" y="496124"/>
                    <a:pt x="1218827" y="463621"/>
                    <a:pt x="1154448" y="432995"/>
                  </a:cubicBezTo>
                  <a:cubicBezTo>
                    <a:pt x="577536" y="157352"/>
                    <a:pt x="253767" y="2968"/>
                    <a:pt x="30627" y="14843"/>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8" name="Google Shape;149;p6"/>
            <p:cNvSpPr/>
            <p:nvPr/>
          </p:nvSpPr>
          <p:spPr>
            <a:xfrm rot="1588200">
              <a:off x="8002080" y="323280"/>
              <a:ext cx="727200" cy="325080"/>
            </a:xfrm>
            <a:custGeom>
              <a:avLst/>
              <a:gdLst>
                <a:gd name="textAreaLeft" fmla="*/ 0 w 727200"/>
                <a:gd name="textAreaRight" fmla="*/ 727560 w 727200"/>
                <a:gd name="textAreaTop" fmla="*/ 0 h 325080"/>
                <a:gd name="textAreaBottom" fmla="*/ 325440 h 325080"/>
              </a:gdLst>
              <a:ahLst/>
              <a:rect l="textAreaLeft" t="textAreaTop" r="textAreaRight" b="textAreaBottom"/>
              <a:pathLst>
                <a:path w="1359555" h="607906">
                  <a:moveTo>
                    <a:pt x="13221" y="607907"/>
                  </a:moveTo>
                  <a:cubicBezTo>
                    <a:pt x="8221" y="607907"/>
                    <a:pt x="3845" y="604781"/>
                    <a:pt x="1345" y="599781"/>
                  </a:cubicBezTo>
                  <a:cubicBezTo>
                    <a:pt x="-1780" y="593530"/>
                    <a:pt x="720" y="586030"/>
                    <a:pt x="6971" y="582905"/>
                  </a:cubicBezTo>
                  <a:cubicBezTo>
                    <a:pt x="81350" y="543527"/>
                    <a:pt x="151980" y="506025"/>
                    <a:pt x="218859" y="469773"/>
                  </a:cubicBezTo>
                  <a:cubicBezTo>
                    <a:pt x="797645" y="161003"/>
                    <a:pt x="1116415" y="-9007"/>
                    <a:pt x="1345180" y="368"/>
                  </a:cubicBezTo>
                  <a:lnTo>
                    <a:pt x="1359556" y="993"/>
                  </a:lnTo>
                  <a:lnTo>
                    <a:pt x="1350180" y="12244"/>
                  </a:lnTo>
                  <a:cubicBezTo>
                    <a:pt x="1203296" y="187880"/>
                    <a:pt x="862650" y="307888"/>
                    <a:pt x="244486" y="526651"/>
                  </a:cubicBezTo>
                  <a:cubicBezTo>
                    <a:pt x="172606" y="552278"/>
                    <a:pt x="96976" y="578530"/>
                    <a:pt x="17596" y="606656"/>
                  </a:cubicBezTo>
                  <a:lnTo>
                    <a:pt x="17596" y="606656"/>
                  </a:lnTo>
                  <a:cubicBezTo>
                    <a:pt x="15721" y="607281"/>
                    <a:pt x="14471" y="607907"/>
                    <a:pt x="13221" y="607907"/>
                  </a:cubicBezTo>
                  <a:close/>
                  <a:moveTo>
                    <a:pt x="12596" y="593530"/>
                  </a:moveTo>
                  <a:lnTo>
                    <a:pt x="12596" y="593530"/>
                  </a:lnTo>
                  <a:lnTo>
                    <a:pt x="12596" y="593530"/>
                  </a:lnTo>
                  <a:lnTo>
                    <a:pt x="12596" y="593530"/>
                  </a:lnTo>
                  <a:close/>
                  <a:moveTo>
                    <a:pt x="1325804" y="14119"/>
                  </a:moveTo>
                  <a:cubicBezTo>
                    <a:pt x="1102040" y="14119"/>
                    <a:pt x="786395" y="182880"/>
                    <a:pt x="225734" y="482274"/>
                  </a:cubicBezTo>
                  <a:cubicBezTo>
                    <a:pt x="162606" y="516026"/>
                    <a:pt x="96352" y="551028"/>
                    <a:pt x="26972" y="587905"/>
                  </a:cubicBezTo>
                  <a:cubicBezTo>
                    <a:pt x="100727" y="561653"/>
                    <a:pt x="171981" y="536652"/>
                    <a:pt x="239485" y="512900"/>
                  </a:cubicBezTo>
                  <a:cubicBezTo>
                    <a:pt x="842023" y="299762"/>
                    <a:pt x="1179544" y="180379"/>
                    <a:pt x="1329554" y="14119"/>
                  </a:cubicBezTo>
                  <a:cubicBezTo>
                    <a:pt x="1328304" y="14119"/>
                    <a:pt x="1327054" y="14119"/>
                    <a:pt x="1325804" y="14119"/>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9" name="Google Shape;150;p6"/>
            <p:cNvSpPr/>
            <p:nvPr/>
          </p:nvSpPr>
          <p:spPr>
            <a:xfrm rot="1588200">
              <a:off x="8656200" y="616320"/>
              <a:ext cx="324720" cy="727200"/>
            </a:xfrm>
            <a:custGeom>
              <a:avLst/>
              <a:gdLst>
                <a:gd name="textAreaLeft" fmla="*/ 0 w 324720"/>
                <a:gd name="textAreaRight" fmla="*/ 325080 w 324720"/>
                <a:gd name="textAreaTop" fmla="*/ 0 h 727200"/>
                <a:gd name="textAreaBottom" fmla="*/ 727560 h 727200"/>
              </a:gdLst>
              <a:ahLst/>
              <a:rect l="textAreaLeft" t="textAreaTop" r="textAreaRight" b="textAreaBottom"/>
              <a:pathLst>
                <a:path w="607567" h="1359460">
                  <a:moveTo>
                    <a:pt x="594203" y="1359460"/>
                  </a:moveTo>
                  <a:cubicBezTo>
                    <a:pt x="589204" y="1359460"/>
                    <a:pt x="584828" y="1356960"/>
                    <a:pt x="582953" y="1352585"/>
                  </a:cubicBezTo>
                  <a:cubicBezTo>
                    <a:pt x="543575" y="1278205"/>
                    <a:pt x="506073" y="1208201"/>
                    <a:pt x="469821" y="1140697"/>
                  </a:cubicBezTo>
                  <a:cubicBezTo>
                    <a:pt x="161052" y="561910"/>
                    <a:pt x="-9584" y="243140"/>
                    <a:pt x="416" y="14376"/>
                  </a:cubicBezTo>
                  <a:lnTo>
                    <a:pt x="1042" y="0"/>
                  </a:lnTo>
                  <a:lnTo>
                    <a:pt x="12292" y="9376"/>
                  </a:lnTo>
                  <a:cubicBezTo>
                    <a:pt x="187928" y="156260"/>
                    <a:pt x="307936" y="496906"/>
                    <a:pt x="526700" y="1115070"/>
                  </a:cubicBezTo>
                  <a:cubicBezTo>
                    <a:pt x="552326" y="1186949"/>
                    <a:pt x="578578" y="1262579"/>
                    <a:pt x="606704" y="1341334"/>
                  </a:cubicBezTo>
                  <a:lnTo>
                    <a:pt x="606704" y="1341334"/>
                  </a:lnTo>
                  <a:cubicBezTo>
                    <a:pt x="609205" y="1348210"/>
                    <a:pt x="606079" y="1355085"/>
                    <a:pt x="599829" y="1357585"/>
                  </a:cubicBezTo>
                  <a:cubicBezTo>
                    <a:pt x="597329" y="1358835"/>
                    <a:pt x="595454" y="1359460"/>
                    <a:pt x="594203" y="1359460"/>
                  </a:cubicBezTo>
                  <a:close/>
                  <a:moveTo>
                    <a:pt x="592954" y="1346334"/>
                  </a:moveTo>
                  <a:lnTo>
                    <a:pt x="592954" y="1346334"/>
                  </a:lnTo>
                  <a:lnTo>
                    <a:pt x="592954" y="1346334"/>
                  </a:lnTo>
                  <a:lnTo>
                    <a:pt x="592954" y="1346334"/>
                  </a:lnTo>
                  <a:close/>
                  <a:moveTo>
                    <a:pt x="14167" y="30002"/>
                  </a:moveTo>
                  <a:cubicBezTo>
                    <a:pt x="12292" y="253766"/>
                    <a:pt x="181053" y="570036"/>
                    <a:pt x="482322" y="1133821"/>
                  </a:cubicBezTo>
                  <a:cubicBezTo>
                    <a:pt x="516074" y="1196950"/>
                    <a:pt x="551076" y="1263204"/>
                    <a:pt x="587953" y="1331959"/>
                  </a:cubicBezTo>
                  <a:cubicBezTo>
                    <a:pt x="561702" y="1258204"/>
                    <a:pt x="536700" y="1186949"/>
                    <a:pt x="512948" y="1119445"/>
                  </a:cubicBezTo>
                  <a:cubicBezTo>
                    <a:pt x="299810" y="517532"/>
                    <a:pt x="180428" y="179386"/>
                    <a:pt x="14167" y="30002"/>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0" name="Google Shape;151;p6"/>
            <p:cNvSpPr/>
            <p:nvPr/>
          </p:nvSpPr>
          <p:spPr>
            <a:xfrm rot="1588200">
              <a:off x="8949240" y="364680"/>
              <a:ext cx="727200" cy="324720"/>
            </a:xfrm>
            <a:custGeom>
              <a:avLst/>
              <a:gdLst>
                <a:gd name="textAreaLeft" fmla="*/ 0 w 727200"/>
                <a:gd name="textAreaRight" fmla="*/ 727560 w 727200"/>
                <a:gd name="textAreaTop" fmla="*/ 0 h 324720"/>
                <a:gd name="textAreaBottom" fmla="*/ 325080 h 324720"/>
              </a:gdLst>
              <a:ahLst/>
              <a:rect l="textAreaLeft" t="textAreaTop" r="textAreaRight" b="textAreaBottom"/>
              <a:pathLst>
                <a:path w="1359555" h="607776">
                  <a:moveTo>
                    <a:pt x="33127" y="607776"/>
                  </a:moveTo>
                  <a:cubicBezTo>
                    <a:pt x="26876" y="607776"/>
                    <a:pt x="20626" y="607776"/>
                    <a:pt x="14375" y="607151"/>
                  </a:cubicBezTo>
                  <a:lnTo>
                    <a:pt x="0" y="606526"/>
                  </a:lnTo>
                  <a:lnTo>
                    <a:pt x="9376" y="595275"/>
                  </a:lnTo>
                  <a:cubicBezTo>
                    <a:pt x="156260" y="419639"/>
                    <a:pt x="496906" y="299632"/>
                    <a:pt x="1115695" y="80868"/>
                  </a:cubicBezTo>
                  <a:cubicBezTo>
                    <a:pt x="1187575" y="55241"/>
                    <a:pt x="1263204" y="28990"/>
                    <a:pt x="1341959" y="863"/>
                  </a:cubicBezTo>
                  <a:lnTo>
                    <a:pt x="1341959" y="863"/>
                  </a:lnTo>
                  <a:cubicBezTo>
                    <a:pt x="1348834" y="-1637"/>
                    <a:pt x="1355710" y="1488"/>
                    <a:pt x="1358210" y="7739"/>
                  </a:cubicBezTo>
                  <a:cubicBezTo>
                    <a:pt x="1361335" y="13989"/>
                    <a:pt x="1358836" y="21489"/>
                    <a:pt x="1352585" y="24615"/>
                  </a:cubicBezTo>
                  <a:cubicBezTo>
                    <a:pt x="1278205" y="63992"/>
                    <a:pt x="1207576" y="101494"/>
                    <a:pt x="1140697" y="137747"/>
                  </a:cubicBezTo>
                  <a:cubicBezTo>
                    <a:pt x="576911" y="438391"/>
                    <a:pt x="260016" y="607776"/>
                    <a:pt x="33127" y="607776"/>
                  </a:cubicBezTo>
                  <a:close/>
                  <a:moveTo>
                    <a:pt x="29377" y="593400"/>
                  </a:moveTo>
                  <a:cubicBezTo>
                    <a:pt x="30627" y="593400"/>
                    <a:pt x="31877" y="593400"/>
                    <a:pt x="32502" y="593400"/>
                  </a:cubicBezTo>
                  <a:cubicBezTo>
                    <a:pt x="256266" y="593400"/>
                    <a:pt x="571911" y="424640"/>
                    <a:pt x="1132571" y="125246"/>
                  </a:cubicBezTo>
                  <a:cubicBezTo>
                    <a:pt x="1195700" y="91494"/>
                    <a:pt x="1261955" y="56492"/>
                    <a:pt x="1331334" y="19614"/>
                  </a:cubicBezTo>
                  <a:cubicBezTo>
                    <a:pt x="1257579" y="45866"/>
                    <a:pt x="1186950" y="70867"/>
                    <a:pt x="1119445" y="94619"/>
                  </a:cubicBezTo>
                  <a:cubicBezTo>
                    <a:pt x="516907" y="307132"/>
                    <a:pt x="179386" y="426515"/>
                    <a:pt x="29377" y="593400"/>
                  </a:cubicBezTo>
                  <a:close/>
                  <a:moveTo>
                    <a:pt x="1346335" y="13989"/>
                  </a:moveTo>
                  <a:lnTo>
                    <a:pt x="1346335" y="13989"/>
                  </a:lnTo>
                  <a:lnTo>
                    <a:pt x="1343834" y="7113"/>
                  </a:lnTo>
                  <a:lnTo>
                    <a:pt x="1346335" y="13989"/>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1" name="Google Shape;152;p6"/>
            <p:cNvSpPr/>
            <p:nvPr/>
          </p:nvSpPr>
          <p:spPr>
            <a:xfrm rot="1588200">
              <a:off x="8697240" y="-330120"/>
              <a:ext cx="324720" cy="727200"/>
            </a:xfrm>
            <a:custGeom>
              <a:avLst/>
              <a:gdLst>
                <a:gd name="textAreaLeft" fmla="*/ 0 w 324720"/>
                <a:gd name="textAreaRight" fmla="*/ 325080 w 324720"/>
                <a:gd name="textAreaTop" fmla="*/ 0 h 727200"/>
                <a:gd name="textAreaBottom" fmla="*/ 727560 h 727200"/>
              </a:gdLst>
              <a:ahLst/>
              <a:rect l="textAreaLeft" t="textAreaTop" r="textAreaRight" b="textAreaBottom"/>
              <a:pathLst>
                <a:path w="607567" h="1359555">
                  <a:moveTo>
                    <a:pt x="606526" y="1359556"/>
                  </a:moveTo>
                  <a:lnTo>
                    <a:pt x="595275" y="1350180"/>
                  </a:lnTo>
                  <a:cubicBezTo>
                    <a:pt x="419639" y="1203296"/>
                    <a:pt x="299632" y="862650"/>
                    <a:pt x="80869" y="243861"/>
                  </a:cubicBezTo>
                  <a:cubicBezTo>
                    <a:pt x="55242" y="171981"/>
                    <a:pt x="28990" y="96351"/>
                    <a:pt x="863" y="17596"/>
                  </a:cubicBezTo>
                  <a:lnTo>
                    <a:pt x="863" y="17596"/>
                  </a:lnTo>
                  <a:cubicBezTo>
                    <a:pt x="-1637" y="10721"/>
                    <a:pt x="1488" y="3846"/>
                    <a:pt x="7738" y="1345"/>
                  </a:cubicBezTo>
                  <a:cubicBezTo>
                    <a:pt x="13989" y="-1780"/>
                    <a:pt x="21490" y="720"/>
                    <a:pt x="24615" y="6971"/>
                  </a:cubicBezTo>
                  <a:cubicBezTo>
                    <a:pt x="63992" y="81350"/>
                    <a:pt x="101494" y="151980"/>
                    <a:pt x="137747" y="218859"/>
                  </a:cubicBezTo>
                  <a:cubicBezTo>
                    <a:pt x="446516" y="797645"/>
                    <a:pt x="617152" y="1116415"/>
                    <a:pt x="607151" y="1344555"/>
                  </a:cubicBezTo>
                  <a:lnTo>
                    <a:pt x="606526" y="1359556"/>
                  </a:lnTo>
                  <a:close/>
                  <a:moveTo>
                    <a:pt x="19614" y="27597"/>
                  </a:moveTo>
                  <a:cubicBezTo>
                    <a:pt x="45866" y="101352"/>
                    <a:pt x="70868" y="171981"/>
                    <a:pt x="94619" y="239485"/>
                  </a:cubicBezTo>
                  <a:cubicBezTo>
                    <a:pt x="307757" y="842023"/>
                    <a:pt x="427140" y="1180170"/>
                    <a:pt x="593401" y="1329554"/>
                  </a:cubicBezTo>
                  <a:cubicBezTo>
                    <a:pt x="595275" y="1105790"/>
                    <a:pt x="426515" y="789520"/>
                    <a:pt x="125246" y="225735"/>
                  </a:cubicBezTo>
                  <a:cubicBezTo>
                    <a:pt x="91494" y="162606"/>
                    <a:pt x="56492" y="96976"/>
                    <a:pt x="19614" y="27597"/>
                  </a:cubicBezTo>
                  <a:close/>
                  <a:moveTo>
                    <a:pt x="14614" y="13221"/>
                  </a:moveTo>
                  <a:lnTo>
                    <a:pt x="7738" y="15721"/>
                  </a:lnTo>
                  <a:lnTo>
                    <a:pt x="14614" y="13221"/>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99" r:id="rId3"/>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13" name="Google Shape;154;p7" descr=""/>
          <p:cNvPicPr/>
          <p:nvPr/>
        </p:nvPicPr>
        <p:blipFill>
          <a:blip r:embed="rId2">
            <a:alphaModFix amt="30000"/>
          </a:blip>
          <a:stretch/>
        </p:blipFill>
        <p:spPr>
          <a:xfrm flipH="1">
            <a:off x="360" y="-3960"/>
            <a:ext cx="9143640" cy="5150880"/>
          </a:xfrm>
          <a:prstGeom prst="rect">
            <a:avLst/>
          </a:prstGeom>
          <a:ln w="0">
            <a:noFill/>
          </a:ln>
        </p:spPr>
      </p:pic>
      <p:sp>
        <p:nvSpPr>
          <p:cNvPr id="514" name="PlaceHolder 1"/>
          <p:cNvSpPr>
            <a:spLocks noGrp="1"/>
          </p:cNvSpPr>
          <p:nvPr>
            <p:ph type="title"/>
          </p:nvPr>
        </p:nvSpPr>
        <p:spPr>
          <a:xfrm>
            <a:off x="720000" y="444960"/>
            <a:ext cx="771048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515" name="PlaceHolder 2"/>
          <p:cNvSpPr>
            <a:spLocks noGrp="1"/>
          </p:cNvSpPr>
          <p:nvPr>
            <p:ph type="body"/>
          </p:nvPr>
        </p:nvSpPr>
        <p:spPr>
          <a:xfrm>
            <a:off x="5699160" y="1398960"/>
            <a:ext cx="2686320" cy="2971080"/>
          </a:xfrm>
          <a:prstGeom prst="rect">
            <a:avLst/>
          </a:prstGeom>
          <a:noFill/>
          <a:ln w="19080">
            <a:solidFill>
              <a:schemeClr val="dk1"/>
            </a:solidFill>
            <a:miter/>
          </a:ln>
        </p:spPr>
        <p:txBody>
          <a:bodyPr lIns="90000" rIns="90000" tIns="45000" bIns="45000" anchor="t">
            <a:normAutofit fontScale="25000" lnSpcReduction="1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516" name="Google Shape;158;p7"/>
          <p:cNvSpPr/>
          <p:nvPr/>
        </p:nvSpPr>
        <p:spPr>
          <a:xfrm rot="1435800">
            <a:off x="-500040" y="3950640"/>
            <a:ext cx="1873080" cy="1845000"/>
          </a:xfrm>
          <a:custGeom>
            <a:avLst/>
            <a:gdLst>
              <a:gd name="textAreaLeft" fmla="*/ 0 w 1873080"/>
              <a:gd name="textAreaRight" fmla="*/ 1873440 w 1873080"/>
              <a:gd name="textAreaTop" fmla="*/ 0 h 1845000"/>
              <a:gd name="textAreaBottom" fmla="*/ 1845360 h 184500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517" name="Google Shape;159;p7"/>
          <p:cNvGrpSpPr/>
          <p:nvPr/>
        </p:nvGrpSpPr>
        <p:grpSpPr>
          <a:xfrm>
            <a:off x="8430840" y="606960"/>
            <a:ext cx="499320" cy="499320"/>
            <a:chOff x="8430840" y="606960"/>
            <a:chExt cx="499320" cy="499320"/>
          </a:xfrm>
        </p:grpSpPr>
        <p:sp>
          <p:nvSpPr>
            <p:cNvPr id="518" name="Google Shape;160;p7"/>
            <p:cNvSpPr/>
            <p:nvPr/>
          </p:nvSpPr>
          <p:spPr>
            <a:xfrm>
              <a:off x="8707680" y="84528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9" name="Google Shape;161;p7"/>
            <p:cNvSpPr/>
            <p:nvPr/>
          </p:nvSpPr>
          <p:spPr>
            <a:xfrm>
              <a:off x="8669160" y="883800"/>
              <a:ext cx="22680" cy="222480"/>
            </a:xfrm>
            <a:custGeom>
              <a:avLst/>
              <a:gdLst>
                <a:gd name="textAreaLeft" fmla="*/ 0 w 22680"/>
                <a:gd name="textAreaRight" fmla="*/ 23040 w 22680"/>
                <a:gd name="textAreaTop" fmla="*/ 0 h 222480"/>
                <a:gd name="textAreaBottom" fmla="*/ 222840 h 22248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0" name="Google Shape;162;p7"/>
            <p:cNvSpPr/>
            <p:nvPr/>
          </p:nvSpPr>
          <p:spPr>
            <a:xfrm>
              <a:off x="8430840" y="84528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1" name="Google Shape;163;p7"/>
            <p:cNvSpPr/>
            <p:nvPr/>
          </p:nvSpPr>
          <p:spPr>
            <a:xfrm>
              <a:off x="8668800" y="606960"/>
              <a:ext cx="23040" cy="222480"/>
            </a:xfrm>
            <a:custGeom>
              <a:avLst/>
              <a:gdLst>
                <a:gd name="textAreaLeft" fmla="*/ 0 w 23040"/>
                <a:gd name="textAreaRight" fmla="*/ 23400 w 23040"/>
                <a:gd name="textAreaTop" fmla="*/ 0 h 222480"/>
                <a:gd name="textAreaBottom" fmla="*/ 222840 h 22248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2" name="Google Shape;164;p7"/>
            <p:cNvSpPr/>
            <p:nvPr/>
          </p:nvSpPr>
          <p:spPr>
            <a:xfrm>
              <a:off x="8699760" y="6793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3" name="Google Shape;165;p7"/>
            <p:cNvSpPr/>
            <p:nvPr/>
          </p:nvSpPr>
          <p:spPr>
            <a:xfrm>
              <a:off x="8653320" y="830160"/>
              <a:ext cx="54000" cy="54000"/>
            </a:xfrm>
            <a:custGeom>
              <a:avLst/>
              <a:gdLst>
                <a:gd name="textAreaLeft" fmla="*/ 0 w 54000"/>
                <a:gd name="textAreaRight" fmla="*/ 54360 w 54000"/>
                <a:gd name="textAreaTop" fmla="*/ 0 h 54000"/>
                <a:gd name="textAreaBottom" fmla="*/ 54360 h 5400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4" name="Google Shape;166;p7"/>
            <p:cNvSpPr/>
            <p:nvPr/>
          </p:nvSpPr>
          <p:spPr>
            <a:xfrm>
              <a:off x="8699760" y="87588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5" name="Google Shape;167;p7"/>
            <p:cNvSpPr/>
            <p:nvPr/>
          </p:nvSpPr>
          <p:spPr>
            <a:xfrm>
              <a:off x="8502840" y="87588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6" name="Google Shape;168;p7"/>
            <p:cNvSpPr/>
            <p:nvPr/>
          </p:nvSpPr>
          <p:spPr>
            <a:xfrm>
              <a:off x="8503200" y="6793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701" r:id="rId3"/>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27" name="Google Shape;170;p8" descr=""/>
          <p:cNvPicPr/>
          <p:nvPr/>
        </p:nvPicPr>
        <p:blipFill>
          <a:blip r:embed="rId2">
            <a:alphaModFix amt="30000"/>
          </a:blip>
          <a:stretch/>
        </p:blipFill>
        <p:spPr>
          <a:xfrm flipH="1" rot="10800000">
            <a:off x="0" y="-3600"/>
            <a:ext cx="9143640" cy="5150880"/>
          </a:xfrm>
          <a:prstGeom prst="rect">
            <a:avLst/>
          </a:prstGeom>
          <a:ln w="0">
            <a:noFill/>
          </a:ln>
        </p:spPr>
      </p:pic>
      <p:sp>
        <p:nvSpPr>
          <p:cNvPr id="528" name="PlaceHolder 1"/>
          <p:cNvSpPr>
            <a:spLocks noGrp="1"/>
          </p:cNvSpPr>
          <p:nvPr>
            <p:ph type="title"/>
          </p:nvPr>
        </p:nvSpPr>
        <p:spPr>
          <a:xfrm>
            <a:off x="2514600" y="1392840"/>
            <a:ext cx="4114080" cy="203796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529" name="Google Shape;172;p8"/>
          <p:cNvSpPr/>
          <p:nvPr/>
        </p:nvSpPr>
        <p:spPr>
          <a:xfrm>
            <a:off x="0" y="3750840"/>
            <a:ext cx="2027880" cy="1997640"/>
          </a:xfrm>
          <a:custGeom>
            <a:avLst/>
            <a:gdLst>
              <a:gd name="textAreaLeft" fmla="*/ 0 w 2027880"/>
              <a:gd name="textAreaRight" fmla="*/ 2028240 w 2027880"/>
              <a:gd name="textAreaTop" fmla="*/ 0 h 1997640"/>
              <a:gd name="textAreaBottom" fmla="*/ 1998000 h 199764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703" r:id="rId3"/>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30" name="Google Shape;174;p9" descr=""/>
          <p:cNvPicPr/>
          <p:nvPr/>
        </p:nvPicPr>
        <p:blipFill>
          <a:blip r:embed="rId2">
            <a:alphaModFix amt="30000"/>
          </a:blip>
          <a:stretch/>
        </p:blipFill>
        <p:spPr>
          <a:xfrm flipH="1">
            <a:off x="360" y="-3960"/>
            <a:ext cx="9143640" cy="5150880"/>
          </a:xfrm>
          <a:prstGeom prst="rect">
            <a:avLst/>
          </a:prstGeom>
          <a:ln w="0">
            <a:noFill/>
          </a:ln>
        </p:spPr>
      </p:pic>
      <p:sp>
        <p:nvSpPr>
          <p:cNvPr id="531" name="PlaceHolder 1"/>
          <p:cNvSpPr>
            <a:spLocks noGrp="1"/>
          </p:cNvSpPr>
          <p:nvPr>
            <p:ph type="title"/>
          </p:nvPr>
        </p:nvSpPr>
        <p:spPr>
          <a:xfrm>
            <a:off x="2135520" y="1606320"/>
            <a:ext cx="4872600" cy="116100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532" name="Google Shape;177;p9"/>
          <p:cNvSpPr/>
          <p:nvPr/>
        </p:nvSpPr>
        <p:spPr>
          <a:xfrm>
            <a:off x="811440" y="167760"/>
            <a:ext cx="404280" cy="488160"/>
          </a:xfrm>
          <a:custGeom>
            <a:avLst/>
            <a:gdLst>
              <a:gd name="textAreaLeft" fmla="*/ 0 w 404280"/>
              <a:gd name="textAreaRight" fmla="*/ 404640 w 404280"/>
              <a:gd name="textAreaTop" fmla="*/ 0 h 488160"/>
              <a:gd name="textAreaBottom" fmla="*/ 488520 h 48816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5"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34" name="PlaceHolder 1"/>
          <p:cNvSpPr>
            <a:spLocks noGrp="1"/>
          </p:cNvSpPr>
          <p:nvPr>
            <p:ph type="body"/>
          </p:nvPr>
        </p:nvSpPr>
        <p:spPr>
          <a:xfrm>
            <a:off x="0" y="-13680"/>
            <a:ext cx="9143640" cy="515700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535" name="PlaceHolder 2"/>
          <p:cNvSpPr>
            <a:spLocks noGrp="1"/>
          </p:cNvSpPr>
          <p:nvPr>
            <p:ph type="title"/>
          </p:nvPr>
        </p:nvSpPr>
        <p:spPr>
          <a:xfrm>
            <a:off x="713160" y="3488760"/>
            <a:ext cx="3428280" cy="1097640"/>
          </a:xfrm>
          <a:prstGeom prst="rect">
            <a:avLst/>
          </a:prstGeom>
          <a:solidFill>
            <a:schemeClr val="lt1"/>
          </a:solidFill>
          <a:ln w="0">
            <a:noFill/>
          </a:ln>
        </p:spPr>
        <p:txBody>
          <a:bodyPr lIns="91440" rIns="91440" tIns="91440" bIns="91440" anchor="ctr">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536" name="PlaceHolder 1"/>
          <p:cNvSpPr>
            <a:spLocks noGrp="1"/>
          </p:cNvSpPr>
          <p:nvPr>
            <p:ph type="title"/>
          </p:nvPr>
        </p:nvSpPr>
        <p:spPr>
          <a:xfrm>
            <a:off x="716760" y="511200"/>
            <a:ext cx="7710120" cy="48204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40" name="Google Shape;208;p13" descr=""/>
          <p:cNvPicPr/>
          <p:nvPr/>
        </p:nvPicPr>
        <p:blipFill>
          <a:blip r:embed="rId2">
            <a:alphaModFix amt="30000"/>
          </a:blip>
          <a:stretch/>
        </p:blipFill>
        <p:spPr>
          <a:xfrm>
            <a:off x="0" y="-3960"/>
            <a:ext cx="9143640" cy="5150880"/>
          </a:xfrm>
          <a:prstGeom prst="rect">
            <a:avLst/>
          </a:prstGeom>
          <a:ln w="0">
            <a:noFill/>
          </a:ln>
        </p:spPr>
      </p:pic>
      <p:grpSp>
        <p:nvGrpSpPr>
          <p:cNvPr id="41" name="Google Shape;209;p13"/>
          <p:cNvGrpSpPr/>
          <p:nvPr/>
        </p:nvGrpSpPr>
        <p:grpSpPr>
          <a:xfrm>
            <a:off x="-338760" y="177840"/>
            <a:ext cx="1144080" cy="1144080"/>
            <a:chOff x="-338760" y="177840"/>
            <a:chExt cx="1144080" cy="1144080"/>
          </a:xfrm>
        </p:grpSpPr>
        <p:sp>
          <p:nvSpPr>
            <p:cNvPr id="42" name="Google Shape;210;p13"/>
            <p:cNvSpPr/>
            <p:nvPr/>
          </p:nvSpPr>
          <p:spPr>
            <a:xfrm>
              <a:off x="295200" y="723600"/>
              <a:ext cx="510120" cy="52920"/>
            </a:xfrm>
            <a:custGeom>
              <a:avLst/>
              <a:gdLst>
                <a:gd name="textAreaLeft" fmla="*/ 0 w 510120"/>
                <a:gd name="textAreaRight" fmla="*/ 510480 w 510120"/>
                <a:gd name="textAreaTop" fmla="*/ 0 h 52920"/>
                <a:gd name="textAreaBottom" fmla="*/ 53280 h 5292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dk1"/>
            </a:solidFill>
            <a:ln w="0">
              <a:noFill/>
            </a:ln>
          </p:spPr>
          <p:style>
            <a:lnRef idx="0"/>
            <a:fillRef idx="0"/>
            <a:effectRef idx="0"/>
            <a:fontRef idx="minor"/>
          </p:style>
          <p:txBody>
            <a:bodyPr tIns="26640" bIns="266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 name="Google Shape;211;p13"/>
            <p:cNvSpPr/>
            <p:nvPr/>
          </p:nvSpPr>
          <p:spPr>
            <a:xfrm>
              <a:off x="207360" y="811800"/>
              <a:ext cx="52560" cy="510120"/>
            </a:xfrm>
            <a:custGeom>
              <a:avLst/>
              <a:gdLst>
                <a:gd name="textAreaLeft" fmla="*/ 0 w 52560"/>
                <a:gd name="textAreaRight" fmla="*/ 52920 w 52560"/>
                <a:gd name="textAreaTop" fmla="*/ 0 h 510120"/>
                <a:gd name="textAreaBottom" fmla="*/ 510480 h 51012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 name="Google Shape;212;p13"/>
            <p:cNvSpPr/>
            <p:nvPr/>
          </p:nvSpPr>
          <p:spPr>
            <a:xfrm>
              <a:off x="-338760" y="723600"/>
              <a:ext cx="510120" cy="52920"/>
            </a:xfrm>
            <a:custGeom>
              <a:avLst/>
              <a:gdLst>
                <a:gd name="textAreaLeft" fmla="*/ 0 w 510120"/>
                <a:gd name="textAreaRight" fmla="*/ 510480 w 510120"/>
                <a:gd name="textAreaTop" fmla="*/ 0 h 52920"/>
                <a:gd name="textAreaBottom" fmla="*/ 53280 h 5292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dk1"/>
            </a:solidFill>
            <a:ln w="0">
              <a:noFill/>
            </a:ln>
          </p:spPr>
          <p:style>
            <a:lnRef idx="0"/>
            <a:fillRef idx="0"/>
            <a:effectRef idx="0"/>
            <a:fontRef idx="minor"/>
          </p:style>
          <p:txBody>
            <a:bodyPr tIns="26640" bIns="266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 name="Google Shape;213;p13"/>
            <p:cNvSpPr/>
            <p:nvPr/>
          </p:nvSpPr>
          <p:spPr>
            <a:xfrm>
              <a:off x="207000" y="177840"/>
              <a:ext cx="52920" cy="510120"/>
            </a:xfrm>
            <a:custGeom>
              <a:avLst/>
              <a:gdLst>
                <a:gd name="textAreaLeft" fmla="*/ 0 w 52920"/>
                <a:gd name="textAreaRight" fmla="*/ 53280 w 52920"/>
                <a:gd name="textAreaTop" fmla="*/ 0 h 510120"/>
                <a:gd name="textAreaBottom" fmla="*/ 510480 h 51012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 name="Google Shape;214;p13"/>
            <p:cNvSpPr/>
            <p:nvPr/>
          </p:nvSpPr>
          <p:spPr>
            <a:xfrm>
              <a:off x="277560" y="343440"/>
              <a:ext cx="362880" cy="362520"/>
            </a:xfrm>
            <a:custGeom>
              <a:avLst/>
              <a:gdLst>
                <a:gd name="textAreaLeft" fmla="*/ 0 w 362880"/>
                <a:gd name="textAreaRight" fmla="*/ 363240 w 362880"/>
                <a:gd name="textAreaTop" fmla="*/ 0 h 362520"/>
                <a:gd name="textAreaBottom" fmla="*/ 362880 h 36252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 name="Google Shape;215;p13"/>
            <p:cNvSpPr/>
            <p:nvPr/>
          </p:nvSpPr>
          <p:spPr>
            <a:xfrm>
              <a:off x="171360" y="688680"/>
              <a:ext cx="124200" cy="124200"/>
            </a:xfrm>
            <a:custGeom>
              <a:avLst/>
              <a:gdLst>
                <a:gd name="textAreaLeft" fmla="*/ 0 w 124200"/>
                <a:gd name="textAreaRight" fmla="*/ 124560 w 124200"/>
                <a:gd name="textAreaTop" fmla="*/ 0 h 124200"/>
                <a:gd name="textAreaBottom" fmla="*/ 124560 h 12420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 name="Google Shape;216;p13"/>
            <p:cNvSpPr/>
            <p:nvPr/>
          </p:nvSpPr>
          <p:spPr>
            <a:xfrm>
              <a:off x="277560" y="794160"/>
              <a:ext cx="362520" cy="362880"/>
            </a:xfrm>
            <a:custGeom>
              <a:avLst/>
              <a:gdLst>
                <a:gd name="textAreaLeft" fmla="*/ 0 w 362520"/>
                <a:gd name="textAreaRight" fmla="*/ 362880 w 362520"/>
                <a:gd name="textAreaTop" fmla="*/ 0 h 362880"/>
                <a:gd name="textAreaBottom" fmla="*/ 363240 h 36288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 name="Google Shape;217;p13"/>
            <p:cNvSpPr/>
            <p:nvPr/>
          </p:nvSpPr>
          <p:spPr>
            <a:xfrm>
              <a:off x="-173520" y="794160"/>
              <a:ext cx="362880" cy="362520"/>
            </a:xfrm>
            <a:custGeom>
              <a:avLst/>
              <a:gdLst>
                <a:gd name="textAreaLeft" fmla="*/ 0 w 362880"/>
                <a:gd name="textAreaRight" fmla="*/ 363240 w 362880"/>
                <a:gd name="textAreaTop" fmla="*/ 0 h 362520"/>
                <a:gd name="textAreaBottom" fmla="*/ 362880 h 36252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 name="Google Shape;218;p13"/>
            <p:cNvSpPr/>
            <p:nvPr/>
          </p:nvSpPr>
          <p:spPr>
            <a:xfrm>
              <a:off x="-173160" y="343080"/>
              <a:ext cx="362520" cy="362880"/>
            </a:xfrm>
            <a:custGeom>
              <a:avLst/>
              <a:gdLst>
                <a:gd name="textAreaLeft" fmla="*/ 0 w 362520"/>
                <a:gd name="textAreaRight" fmla="*/ 362880 w 362520"/>
                <a:gd name="textAreaTop" fmla="*/ 0 h 362880"/>
                <a:gd name="textAreaBottom" fmla="*/ 363240 h 36288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51" name="Google Shape;219;p13"/>
          <p:cNvSpPr/>
          <p:nvPr/>
        </p:nvSpPr>
        <p:spPr>
          <a:xfrm>
            <a:off x="7468200" y="3864240"/>
            <a:ext cx="2027880" cy="1997640"/>
          </a:xfrm>
          <a:custGeom>
            <a:avLst/>
            <a:gdLst>
              <a:gd name="textAreaLeft" fmla="*/ 0 w 2027880"/>
              <a:gd name="textAreaRight" fmla="*/ 2028240 w 2027880"/>
              <a:gd name="textAreaTop" fmla="*/ 0 h 1997640"/>
              <a:gd name="textAreaBottom" fmla="*/ 1998000 h 199764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53" name="PlaceHolder 2"/>
          <p:cNvSpPr>
            <a:spLocks noGrp="1"/>
          </p:cNvSpPr>
          <p:nvPr>
            <p:ph type="title"/>
          </p:nvPr>
        </p:nvSpPr>
        <p:spPr>
          <a:xfrm>
            <a:off x="1505520" y="1322280"/>
            <a:ext cx="734400" cy="406800"/>
          </a:xfrm>
          <a:prstGeom prst="rect">
            <a:avLst/>
          </a:prstGeom>
          <a:solidFill>
            <a:schemeClr val="dk1"/>
          </a:solidFill>
          <a:ln w="0">
            <a:noFill/>
          </a:ln>
        </p:spPr>
        <p:txBody>
          <a:bodyPr lIns="91440" rIns="91440" tIns="91440" bIns="91440" anchor="ctr">
            <a:noAutofit/>
          </a:bodyPr>
          <a:p>
            <a:pPr indent="0" algn="ctr">
              <a:lnSpc>
                <a:spcPct val="100000"/>
              </a:lnSpc>
              <a:buNone/>
            </a:pPr>
            <a:r>
              <a:rPr b="0" lang="fr-FR" sz="3000" spc="-1" strike="noStrike">
                <a:solidFill>
                  <a:schemeClr val="lt1"/>
                </a:solidFill>
                <a:latin typeface="Commissioner Light"/>
                <a:ea typeface="Commissioner Light"/>
              </a:rPr>
              <a:t>xx%</a:t>
            </a:r>
            <a:endParaRPr b="0" lang="fr-FR" sz="3000" spc="-1" strike="noStrike">
              <a:solidFill>
                <a:schemeClr val="dk1"/>
              </a:solidFill>
              <a:latin typeface="Arial"/>
            </a:endParaRPr>
          </a:p>
        </p:txBody>
      </p:sp>
      <p:sp>
        <p:nvSpPr>
          <p:cNvPr id="54" name="PlaceHolder 3"/>
          <p:cNvSpPr>
            <a:spLocks noGrp="1"/>
          </p:cNvSpPr>
          <p:nvPr>
            <p:ph type="title"/>
          </p:nvPr>
        </p:nvSpPr>
        <p:spPr>
          <a:xfrm>
            <a:off x="4204800" y="1322280"/>
            <a:ext cx="734400" cy="406800"/>
          </a:xfrm>
          <a:prstGeom prst="rect">
            <a:avLst/>
          </a:prstGeom>
          <a:solidFill>
            <a:schemeClr val="dk1"/>
          </a:solidFill>
          <a:ln w="0">
            <a:noFill/>
          </a:ln>
        </p:spPr>
        <p:txBody>
          <a:bodyPr lIns="91440" rIns="91440" tIns="91440" bIns="91440" anchor="ctr">
            <a:noAutofit/>
          </a:bodyPr>
          <a:p>
            <a:pPr indent="0" algn="ctr">
              <a:lnSpc>
                <a:spcPct val="100000"/>
              </a:lnSpc>
              <a:buNone/>
            </a:pPr>
            <a:r>
              <a:rPr b="0" lang="fr-FR" sz="3000" spc="-1" strike="noStrike">
                <a:solidFill>
                  <a:schemeClr val="lt1"/>
                </a:solidFill>
                <a:latin typeface="Commissioner Light"/>
                <a:ea typeface="Commissioner Light"/>
              </a:rPr>
              <a:t>xx%</a:t>
            </a:r>
            <a:endParaRPr b="0" lang="fr-FR" sz="3000" spc="-1" strike="noStrike">
              <a:solidFill>
                <a:schemeClr val="dk1"/>
              </a:solidFill>
              <a:latin typeface="Arial"/>
            </a:endParaRPr>
          </a:p>
        </p:txBody>
      </p:sp>
      <p:sp>
        <p:nvSpPr>
          <p:cNvPr id="55" name="PlaceHolder 4"/>
          <p:cNvSpPr>
            <a:spLocks noGrp="1"/>
          </p:cNvSpPr>
          <p:nvPr>
            <p:ph type="title"/>
          </p:nvPr>
        </p:nvSpPr>
        <p:spPr>
          <a:xfrm>
            <a:off x="6904080" y="1322280"/>
            <a:ext cx="734400" cy="406800"/>
          </a:xfrm>
          <a:prstGeom prst="rect">
            <a:avLst/>
          </a:prstGeom>
          <a:solidFill>
            <a:schemeClr val="dk1"/>
          </a:solidFill>
          <a:ln w="0">
            <a:noFill/>
          </a:ln>
        </p:spPr>
        <p:txBody>
          <a:bodyPr lIns="91440" rIns="91440" tIns="91440" bIns="91440" anchor="ctr">
            <a:noAutofit/>
          </a:bodyPr>
          <a:p>
            <a:pPr indent="0" algn="ctr">
              <a:lnSpc>
                <a:spcPct val="100000"/>
              </a:lnSpc>
              <a:buNone/>
            </a:pPr>
            <a:r>
              <a:rPr b="0" lang="fr-FR" sz="3000" spc="-1" strike="noStrike">
                <a:solidFill>
                  <a:schemeClr val="lt1"/>
                </a:solidFill>
                <a:latin typeface="Commissioner Light"/>
                <a:ea typeface="Commissioner Light"/>
              </a:rPr>
              <a:t>xx%</a:t>
            </a:r>
            <a:endParaRPr b="0" lang="fr-FR" sz="3000" spc="-1" strike="noStrike">
              <a:solidFill>
                <a:schemeClr val="dk1"/>
              </a:solidFill>
              <a:latin typeface="Arial"/>
            </a:endParaRPr>
          </a:p>
        </p:txBody>
      </p:sp>
      <p:sp>
        <p:nvSpPr>
          <p:cNvPr id="56" name="PlaceHolder 5"/>
          <p:cNvSpPr>
            <a:spLocks noGrp="1"/>
          </p:cNvSpPr>
          <p:nvPr>
            <p:ph type="title"/>
          </p:nvPr>
        </p:nvSpPr>
        <p:spPr>
          <a:xfrm>
            <a:off x="2855160" y="3030120"/>
            <a:ext cx="734400" cy="406800"/>
          </a:xfrm>
          <a:prstGeom prst="rect">
            <a:avLst/>
          </a:prstGeom>
          <a:solidFill>
            <a:schemeClr val="dk1"/>
          </a:solidFill>
          <a:ln w="0">
            <a:noFill/>
          </a:ln>
        </p:spPr>
        <p:txBody>
          <a:bodyPr lIns="91440" rIns="91440" tIns="91440" bIns="91440" anchor="ctr">
            <a:noAutofit/>
          </a:bodyPr>
          <a:p>
            <a:pPr indent="0" algn="ctr">
              <a:lnSpc>
                <a:spcPct val="100000"/>
              </a:lnSpc>
              <a:buNone/>
            </a:pPr>
            <a:r>
              <a:rPr b="0" lang="fr-FR" sz="3000" spc="-1" strike="noStrike">
                <a:solidFill>
                  <a:schemeClr val="lt1"/>
                </a:solidFill>
                <a:latin typeface="Commissioner Light"/>
                <a:ea typeface="Commissioner Light"/>
              </a:rPr>
              <a:t>xx%</a:t>
            </a:r>
            <a:endParaRPr b="0" lang="fr-FR" sz="3000" spc="-1" strike="noStrike">
              <a:solidFill>
                <a:schemeClr val="dk1"/>
              </a:solidFill>
              <a:latin typeface="Arial"/>
            </a:endParaRPr>
          </a:p>
        </p:txBody>
      </p:sp>
      <p:sp>
        <p:nvSpPr>
          <p:cNvPr id="57" name="PlaceHolder 6"/>
          <p:cNvSpPr>
            <a:spLocks noGrp="1"/>
          </p:cNvSpPr>
          <p:nvPr>
            <p:ph type="title"/>
          </p:nvPr>
        </p:nvSpPr>
        <p:spPr>
          <a:xfrm>
            <a:off x="5554440" y="3030120"/>
            <a:ext cx="734400" cy="406800"/>
          </a:xfrm>
          <a:prstGeom prst="rect">
            <a:avLst/>
          </a:prstGeom>
          <a:solidFill>
            <a:schemeClr val="dk1"/>
          </a:solidFill>
          <a:ln w="0">
            <a:noFill/>
          </a:ln>
        </p:spPr>
        <p:txBody>
          <a:bodyPr lIns="91440" rIns="91440" tIns="91440" bIns="91440" anchor="ctr">
            <a:noAutofit/>
          </a:bodyPr>
          <a:p>
            <a:pPr indent="0" algn="ctr">
              <a:lnSpc>
                <a:spcPct val="100000"/>
              </a:lnSpc>
              <a:buNone/>
            </a:pPr>
            <a:r>
              <a:rPr b="0" lang="fr-FR" sz="3000" spc="-1" strike="noStrike">
                <a:solidFill>
                  <a:schemeClr val="lt1"/>
                </a:solidFill>
                <a:latin typeface="Commissioner Light"/>
                <a:ea typeface="Commissioner Light"/>
              </a:rPr>
              <a:t>xx%</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8" name="Google Shape;237;p14" descr=""/>
          <p:cNvPicPr/>
          <p:nvPr/>
        </p:nvPicPr>
        <p:blipFill>
          <a:blip r:embed="rId2">
            <a:alphaModFix amt="30000"/>
          </a:blip>
          <a:stretch/>
        </p:blipFill>
        <p:spPr>
          <a:xfrm flipH="1" rot="10800000">
            <a:off x="0" y="-3600"/>
            <a:ext cx="9143640" cy="5150880"/>
          </a:xfrm>
          <a:prstGeom prst="rect">
            <a:avLst/>
          </a:prstGeom>
          <a:ln w="0">
            <a:noFill/>
          </a:ln>
        </p:spPr>
      </p:pic>
      <p:sp>
        <p:nvSpPr>
          <p:cNvPr id="5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grpSp>
        <p:nvGrpSpPr>
          <p:cNvPr id="60" name="Google Shape;239;p14"/>
          <p:cNvGrpSpPr/>
          <p:nvPr/>
        </p:nvGrpSpPr>
        <p:grpSpPr>
          <a:xfrm>
            <a:off x="654480" y="4403160"/>
            <a:ext cx="498960" cy="499320"/>
            <a:chOff x="654480" y="4403160"/>
            <a:chExt cx="498960" cy="499320"/>
          </a:xfrm>
        </p:grpSpPr>
        <p:sp>
          <p:nvSpPr>
            <p:cNvPr id="61" name="Google Shape;240;p14"/>
            <p:cNvSpPr/>
            <p:nvPr/>
          </p:nvSpPr>
          <p:spPr>
            <a:xfrm>
              <a:off x="930960" y="464148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 name="Google Shape;241;p14"/>
            <p:cNvSpPr/>
            <p:nvPr/>
          </p:nvSpPr>
          <p:spPr>
            <a:xfrm>
              <a:off x="892800" y="4680000"/>
              <a:ext cx="22680" cy="222480"/>
            </a:xfrm>
            <a:custGeom>
              <a:avLst/>
              <a:gdLst>
                <a:gd name="textAreaLeft" fmla="*/ 0 w 22680"/>
                <a:gd name="textAreaRight" fmla="*/ 23040 w 22680"/>
                <a:gd name="textAreaTop" fmla="*/ 0 h 222480"/>
                <a:gd name="textAreaBottom" fmla="*/ 222840 h 22248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 name="Google Shape;242;p14"/>
            <p:cNvSpPr/>
            <p:nvPr/>
          </p:nvSpPr>
          <p:spPr>
            <a:xfrm>
              <a:off x="654480" y="464148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 name="Google Shape;243;p14"/>
            <p:cNvSpPr/>
            <p:nvPr/>
          </p:nvSpPr>
          <p:spPr>
            <a:xfrm>
              <a:off x="892440" y="4403160"/>
              <a:ext cx="23040" cy="222480"/>
            </a:xfrm>
            <a:custGeom>
              <a:avLst/>
              <a:gdLst>
                <a:gd name="textAreaLeft" fmla="*/ 0 w 23040"/>
                <a:gd name="textAreaRight" fmla="*/ 23400 w 23040"/>
                <a:gd name="textAreaTop" fmla="*/ 0 h 222480"/>
                <a:gd name="textAreaBottom" fmla="*/ 222840 h 22248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 name="Google Shape;244;p14"/>
            <p:cNvSpPr/>
            <p:nvPr/>
          </p:nvSpPr>
          <p:spPr>
            <a:xfrm>
              <a:off x="923400" y="44755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6" name="Google Shape;245;p14"/>
            <p:cNvSpPr/>
            <p:nvPr/>
          </p:nvSpPr>
          <p:spPr>
            <a:xfrm>
              <a:off x="876960" y="4626000"/>
              <a:ext cx="54000" cy="54000"/>
            </a:xfrm>
            <a:custGeom>
              <a:avLst/>
              <a:gdLst>
                <a:gd name="textAreaLeft" fmla="*/ 0 w 54000"/>
                <a:gd name="textAreaRight" fmla="*/ 54360 w 54000"/>
                <a:gd name="textAreaTop" fmla="*/ 0 h 54000"/>
                <a:gd name="textAreaBottom" fmla="*/ 54360 h 5400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 name="Google Shape;246;p14"/>
            <p:cNvSpPr/>
            <p:nvPr/>
          </p:nvSpPr>
          <p:spPr>
            <a:xfrm>
              <a:off x="923400" y="467208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 name="Google Shape;247;p14"/>
            <p:cNvSpPr/>
            <p:nvPr/>
          </p:nvSpPr>
          <p:spPr>
            <a:xfrm>
              <a:off x="726480" y="467208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 name="Google Shape;248;p14"/>
            <p:cNvSpPr/>
            <p:nvPr/>
          </p:nvSpPr>
          <p:spPr>
            <a:xfrm>
              <a:off x="726480" y="44751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0" name="Google Shape;249;p14"/>
          <p:cNvGrpSpPr/>
          <p:nvPr/>
        </p:nvGrpSpPr>
        <p:grpSpPr>
          <a:xfrm>
            <a:off x="202320" y="3996360"/>
            <a:ext cx="406440" cy="406440"/>
            <a:chOff x="202320" y="3996360"/>
            <a:chExt cx="406440" cy="406440"/>
          </a:xfrm>
        </p:grpSpPr>
        <p:sp>
          <p:nvSpPr>
            <p:cNvPr id="71" name="Google Shape;250;p14"/>
            <p:cNvSpPr/>
            <p:nvPr/>
          </p:nvSpPr>
          <p:spPr>
            <a:xfrm>
              <a:off x="427680" y="4190400"/>
              <a:ext cx="181080" cy="18720"/>
            </a:xfrm>
            <a:custGeom>
              <a:avLst/>
              <a:gdLst>
                <a:gd name="textAreaLeft" fmla="*/ 0 w 181080"/>
                <a:gd name="textAreaRight" fmla="*/ 181440 w 181080"/>
                <a:gd name="textAreaTop" fmla="*/ 0 h 18720"/>
                <a:gd name="textAreaBottom" fmla="*/ 19080 h 1872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 name="Google Shape;251;p14"/>
            <p:cNvSpPr/>
            <p:nvPr/>
          </p:nvSpPr>
          <p:spPr>
            <a:xfrm>
              <a:off x="396360" y="4221720"/>
              <a:ext cx="18360" cy="181080"/>
            </a:xfrm>
            <a:custGeom>
              <a:avLst/>
              <a:gdLst>
                <a:gd name="textAreaLeft" fmla="*/ 0 w 18360"/>
                <a:gd name="textAreaRight" fmla="*/ 18720 w 18360"/>
                <a:gd name="textAreaTop" fmla="*/ 0 h 181080"/>
                <a:gd name="textAreaBottom" fmla="*/ 181440 h 18108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 name="Google Shape;252;p14"/>
            <p:cNvSpPr/>
            <p:nvPr/>
          </p:nvSpPr>
          <p:spPr>
            <a:xfrm>
              <a:off x="202320" y="4190400"/>
              <a:ext cx="181080" cy="18720"/>
            </a:xfrm>
            <a:custGeom>
              <a:avLst/>
              <a:gdLst>
                <a:gd name="textAreaLeft" fmla="*/ 0 w 181080"/>
                <a:gd name="textAreaRight" fmla="*/ 181440 w 181080"/>
                <a:gd name="textAreaTop" fmla="*/ 0 h 18720"/>
                <a:gd name="textAreaBottom" fmla="*/ 19080 h 1872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 name="Google Shape;253;p14"/>
            <p:cNvSpPr/>
            <p:nvPr/>
          </p:nvSpPr>
          <p:spPr>
            <a:xfrm>
              <a:off x="396360" y="3996360"/>
              <a:ext cx="18720" cy="181080"/>
            </a:xfrm>
            <a:custGeom>
              <a:avLst/>
              <a:gdLst>
                <a:gd name="textAreaLeft" fmla="*/ 0 w 18720"/>
                <a:gd name="textAreaRight" fmla="*/ 19080 w 18720"/>
                <a:gd name="textAreaTop" fmla="*/ 0 h 181080"/>
                <a:gd name="textAreaBottom" fmla="*/ 181440 h 18108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 name="Google Shape;254;p14"/>
            <p:cNvSpPr/>
            <p:nvPr/>
          </p:nvSpPr>
          <p:spPr>
            <a:xfrm>
              <a:off x="421560" y="4055040"/>
              <a:ext cx="128880" cy="128520"/>
            </a:xfrm>
            <a:custGeom>
              <a:avLst/>
              <a:gdLst>
                <a:gd name="textAreaLeft" fmla="*/ 0 w 128880"/>
                <a:gd name="textAreaRight" fmla="*/ 129240 w 128880"/>
                <a:gd name="textAreaTop" fmla="*/ 0 h 128520"/>
                <a:gd name="textAreaBottom" fmla="*/ 128880 h 12852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 name="Google Shape;255;p14"/>
            <p:cNvSpPr/>
            <p:nvPr/>
          </p:nvSpPr>
          <p:spPr>
            <a:xfrm>
              <a:off x="383760" y="4177800"/>
              <a:ext cx="43920" cy="43920"/>
            </a:xfrm>
            <a:custGeom>
              <a:avLst/>
              <a:gdLst>
                <a:gd name="textAreaLeft" fmla="*/ 0 w 43920"/>
                <a:gd name="textAreaRight" fmla="*/ 44280 w 43920"/>
                <a:gd name="textAreaTop" fmla="*/ 0 h 43920"/>
                <a:gd name="textAreaBottom" fmla="*/ 44280 h 4392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accent4"/>
            </a:solidFill>
            <a:ln w="0">
              <a:noFill/>
            </a:ln>
          </p:spPr>
          <p:style>
            <a:lnRef idx="0"/>
            <a:fillRef idx="0"/>
            <a:effectRef idx="0"/>
            <a:fontRef idx="minor"/>
          </p:style>
          <p:txBody>
            <a:bodyPr tIns="21960" bIns="219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 name="Google Shape;256;p14"/>
            <p:cNvSpPr/>
            <p:nvPr/>
          </p:nvSpPr>
          <p:spPr>
            <a:xfrm>
              <a:off x="421560" y="4215240"/>
              <a:ext cx="128520" cy="128880"/>
            </a:xfrm>
            <a:custGeom>
              <a:avLst/>
              <a:gdLst>
                <a:gd name="textAreaLeft" fmla="*/ 0 w 128520"/>
                <a:gd name="textAreaRight" fmla="*/ 128880 w 128520"/>
                <a:gd name="textAreaTop" fmla="*/ 0 h 128880"/>
                <a:gd name="textAreaBottom" fmla="*/ 129240 h 12888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8" name="Google Shape;257;p14"/>
            <p:cNvSpPr/>
            <p:nvPr/>
          </p:nvSpPr>
          <p:spPr>
            <a:xfrm>
              <a:off x="261000" y="4215240"/>
              <a:ext cx="128880" cy="128520"/>
            </a:xfrm>
            <a:custGeom>
              <a:avLst/>
              <a:gdLst>
                <a:gd name="textAreaLeft" fmla="*/ 0 w 128880"/>
                <a:gd name="textAreaRight" fmla="*/ 129240 w 128880"/>
                <a:gd name="textAreaTop" fmla="*/ 0 h 128520"/>
                <a:gd name="textAreaBottom" fmla="*/ 128880 h 12852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9" name="Google Shape;258;p14"/>
            <p:cNvSpPr/>
            <p:nvPr/>
          </p:nvSpPr>
          <p:spPr>
            <a:xfrm>
              <a:off x="261360" y="4055040"/>
              <a:ext cx="128520" cy="128880"/>
            </a:xfrm>
            <a:custGeom>
              <a:avLst/>
              <a:gdLst>
                <a:gd name="textAreaLeft" fmla="*/ 0 w 128520"/>
                <a:gd name="textAreaRight" fmla="*/ 128880 w 128520"/>
                <a:gd name="textAreaTop" fmla="*/ 0 h 128880"/>
                <a:gd name="textAreaBottom" fmla="*/ 129240 h 12888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80" name="Google Shape;259;p14"/>
          <p:cNvSpPr/>
          <p:nvPr/>
        </p:nvSpPr>
        <p:spPr>
          <a:xfrm>
            <a:off x="8181000" y="4122360"/>
            <a:ext cx="499320" cy="602640"/>
          </a:xfrm>
          <a:custGeom>
            <a:avLst/>
            <a:gdLst>
              <a:gd name="textAreaLeft" fmla="*/ 0 w 499320"/>
              <a:gd name="textAreaRight" fmla="*/ 499680 w 499320"/>
              <a:gd name="textAreaTop" fmla="*/ 0 h 602640"/>
              <a:gd name="textAreaBottom" fmla="*/ 603000 h 6026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81" name="Google Shape;261;p15" descr=""/>
          <p:cNvPicPr/>
          <p:nvPr/>
        </p:nvPicPr>
        <p:blipFill>
          <a:blip r:embed="rId2">
            <a:alphaModFix amt="30000"/>
          </a:blip>
          <a:stretch/>
        </p:blipFill>
        <p:spPr>
          <a:xfrm rot="10800000">
            <a:off x="360" y="-3600"/>
            <a:ext cx="9143640" cy="5150880"/>
          </a:xfrm>
          <a:prstGeom prst="rect">
            <a:avLst/>
          </a:prstGeom>
          <a:ln w="0">
            <a:noFill/>
          </a:ln>
        </p:spPr>
      </p:pic>
      <p:sp>
        <p:nvSpPr>
          <p:cNvPr id="82"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83" name="Google Shape;263;p15"/>
          <p:cNvSpPr/>
          <p:nvPr/>
        </p:nvSpPr>
        <p:spPr>
          <a:xfrm>
            <a:off x="-207000" y="4277520"/>
            <a:ext cx="1840320" cy="1812960"/>
          </a:xfrm>
          <a:custGeom>
            <a:avLst/>
            <a:gdLst>
              <a:gd name="textAreaLeft" fmla="*/ 0 w 1840320"/>
              <a:gd name="textAreaRight" fmla="*/ 1840680 w 1840320"/>
              <a:gd name="textAreaTop" fmla="*/ 0 h 1812960"/>
              <a:gd name="textAreaBottom" fmla="*/ 1813320 h 181296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4" name="Google Shape;264;p15"/>
          <p:cNvSpPr/>
          <p:nvPr/>
        </p:nvSpPr>
        <p:spPr>
          <a:xfrm>
            <a:off x="8512560" y="335160"/>
            <a:ext cx="371520" cy="448560"/>
          </a:xfrm>
          <a:custGeom>
            <a:avLst/>
            <a:gdLst>
              <a:gd name="textAreaLeft" fmla="*/ 0 w 371520"/>
              <a:gd name="textAreaRight" fmla="*/ 371880 w 371520"/>
              <a:gd name="textAreaTop" fmla="*/ 0 h 448560"/>
              <a:gd name="textAreaBottom" fmla="*/ 448920 h 44856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85" name="Google Shape;266;p16" descr=""/>
          <p:cNvPicPr/>
          <p:nvPr/>
        </p:nvPicPr>
        <p:blipFill>
          <a:blip r:embed="rId2">
            <a:alphaModFix amt="30000"/>
          </a:blip>
          <a:stretch/>
        </p:blipFill>
        <p:spPr>
          <a:xfrm>
            <a:off x="0" y="-3960"/>
            <a:ext cx="9143640" cy="5150880"/>
          </a:xfrm>
          <a:prstGeom prst="rect">
            <a:avLst/>
          </a:prstGeom>
          <a:ln w="0">
            <a:noFill/>
          </a:ln>
        </p:spPr>
      </p:pic>
      <p:sp>
        <p:nvSpPr>
          <p:cNvPr id="8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grpSp>
        <p:nvGrpSpPr>
          <p:cNvPr id="87" name="Google Shape;268;p16"/>
          <p:cNvGrpSpPr/>
          <p:nvPr/>
        </p:nvGrpSpPr>
        <p:grpSpPr>
          <a:xfrm>
            <a:off x="-1287720" y="1926000"/>
            <a:ext cx="2138040" cy="2137680"/>
            <a:chOff x="-1287720" y="1926000"/>
            <a:chExt cx="2138040" cy="2137680"/>
          </a:xfrm>
        </p:grpSpPr>
        <p:sp>
          <p:nvSpPr>
            <p:cNvPr id="88" name="Google Shape;269;p16"/>
            <p:cNvSpPr/>
            <p:nvPr/>
          </p:nvSpPr>
          <p:spPr>
            <a:xfrm>
              <a:off x="-1287720" y="2945880"/>
              <a:ext cx="975240" cy="97920"/>
            </a:xfrm>
            <a:custGeom>
              <a:avLst/>
              <a:gdLst>
                <a:gd name="textAreaLeft" fmla="*/ 0 w 975240"/>
                <a:gd name="textAreaRight" fmla="*/ 975600 w 975240"/>
                <a:gd name="textAreaTop" fmla="*/ 0 h 97920"/>
                <a:gd name="textAreaBottom" fmla="*/ 98280 h 97920"/>
              </a:gdLst>
              <a:ahLst/>
              <a:rect l="textAreaLeft" t="textAreaTop" r="textAreaRight" b="textAreaBottom"/>
              <a:pathLst>
                <a:path w="1575723" h="158763">
                  <a:moveTo>
                    <a:pt x="1099444" y="158764"/>
                  </a:moveTo>
                  <a:cubicBezTo>
                    <a:pt x="888806" y="158764"/>
                    <a:pt x="617539" y="138137"/>
                    <a:pt x="266891" y="111886"/>
                  </a:cubicBezTo>
                  <a:cubicBezTo>
                    <a:pt x="186262" y="105635"/>
                    <a:pt x="101881" y="99385"/>
                    <a:pt x="12501" y="93135"/>
                  </a:cubicBezTo>
                  <a:cubicBezTo>
                    <a:pt x="5000" y="92510"/>
                    <a:pt x="0" y="86884"/>
                    <a:pt x="0" y="79384"/>
                  </a:cubicBezTo>
                  <a:cubicBezTo>
                    <a:pt x="0" y="71883"/>
                    <a:pt x="5000" y="66258"/>
                    <a:pt x="12501" y="65633"/>
                  </a:cubicBezTo>
                  <a:cubicBezTo>
                    <a:pt x="101256" y="59382"/>
                    <a:pt x="186262" y="52507"/>
                    <a:pt x="266891" y="46882"/>
                  </a:cubicBezTo>
                  <a:cubicBezTo>
                    <a:pt x="961936" y="-5622"/>
                    <a:pt x="1344459" y="-34374"/>
                    <a:pt x="1562598" y="73133"/>
                  </a:cubicBezTo>
                  <a:lnTo>
                    <a:pt x="1575724" y="79384"/>
                  </a:lnTo>
                  <a:lnTo>
                    <a:pt x="1562598" y="85634"/>
                  </a:lnTo>
                  <a:cubicBezTo>
                    <a:pt x="1454466" y="138762"/>
                    <a:pt x="1306332" y="158764"/>
                    <a:pt x="1099444" y="158764"/>
                  </a:cubicBezTo>
                  <a:close/>
                  <a:moveTo>
                    <a:pt x="23751" y="79384"/>
                  </a:moveTo>
                  <a:cubicBezTo>
                    <a:pt x="108757" y="85634"/>
                    <a:pt x="190012" y="91884"/>
                    <a:pt x="268142" y="97510"/>
                  </a:cubicBezTo>
                  <a:cubicBezTo>
                    <a:pt x="946310" y="148763"/>
                    <a:pt x="1326333" y="177515"/>
                    <a:pt x="1543222" y="79384"/>
                  </a:cubicBezTo>
                  <a:cubicBezTo>
                    <a:pt x="1326333" y="-18748"/>
                    <a:pt x="946935" y="10004"/>
                    <a:pt x="268767" y="61258"/>
                  </a:cubicBezTo>
                  <a:cubicBezTo>
                    <a:pt x="190637" y="66883"/>
                    <a:pt x="109382" y="73133"/>
                    <a:pt x="23751" y="79384"/>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9" name="Google Shape;270;p16"/>
            <p:cNvSpPr/>
            <p:nvPr/>
          </p:nvSpPr>
          <p:spPr>
            <a:xfrm>
              <a:off x="-267840" y="1926000"/>
              <a:ext cx="97920" cy="975240"/>
            </a:xfrm>
            <a:custGeom>
              <a:avLst/>
              <a:gdLst>
                <a:gd name="textAreaLeft" fmla="*/ 0 w 97920"/>
                <a:gd name="textAreaRight" fmla="*/ 98280 w 97920"/>
                <a:gd name="textAreaTop" fmla="*/ 0 h 975240"/>
                <a:gd name="textAreaBottom" fmla="*/ 975600 h 975240"/>
              </a:gdLst>
              <a:ahLst/>
              <a:rect l="textAreaLeft" t="textAreaTop" r="textAreaRight" b="textAreaBottom"/>
              <a:pathLst>
                <a:path w="158767" h="1575723">
                  <a:moveTo>
                    <a:pt x="79383" y="1575724"/>
                  </a:moveTo>
                  <a:lnTo>
                    <a:pt x="73133" y="1562598"/>
                  </a:lnTo>
                  <a:cubicBezTo>
                    <a:pt x="-34373" y="1344459"/>
                    <a:pt x="-5622" y="961935"/>
                    <a:pt x="46882" y="266892"/>
                  </a:cubicBezTo>
                  <a:cubicBezTo>
                    <a:pt x="53132" y="186262"/>
                    <a:pt x="59382" y="101256"/>
                    <a:pt x="65633" y="12501"/>
                  </a:cubicBezTo>
                  <a:lnTo>
                    <a:pt x="65633" y="12501"/>
                  </a:lnTo>
                  <a:cubicBezTo>
                    <a:pt x="66258" y="5000"/>
                    <a:pt x="71883" y="0"/>
                    <a:pt x="79383" y="0"/>
                  </a:cubicBezTo>
                  <a:cubicBezTo>
                    <a:pt x="79383" y="0"/>
                    <a:pt x="79383" y="0"/>
                    <a:pt x="79383" y="0"/>
                  </a:cubicBezTo>
                  <a:cubicBezTo>
                    <a:pt x="86884" y="0"/>
                    <a:pt x="92509" y="5000"/>
                    <a:pt x="93135" y="12501"/>
                  </a:cubicBezTo>
                  <a:cubicBezTo>
                    <a:pt x="99385" y="101881"/>
                    <a:pt x="106260" y="186262"/>
                    <a:pt x="111886" y="266892"/>
                  </a:cubicBezTo>
                  <a:cubicBezTo>
                    <a:pt x="164389" y="961935"/>
                    <a:pt x="193141" y="1344459"/>
                    <a:pt x="85634" y="1561973"/>
                  </a:cubicBezTo>
                  <a:lnTo>
                    <a:pt x="79383" y="1575724"/>
                  </a:lnTo>
                  <a:close/>
                  <a:moveTo>
                    <a:pt x="79383" y="24377"/>
                  </a:moveTo>
                  <a:cubicBezTo>
                    <a:pt x="73133" y="110007"/>
                    <a:pt x="66883" y="191262"/>
                    <a:pt x="61257" y="268767"/>
                  </a:cubicBezTo>
                  <a:cubicBezTo>
                    <a:pt x="10004" y="946934"/>
                    <a:pt x="-18747" y="1326333"/>
                    <a:pt x="79383" y="1543222"/>
                  </a:cubicBezTo>
                  <a:cubicBezTo>
                    <a:pt x="177515" y="1326333"/>
                    <a:pt x="148763" y="946934"/>
                    <a:pt x="97510" y="268767"/>
                  </a:cubicBezTo>
                  <a:cubicBezTo>
                    <a:pt x="91884" y="191262"/>
                    <a:pt x="85634" y="109382"/>
                    <a:pt x="79383" y="2437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0" name="Google Shape;271;p16"/>
            <p:cNvSpPr/>
            <p:nvPr/>
          </p:nvSpPr>
          <p:spPr>
            <a:xfrm>
              <a:off x="-267840" y="3088440"/>
              <a:ext cx="97920" cy="975240"/>
            </a:xfrm>
            <a:custGeom>
              <a:avLst/>
              <a:gdLst>
                <a:gd name="textAreaLeft" fmla="*/ 0 w 97920"/>
                <a:gd name="textAreaRight" fmla="*/ 98280 w 97920"/>
                <a:gd name="textAreaTop" fmla="*/ 0 h 975240"/>
                <a:gd name="textAreaBottom" fmla="*/ 975600 h 975240"/>
              </a:gdLst>
              <a:ahLst/>
              <a:rect l="textAreaLeft" t="textAreaTop" r="textAreaRight" b="textAreaBottom"/>
              <a:pathLst>
                <a:path w="158767" h="1575724">
                  <a:moveTo>
                    <a:pt x="79383" y="1575724"/>
                  </a:moveTo>
                  <a:cubicBezTo>
                    <a:pt x="71883" y="1575724"/>
                    <a:pt x="66258" y="1570724"/>
                    <a:pt x="65633" y="1563223"/>
                  </a:cubicBezTo>
                  <a:cubicBezTo>
                    <a:pt x="59382" y="1474468"/>
                    <a:pt x="52507" y="1389462"/>
                    <a:pt x="46882" y="1308832"/>
                  </a:cubicBezTo>
                  <a:cubicBezTo>
                    <a:pt x="-5622" y="613788"/>
                    <a:pt x="-34373" y="231265"/>
                    <a:pt x="73133" y="13126"/>
                  </a:cubicBezTo>
                  <a:lnTo>
                    <a:pt x="79383" y="0"/>
                  </a:lnTo>
                  <a:lnTo>
                    <a:pt x="85634" y="13126"/>
                  </a:lnTo>
                  <a:cubicBezTo>
                    <a:pt x="193141" y="231265"/>
                    <a:pt x="164389" y="613788"/>
                    <a:pt x="111886" y="1308207"/>
                  </a:cubicBezTo>
                  <a:cubicBezTo>
                    <a:pt x="105636" y="1388837"/>
                    <a:pt x="99385" y="1473843"/>
                    <a:pt x="93135" y="1563223"/>
                  </a:cubicBezTo>
                  <a:cubicBezTo>
                    <a:pt x="92509" y="1570724"/>
                    <a:pt x="86884" y="1575724"/>
                    <a:pt x="79383" y="1575724"/>
                  </a:cubicBezTo>
                  <a:cubicBezTo>
                    <a:pt x="79383" y="1575724"/>
                    <a:pt x="79383" y="1575724"/>
                    <a:pt x="79383" y="1575724"/>
                  </a:cubicBezTo>
                  <a:close/>
                  <a:moveTo>
                    <a:pt x="79383" y="33127"/>
                  </a:moveTo>
                  <a:cubicBezTo>
                    <a:pt x="-18747" y="250016"/>
                    <a:pt x="10004" y="630040"/>
                    <a:pt x="61257" y="1307582"/>
                  </a:cubicBezTo>
                  <a:cubicBezTo>
                    <a:pt x="66883" y="1385087"/>
                    <a:pt x="73133" y="1466342"/>
                    <a:pt x="79383" y="1551973"/>
                  </a:cubicBezTo>
                  <a:cubicBezTo>
                    <a:pt x="85634" y="1466342"/>
                    <a:pt x="91884" y="1385087"/>
                    <a:pt x="97510" y="1307582"/>
                  </a:cubicBezTo>
                  <a:cubicBezTo>
                    <a:pt x="148763" y="629414"/>
                    <a:pt x="177515" y="250016"/>
                    <a:pt x="79383" y="3312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1" name="Google Shape;272;p16"/>
            <p:cNvSpPr/>
            <p:nvPr/>
          </p:nvSpPr>
          <p:spPr>
            <a:xfrm>
              <a:off x="-124920" y="2945880"/>
              <a:ext cx="975240" cy="97920"/>
            </a:xfrm>
            <a:custGeom>
              <a:avLst/>
              <a:gdLst>
                <a:gd name="textAreaLeft" fmla="*/ 0 w 975240"/>
                <a:gd name="textAreaRight" fmla="*/ 975600 w 975240"/>
                <a:gd name="textAreaTop" fmla="*/ 0 h 97920"/>
                <a:gd name="textAreaBottom" fmla="*/ 98280 h 97920"/>
              </a:gdLst>
              <a:ahLst/>
              <a:rect l="textAreaLeft" t="textAreaTop" r="textAreaRight" b="textAreaBottom"/>
              <a:pathLst>
                <a:path w="1575723" h="158763">
                  <a:moveTo>
                    <a:pt x="476280" y="158764"/>
                  </a:moveTo>
                  <a:cubicBezTo>
                    <a:pt x="269392" y="158764"/>
                    <a:pt x="120632" y="138762"/>
                    <a:pt x="13126" y="85634"/>
                  </a:cubicBezTo>
                  <a:lnTo>
                    <a:pt x="0" y="79384"/>
                  </a:lnTo>
                  <a:lnTo>
                    <a:pt x="13126" y="73133"/>
                  </a:lnTo>
                  <a:cubicBezTo>
                    <a:pt x="231265" y="-34374"/>
                    <a:pt x="613788" y="-5622"/>
                    <a:pt x="1308832" y="46882"/>
                  </a:cubicBezTo>
                  <a:cubicBezTo>
                    <a:pt x="1389462" y="53132"/>
                    <a:pt x="1474467" y="59382"/>
                    <a:pt x="1563223" y="65633"/>
                  </a:cubicBezTo>
                  <a:cubicBezTo>
                    <a:pt x="1570723" y="66258"/>
                    <a:pt x="1575724" y="71883"/>
                    <a:pt x="1575724" y="79384"/>
                  </a:cubicBezTo>
                  <a:cubicBezTo>
                    <a:pt x="1575724" y="86884"/>
                    <a:pt x="1570723" y="92510"/>
                    <a:pt x="1563223" y="93135"/>
                  </a:cubicBezTo>
                  <a:cubicBezTo>
                    <a:pt x="1474467" y="99385"/>
                    <a:pt x="1389462" y="106260"/>
                    <a:pt x="1308832" y="111886"/>
                  </a:cubicBezTo>
                  <a:cubicBezTo>
                    <a:pt x="958185" y="138137"/>
                    <a:pt x="686918" y="158764"/>
                    <a:pt x="476280" y="158764"/>
                  </a:cubicBezTo>
                  <a:close/>
                  <a:moveTo>
                    <a:pt x="33127" y="79384"/>
                  </a:moveTo>
                  <a:cubicBezTo>
                    <a:pt x="250016" y="177515"/>
                    <a:pt x="630039" y="148763"/>
                    <a:pt x="1308207" y="97510"/>
                  </a:cubicBezTo>
                  <a:cubicBezTo>
                    <a:pt x="1385712" y="91884"/>
                    <a:pt x="1466967" y="85634"/>
                    <a:pt x="1552597" y="79384"/>
                  </a:cubicBezTo>
                  <a:cubicBezTo>
                    <a:pt x="1466967" y="73133"/>
                    <a:pt x="1385712" y="66883"/>
                    <a:pt x="1308207" y="61258"/>
                  </a:cubicBezTo>
                  <a:cubicBezTo>
                    <a:pt x="629414" y="10004"/>
                    <a:pt x="249390" y="-18748"/>
                    <a:pt x="33127" y="79384"/>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2" name="Google Shape;273;p16"/>
            <p:cNvSpPr/>
            <p:nvPr/>
          </p:nvSpPr>
          <p:spPr>
            <a:xfrm>
              <a:off x="-977040" y="3061800"/>
              <a:ext cx="691920" cy="691560"/>
            </a:xfrm>
            <a:custGeom>
              <a:avLst/>
              <a:gdLst>
                <a:gd name="textAreaLeft" fmla="*/ 0 w 691920"/>
                <a:gd name="textAreaRight" fmla="*/ 692280 w 691920"/>
                <a:gd name="textAreaTop" fmla="*/ 0 h 691560"/>
                <a:gd name="textAreaBottom" fmla="*/ 691920 h 691560"/>
              </a:gdLst>
              <a:ahLst/>
              <a:rect l="textAreaLeft" t="textAreaTop" r="textAreaRight" b="textAreaBottom"/>
              <a:pathLst>
                <a:path w="1117897" h="1117570">
                  <a:moveTo>
                    <a:pt x="13453" y="1117570"/>
                  </a:moveTo>
                  <a:cubicBezTo>
                    <a:pt x="10328" y="1117570"/>
                    <a:pt x="6578" y="1116320"/>
                    <a:pt x="4077" y="1113195"/>
                  </a:cubicBezTo>
                  <a:cubicBezTo>
                    <a:pt x="-923" y="1108195"/>
                    <a:pt x="-1548" y="1100069"/>
                    <a:pt x="3452" y="1095069"/>
                  </a:cubicBezTo>
                  <a:cubicBezTo>
                    <a:pt x="61581" y="1027565"/>
                    <a:pt x="117210" y="963185"/>
                    <a:pt x="169713" y="901932"/>
                  </a:cubicBezTo>
                  <a:cubicBezTo>
                    <a:pt x="624116" y="373773"/>
                    <a:pt x="874132" y="82505"/>
                    <a:pt x="1104147" y="4375"/>
                  </a:cubicBezTo>
                  <a:lnTo>
                    <a:pt x="1117897" y="0"/>
                  </a:lnTo>
                  <a:lnTo>
                    <a:pt x="1113522" y="13751"/>
                  </a:lnTo>
                  <a:cubicBezTo>
                    <a:pt x="1035392" y="243765"/>
                    <a:pt x="744124" y="493781"/>
                    <a:pt x="215966" y="948184"/>
                  </a:cubicBezTo>
                  <a:cubicBezTo>
                    <a:pt x="154712" y="1000688"/>
                    <a:pt x="90333" y="1056316"/>
                    <a:pt x="22204" y="1115070"/>
                  </a:cubicBezTo>
                  <a:lnTo>
                    <a:pt x="22204" y="1115070"/>
                  </a:lnTo>
                  <a:cubicBezTo>
                    <a:pt x="19703" y="1116320"/>
                    <a:pt x="16578" y="1117570"/>
                    <a:pt x="13453" y="1117570"/>
                  </a:cubicBezTo>
                  <a:close/>
                  <a:moveTo>
                    <a:pt x="1094771" y="22501"/>
                  </a:moveTo>
                  <a:cubicBezTo>
                    <a:pt x="872257" y="106257"/>
                    <a:pt x="624116" y="395025"/>
                    <a:pt x="180963" y="910682"/>
                  </a:cubicBezTo>
                  <a:cubicBezTo>
                    <a:pt x="130335" y="970061"/>
                    <a:pt x="77207" y="1031940"/>
                    <a:pt x="20953" y="1096319"/>
                  </a:cubicBezTo>
                  <a:cubicBezTo>
                    <a:pt x="85958" y="1040065"/>
                    <a:pt x="147836" y="986937"/>
                    <a:pt x="206590" y="936309"/>
                  </a:cubicBezTo>
                  <a:cubicBezTo>
                    <a:pt x="722247" y="493156"/>
                    <a:pt x="1011016" y="245015"/>
                    <a:pt x="1094771" y="22501"/>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3" name="Google Shape;274;p16"/>
            <p:cNvSpPr/>
            <p:nvPr/>
          </p:nvSpPr>
          <p:spPr>
            <a:xfrm>
              <a:off x="-151920" y="3061800"/>
              <a:ext cx="691920" cy="691560"/>
            </a:xfrm>
            <a:custGeom>
              <a:avLst/>
              <a:gdLst>
                <a:gd name="textAreaLeft" fmla="*/ 0 w 691920"/>
                <a:gd name="textAreaRight" fmla="*/ 692280 w 691920"/>
                <a:gd name="textAreaTop" fmla="*/ 0 h 691560"/>
                <a:gd name="textAreaBottom" fmla="*/ 691920 h 691560"/>
              </a:gdLst>
              <a:ahLst/>
              <a:rect l="textAreaLeft" t="textAreaTop" r="textAreaRight" b="textAreaBottom"/>
              <a:pathLst>
                <a:path w="1117897" h="1117570">
                  <a:moveTo>
                    <a:pt x="1103819" y="1117570"/>
                  </a:moveTo>
                  <a:cubicBezTo>
                    <a:pt x="1100694" y="1117570"/>
                    <a:pt x="1097569" y="1116320"/>
                    <a:pt x="1095069" y="1114445"/>
                  </a:cubicBezTo>
                  <a:cubicBezTo>
                    <a:pt x="1027564" y="1056316"/>
                    <a:pt x="963185" y="1000688"/>
                    <a:pt x="901931" y="948184"/>
                  </a:cubicBezTo>
                  <a:cubicBezTo>
                    <a:pt x="373148" y="493781"/>
                    <a:pt x="82505" y="243765"/>
                    <a:pt x="4375" y="13751"/>
                  </a:cubicBezTo>
                  <a:lnTo>
                    <a:pt x="0" y="0"/>
                  </a:lnTo>
                  <a:lnTo>
                    <a:pt x="13751" y="4375"/>
                  </a:lnTo>
                  <a:cubicBezTo>
                    <a:pt x="243765" y="82505"/>
                    <a:pt x="493781" y="373773"/>
                    <a:pt x="948184" y="901932"/>
                  </a:cubicBezTo>
                  <a:cubicBezTo>
                    <a:pt x="1000688" y="963185"/>
                    <a:pt x="1056316" y="1027565"/>
                    <a:pt x="1114445" y="1095069"/>
                  </a:cubicBezTo>
                  <a:lnTo>
                    <a:pt x="1114445" y="1095069"/>
                  </a:lnTo>
                  <a:cubicBezTo>
                    <a:pt x="1119445" y="1100694"/>
                    <a:pt x="1118820" y="1108195"/>
                    <a:pt x="1113820" y="1113820"/>
                  </a:cubicBezTo>
                  <a:cubicBezTo>
                    <a:pt x="1110695" y="1116320"/>
                    <a:pt x="1107569" y="1117570"/>
                    <a:pt x="1103819" y="1117570"/>
                  </a:cubicBezTo>
                  <a:close/>
                  <a:moveTo>
                    <a:pt x="22501" y="22501"/>
                  </a:moveTo>
                  <a:cubicBezTo>
                    <a:pt x="106257" y="245015"/>
                    <a:pt x="395025" y="493156"/>
                    <a:pt x="910682" y="936934"/>
                  </a:cubicBezTo>
                  <a:cubicBezTo>
                    <a:pt x="969436" y="987562"/>
                    <a:pt x="1031940" y="1040690"/>
                    <a:pt x="1096318" y="1096944"/>
                  </a:cubicBezTo>
                  <a:cubicBezTo>
                    <a:pt x="1040690" y="1031940"/>
                    <a:pt x="986936" y="970061"/>
                    <a:pt x="936308" y="911307"/>
                  </a:cubicBezTo>
                  <a:cubicBezTo>
                    <a:pt x="493781" y="395025"/>
                    <a:pt x="245640" y="106257"/>
                    <a:pt x="22501" y="22501"/>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4" name="Google Shape;275;p16"/>
            <p:cNvSpPr/>
            <p:nvPr/>
          </p:nvSpPr>
          <p:spPr>
            <a:xfrm>
              <a:off x="-152280" y="2236320"/>
              <a:ext cx="691920" cy="692280"/>
            </a:xfrm>
            <a:custGeom>
              <a:avLst/>
              <a:gdLst>
                <a:gd name="textAreaLeft" fmla="*/ 0 w 691920"/>
                <a:gd name="textAreaRight" fmla="*/ 692280 w 691920"/>
                <a:gd name="textAreaTop" fmla="*/ 0 h 692280"/>
                <a:gd name="textAreaBottom" fmla="*/ 692640 h 692280"/>
              </a:gdLst>
              <a:ahLst/>
              <a:rect l="textAreaLeft" t="textAreaTop" r="textAreaRight" b="textAreaBottom"/>
              <a:pathLst>
                <a:path w="1117897" h="1118522">
                  <a:moveTo>
                    <a:pt x="0" y="1118522"/>
                  </a:moveTo>
                  <a:lnTo>
                    <a:pt x="4376" y="1104772"/>
                  </a:lnTo>
                  <a:cubicBezTo>
                    <a:pt x="82506" y="874757"/>
                    <a:pt x="373774" y="624741"/>
                    <a:pt x="901932" y="170338"/>
                  </a:cubicBezTo>
                  <a:cubicBezTo>
                    <a:pt x="963186" y="117835"/>
                    <a:pt x="1027565" y="62206"/>
                    <a:pt x="1095694" y="3452"/>
                  </a:cubicBezTo>
                  <a:cubicBezTo>
                    <a:pt x="1101320" y="-1548"/>
                    <a:pt x="1108820" y="-923"/>
                    <a:pt x="1113821" y="4077"/>
                  </a:cubicBezTo>
                  <a:cubicBezTo>
                    <a:pt x="1118820" y="9078"/>
                    <a:pt x="1119446" y="17203"/>
                    <a:pt x="1114445" y="22204"/>
                  </a:cubicBezTo>
                  <a:lnTo>
                    <a:pt x="1114445" y="22204"/>
                  </a:lnTo>
                  <a:cubicBezTo>
                    <a:pt x="1056316" y="89708"/>
                    <a:pt x="1000689" y="154087"/>
                    <a:pt x="948185" y="215341"/>
                  </a:cubicBezTo>
                  <a:cubicBezTo>
                    <a:pt x="493781" y="743499"/>
                    <a:pt x="243765" y="1034767"/>
                    <a:pt x="13751" y="1112897"/>
                  </a:cubicBezTo>
                  <a:lnTo>
                    <a:pt x="0" y="1118522"/>
                  </a:lnTo>
                  <a:close/>
                  <a:moveTo>
                    <a:pt x="1103820" y="13453"/>
                  </a:moveTo>
                  <a:cubicBezTo>
                    <a:pt x="1036940" y="72832"/>
                    <a:pt x="972562" y="128460"/>
                    <a:pt x="911308" y="180963"/>
                  </a:cubicBezTo>
                  <a:cubicBezTo>
                    <a:pt x="395650" y="624116"/>
                    <a:pt x="106882" y="872257"/>
                    <a:pt x="23127" y="1094771"/>
                  </a:cubicBezTo>
                  <a:cubicBezTo>
                    <a:pt x="245641" y="1011016"/>
                    <a:pt x="493781" y="722248"/>
                    <a:pt x="937559" y="206590"/>
                  </a:cubicBezTo>
                  <a:cubicBezTo>
                    <a:pt x="990062" y="145336"/>
                    <a:pt x="1045691" y="80957"/>
                    <a:pt x="1103820" y="13453"/>
                  </a:cubicBezTo>
                  <a:lnTo>
                    <a:pt x="1109445" y="18453"/>
                  </a:lnTo>
                  <a:lnTo>
                    <a:pt x="1103820" y="13453"/>
                  </a:lnTo>
                  <a:lnTo>
                    <a:pt x="1109445" y="18453"/>
                  </a:lnTo>
                  <a:lnTo>
                    <a:pt x="1103820" y="13453"/>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5" name="Google Shape;276;p16"/>
            <p:cNvSpPr/>
            <p:nvPr/>
          </p:nvSpPr>
          <p:spPr>
            <a:xfrm>
              <a:off x="-977040" y="2236680"/>
              <a:ext cx="692280" cy="691920"/>
            </a:xfrm>
            <a:custGeom>
              <a:avLst/>
              <a:gdLst>
                <a:gd name="textAreaLeft" fmla="*/ 0 w 692280"/>
                <a:gd name="textAreaRight" fmla="*/ 692640 w 692280"/>
                <a:gd name="textAreaTop" fmla="*/ 0 h 691920"/>
                <a:gd name="textAreaBottom" fmla="*/ 692280 h 691920"/>
              </a:gdLst>
              <a:ahLst/>
              <a:rect l="textAreaLeft" t="textAreaTop" r="textAreaRight" b="textAreaBottom"/>
              <a:pathLst>
                <a:path w="1118522" h="1117897">
                  <a:moveTo>
                    <a:pt x="1118522" y="1117897"/>
                  </a:moveTo>
                  <a:lnTo>
                    <a:pt x="1104772" y="1113522"/>
                  </a:lnTo>
                  <a:cubicBezTo>
                    <a:pt x="874757" y="1035392"/>
                    <a:pt x="624741" y="744124"/>
                    <a:pt x="170338" y="215966"/>
                  </a:cubicBezTo>
                  <a:cubicBezTo>
                    <a:pt x="117834" y="154712"/>
                    <a:pt x="62206" y="90333"/>
                    <a:pt x="3452" y="22204"/>
                  </a:cubicBezTo>
                  <a:lnTo>
                    <a:pt x="3452" y="22204"/>
                  </a:lnTo>
                  <a:cubicBezTo>
                    <a:pt x="-1548" y="16578"/>
                    <a:pt x="-923" y="9078"/>
                    <a:pt x="4077" y="4077"/>
                  </a:cubicBezTo>
                  <a:cubicBezTo>
                    <a:pt x="9077" y="-923"/>
                    <a:pt x="17203" y="-1548"/>
                    <a:pt x="22828" y="3452"/>
                  </a:cubicBezTo>
                  <a:cubicBezTo>
                    <a:pt x="90333" y="61581"/>
                    <a:pt x="154712" y="117209"/>
                    <a:pt x="216591" y="170338"/>
                  </a:cubicBezTo>
                  <a:cubicBezTo>
                    <a:pt x="744749" y="624741"/>
                    <a:pt x="1036017" y="874757"/>
                    <a:pt x="1114147" y="1104771"/>
                  </a:cubicBezTo>
                  <a:lnTo>
                    <a:pt x="1118522" y="1117897"/>
                  </a:lnTo>
                  <a:close/>
                  <a:moveTo>
                    <a:pt x="20953" y="20953"/>
                  </a:moveTo>
                  <a:cubicBezTo>
                    <a:pt x="77207" y="85958"/>
                    <a:pt x="130335" y="147836"/>
                    <a:pt x="180963" y="206590"/>
                  </a:cubicBezTo>
                  <a:cubicBezTo>
                    <a:pt x="624116" y="722248"/>
                    <a:pt x="872257" y="1011016"/>
                    <a:pt x="1094771" y="1094771"/>
                  </a:cubicBezTo>
                  <a:cubicBezTo>
                    <a:pt x="1011016" y="872257"/>
                    <a:pt x="722247" y="624116"/>
                    <a:pt x="206590" y="180963"/>
                  </a:cubicBezTo>
                  <a:cubicBezTo>
                    <a:pt x="147836" y="129710"/>
                    <a:pt x="85958" y="76582"/>
                    <a:pt x="20953" y="20953"/>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6" name="Google Shape;277;p16"/>
            <p:cNvSpPr/>
            <p:nvPr/>
          </p:nvSpPr>
          <p:spPr>
            <a:xfrm>
              <a:off x="-1157760" y="2625480"/>
              <a:ext cx="857520" cy="339480"/>
            </a:xfrm>
            <a:custGeom>
              <a:avLst/>
              <a:gdLst>
                <a:gd name="textAreaLeft" fmla="*/ 0 w 857520"/>
                <a:gd name="textAreaRight" fmla="*/ 857880 w 857520"/>
                <a:gd name="textAreaTop" fmla="*/ 0 h 339480"/>
                <a:gd name="textAreaBottom" fmla="*/ 339840 h 339480"/>
              </a:gdLst>
              <a:ahLst/>
              <a:rect l="textAreaLeft" t="textAreaTop" r="textAreaRight" b="textAreaBottom"/>
              <a:pathLst>
                <a:path w="1385324" h="548695">
                  <a:moveTo>
                    <a:pt x="1330322" y="548695"/>
                  </a:moveTo>
                  <a:cubicBezTo>
                    <a:pt x="1104057" y="548695"/>
                    <a:pt x="782787" y="394936"/>
                    <a:pt x="224627" y="128669"/>
                  </a:cubicBezTo>
                  <a:cubicBezTo>
                    <a:pt x="155873" y="96167"/>
                    <a:pt x="83993" y="61165"/>
                    <a:pt x="7739" y="25538"/>
                  </a:cubicBezTo>
                  <a:cubicBezTo>
                    <a:pt x="1488" y="22412"/>
                    <a:pt x="-1637" y="15537"/>
                    <a:pt x="863" y="8661"/>
                  </a:cubicBezTo>
                  <a:cubicBezTo>
                    <a:pt x="3363" y="1786"/>
                    <a:pt x="10239" y="-1339"/>
                    <a:pt x="17114" y="536"/>
                  </a:cubicBezTo>
                  <a:cubicBezTo>
                    <a:pt x="97119" y="24912"/>
                    <a:pt x="173999" y="48664"/>
                    <a:pt x="247129" y="70540"/>
                  </a:cubicBezTo>
                  <a:cubicBezTo>
                    <a:pt x="874668" y="261177"/>
                    <a:pt x="1220940" y="366184"/>
                    <a:pt x="1375325" y="534945"/>
                  </a:cubicBezTo>
                  <a:lnTo>
                    <a:pt x="1385325" y="545570"/>
                  </a:lnTo>
                  <a:lnTo>
                    <a:pt x="1370950" y="546820"/>
                  </a:lnTo>
                  <a:cubicBezTo>
                    <a:pt x="1357823" y="548070"/>
                    <a:pt x="1344073" y="548695"/>
                    <a:pt x="1330322" y="548695"/>
                  </a:cubicBezTo>
                  <a:close/>
                  <a:moveTo>
                    <a:pt x="27740" y="18662"/>
                  </a:moveTo>
                  <a:cubicBezTo>
                    <a:pt x="98369" y="52414"/>
                    <a:pt x="165873" y="84291"/>
                    <a:pt x="230878" y="115543"/>
                  </a:cubicBezTo>
                  <a:cubicBezTo>
                    <a:pt x="807789" y="391185"/>
                    <a:pt x="1131559" y="545570"/>
                    <a:pt x="1354698" y="533694"/>
                  </a:cubicBezTo>
                  <a:cubicBezTo>
                    <a:pt x="1197813" y="374309"/>
                    <a:pt x="854666" y="269928"/>
                    <a:pt x="243379" y="84291"/>
                  </a:cubicBezTo>
                  <a:cubicBezTo>
                    <a:pt x="174624" y="63665"/>
                    <a:pt x="102745" y="41788"/>
                    <a:pt x="27740" y="18662"/>
                  </a:cubicBezTo>
                  <a:close/>
                  <a:moveTo>
                    <a:pt x="13989" y="12412"/>
                  </a:moveTo>
                  <a:lnTo>
                    <a:pt x="10864" y="18662"/>
                  </a:lnTo>
                  <a:lnTo>
                    <a:pt x="13989" y="12412"/>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7" name="Google Shape;278;p16"/>
            <p:cNvSpPr/>
            <p:nvPr/>
          </p:nvSpPr>
          <p:spPr>
            <a:xfrm>
              <a:off x="-188640" y="2055960"/>
              <a:ext cx="339120" cy="857160"/>
            </a:xfrm>
            <a:custGeom>
              <a:avLst/>
              <a:gdLst>
                <a:gd name="textAreaLeft" fmla="*/ 0 w 339120"/>
                <a:gd name="textAreaRight" fmla="*/ 339480 w 339120"/>
                <a:gd name="textAreaTop" fmla="*/ 0 h 857160"/>
                <a:gd name="textAreaBottom" fmla="*/ 857520 h 857160"/>
              </a:gdLst>
              <a:ahLst/>
              <a:rect l="textAreaLeft" t="textAreaTop" r="textAreaRight" b="textAreaBottom"/>
              <a:pathLst>
                <a:path w="548537" h="1384699">
                  <a:moveTo>
                    <a:pt x="2968" y="1384700"/>
                  </a:moveTo>
                  <a:lnTo>
                    <a:pt x="1717" y="1370324"/>
                  </a:lnTo>
                  <a:cubicBezTo>
                    <a:pt x="-18284" y="1142185"/>
                    <a:pt x="137351" y="816539"/>
                    <a:pt x="419869" y="224627"/>
                  </a:cubicBezTo>
                  <a:cubicBezTo>
                    <a:pt x="452996" y="155873"/>
                    <a:pt x="487373" y="83368"/>
                    <a:pt x="523000" y="7739"/>
                  </a:cubicBezTo>
                  <a:lnTo>
                    <a:pt x="523000" y="7739"/>
                  </a:lnTo>
                  <a:cubicBezTo>
                    <a:pt x="526125" y="1488"/>
                    <a:pt x="533001" y="-1637"/>
                    <a:pt x="539876" y="863"/>
                  </a:cubicBezTo>
                  <a:cubicBezTo>
                    <a:pt x="546752" y="3363"/>
                    <a:pt x="549877" y="10239"/>
                    <a:pt x="548002" y="17114"/>
                  </a:cubicBezTo>
                  <a:cubicBezTo>
                    <a:pt x="523625" y="97744"/>
                    <a:pt x="499874" y="173999"/>
                    <a:pt x="477998" y="247129"/>
                  </a:cubicBezTo>
                  <a:cubicBezTo>
                    <a:pt x="287361" y="874668"/>
                    <a:pt x="182354" y="1220315"/>
                    <a:pt x="13593" y="1375324"/>
                  </a:cubicBezTo>
                  <a:lnTo>
                    <a:pt x="2968" y="1384700"/>
                  </a:lnTo>
                  <a:close/>
                  <a:moveTo>
                    <a:pt x="529876" y="27740"/>
                  </a:moveTo>
                  <a:cubicBezTo>
                    <a:pt x="496123" y="98369"/>
                    <a:pt x="463622" y="166498"/>
                    <a:pt x="432994" y="230878"/>
                  </a:cubicBezTo>
                  <a:cubicBezTo>
                    <a:pt x="157352" y="807789"/>
                    <a:pt x="2968" y="1130934"/>
                    <a:pt x="14843" y="1354073"/>
                  </a:cubicBezTo>
                  <a:cubicBezTo>
                    <a:pt x="174228" y="1197188"/>
                    <a:pt x="278610" y="854042"/>
                    <a:pt x="464246" y="242753"/>
                  </a:cubicBezTo>
                  <a:cubicBezTo>
                    <a:pt x="484873" y="174624"/>
                    <a:pt x="506749" y="102745"/>
                    <a:pt x="529876" y="27740"/>
                  </a:cubicBezTo>
                  <a:close/>
                  <a:moveTo>
                    <a:pt x="536126" y="13989"/>
                  </a:moveTo>
                  <a:lnTo>
                    <a:pt x="536126" y="13989"/>
                  </a:lnTo>
                  <a:lnTo>
                    <a:pt x="529876" y="10864"/>
                  </a:lnTo>
                  <a:lnTo>
                    <a:pt x="536126" y="13989"/>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8" name="Google Shape;279;p16"/>
            <p:cNvSpPr/>
            <p:nvPr/>
          </p:nvSpPr>
          <p:spPr>
            <a:xfrm>
              <a:off x="-588240" y="3076200"/>
              <a:ext cx="339120" cy="857520"/>
            </a:xfrm>
            <a:custGeom>
              <a:avLst/>
              <a:gdLst>
                <a:gd name="textAreaLeft" fmla="*/ 0 w 339120"/>
                <a:gd name="textAreaRight" fmla="*/ 339480 w 339120"/>
                <a:gd name="textAreaTop" fmla="*/ 0 h 857520"/>
                <a:gd name="textAreaBottom" fmla="*/ 857880 h 857520"/>
              </a:gdLst>
              <a:ahLst/>
              <a:rect l="textAreaLeft" t="textAreaTop" r="textAreaRight" b="textAreaBottom"/>
              <a:pathLst>
                <a:path w="548537" h="1385711">
                  <a:moveTo>
                    <a:pt x="13662" y="1385712"/>
                  </a:moveTo>
                  <a:cubicBezTo>
                    <a:pt x="11787" y="1385712"/>
                    <a:pt x="10537" y="1385712"/>
                    <a:pt x="8662" y="1384462"/>
                  </a:cubicBezTo>
                  <a:cubicBezTo>
                    <a:pt x="1786" y="1381962"/>
                    <a:pt x="-1339" y="1375087"/>
                    <a:pt x="536" y="1368211"/>
                  </a:cubicBezTo>
                  <a:lnTo>
                    <a:pt x="536" y="1368211"/>
                  </a:lnTo>
                  <a:cubicBezTo>
                    <a:pt x="24912" y="1287581"/>
                    <a:pt x="48664" y="1211326"/>
                    <a:pt x="70541" y="1138197"/>
                  </a:cubicBezTo>
                  <a:cubicBezTo>
                    <a:pt x="261178" y="510657"/>
                    <a:pt x="366184" y="165010"/>
                    <a:pt x="534944" y="10001"/>
                  </a:cubicBezTo>
                  <a:lnTo>
                    <a:pt x="545570" y="0"/>
                  </a:lnTo>
                  <a:lnTo>
                    <a:pt x="546820" y="14376"/>
                  </a:lnTo>
                  <a:cubicBezTo>
                    <a:pt x="566822" y="242515"/>
                    <a:pt x="411187" y="568161"/>
                    <a:pt x="128669" y="1160698"/>
                  </a:cubicBezTo>
                  <a:cubicBezTo>
                    <a:pt x="96167" y="1229452"/>
                    <a:pt x="61165" y="1301332"/>
                    <a:pt x="25537" y="1377587"/>
                  </a:cubicBezTo>
                  <a:cubicBezTo>
                    <a:pt x="23038" y="1383212"/>
                    <a:pt x="18662" y="1385712"/>
                    <a:pt x="13662" y="1385712"/>
                  </a:cubicBezTo>
                  <a:close/>
                  <a:moveTo>
                    <a:pt x="8037" y="1370711"/>
                  </a:moveTo>
                  <a:lnTo>
                    <a:pt x="14912" y="1372586"/>
                  </a:lnTo>
                  <a:cubicBezTo>
                    <a:pt x="14912" y="1372586"/>
                    <a:pt x="14912" y="1372586"/>
                    <a:pt x="14912" y="1372586"/>
                  </a:cubicBezTo>
                  <a:lnTo>
                    <a:pt x="8037" y="1370711"/>
                  </a:lnTo>
                  <a:close/>
                  <a:moveTo>
                    <a:pt x="534319" y="31877"/>
                  </a:moveTo>
                  <a:cubicBezTo>
                    <a:pt x="374934" y="188762"/>
                    <a:pt x="270553" y="531908"/>
                    <a:pt x="84916" y="1143197"/>
                  </a:cubicBezTo>
                  <a:cubicBezTo>
                    <a:pt x="63665" y="1213826"/>
                    <a:pt x="41163" y="1287581"/>
                    <a:pt x="17412" y="1364461"/>
                  </a:cubicBezTo>
                  <a:cubicBezTo>
                    <a:pt x="51164" y="1291956"/>
                    <a:pt x="84291" y="1221952"/>
                    <a:pt x="116168" y="1155073"/>
                  </a:cubicBezTo>
                  <a:cubicBezTo>
                    <a:pt x="391185" y="578786"/>
                    <a:pt x="545570" y="255016"/>
                    <a:pt x="534319" y="3187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9" name="Google Shape;280;p16"/>
            <p:cNvSpPr/>
            <p:nvPr/>
          </p:nvSpPr>
          <p:spPr>
            <a:xfrm>
              <a:off x="-136800" y="3025080"/>
              <a:ext cx="857160" cy="339480"/>
            </a:xfrm>
            <a:custGeom>
              <a:avLst/>
              <a:gdLst>
                <a:gd name="textAreaLeft" fmla="*/ 0 w 857160"/>
                <a:gd name="textAreaRight" fmla="*/ 857520 w 857160"/>
                <a:gd name="textAreaTop" fmla="*/ 0 h 339480"/>
                <a:gd name="textAreaBottom" fmla="*/ 339840 h 339480"/>
              </a:gdLst>
              <a:ahLst/>
              <a:rect l="textAreaLeft" t="textAreaTop" r="textAreaRight" b="textAreaBottom"/>
              <a:pathLst>
                <a:path w="1384700" h="548626">
                  <a:moveTo>
                    <a:pt x="1371961" y="548627"/>
                  </a:moveTo>
                  <a:cubicBezTo>
                    <a:pt x="1370711" y="548627"/>
                    <a:pt x="1369462" y="548627"/>
                    <a:pt x="1368211" y="548002"/>
                  </a:cubicBezTo>
                  <a:cubicBezTo>
                    <a:pt x="1287581" y="523625"/>
                    <a:pt x="1211326" y="499874"/>
                    <a:pt x="1138197" y="477997"/>
                  </a:cubicBezTo>
                  <a:cubicBezTo>
                    <a:pt x="510658" y="287360"/>
                    <a:pt x="165011" y="182354"/>
                    <a:pt x="10001" y="13593"/>
                  </a:cubicBezTo>
                  <a:lnTo>
                    <a:pt x="0" y="2968"/>
                  </a:lnTo>
                  <a:lnTo>
                    <a:pt x="14376" y="1717"/>
                  </a:lnTo>
                  <a:cubicBezTo>
                    <a:pt x="241891" y="-18284"/>
                    <a:pt x="568161" y="137351"/>
                    <a:pt x="1160074" y="419869"/>
                  </a:cubicBezTo>
                  <a:cubicBezTo>
                    <a:pt x="1228828" y="452996"/>
                    <a:pt x="1300707" y="487373"/>
                    <a:pt x="1376962" y="523000"/>
                  </a:cubicBezTo>
                  <a:lnTo>
                    <a:pt x="1376962" y="523000"/>
                  </a:lnTo>
                  <a:cubicBezTo>
                    <a:pt x="1383212" y="526125"/>
                    <a:pt x="1386337" y="533001"/>
                    <a:pt x="1383837" y="539876"/>
                  </a:cubicBezTo>
                  <a:cubicBezTo>
                    <a:pt x="1381963" y="545502"/>
                    <a:pt x="1376962" y="548627"/>
                    <a:pt x="1371961" y="548627"/>
                  </a:cubicBezTo>
                  <a:close/>
                  <a:moveTo>
                    <a:pt x="1371336" y="536126"/>
                  </a:moveTo>
                  <a:lnTo>
                    <a:pt x="1371336" y="536126"/>
                  </a:lnTo>
                  <a:lnTo>
                    <a:pt x="1374462" y="529876"/>
                  </a:lnTo>
                  <a:lnTo>
                    <a:pt x="1371336" y="536126"/>
                  </a:lnTo>
                  <a:close/>
                  <a:moveTo>
                    <a:pt x="30627" y="14843"/>
                  </a:moveTo>
                  <a:cubicBezTo>
                    <a:pt x="187512" y="174228"/>
                    <a:pt x="530659" y="278610"/>
                    <a:pt x="1141947" y="464246"/>
                  </a:cubicBezTo>
                  <a:cubicBezTo>
                    <a:pt x="1210702" y="484873"/>
                    <a:pt x="1282581" y="506749"/>
                    <a:pt x="1357586" y="529876"/>
                  </a:cubicBezTo>
                  <a:cubicBezTo>
                    <a:pt x="1286956" y="496124"/>
                    <a:pt x="1218827" y="463621"/>
                    <a:pt x="1154448" y="432995"/>
                  </a:cubicBezTo>
                  <a:cubicBezTo>
                    <a:pt x="577536" y="157352"/>
                    <a:pt x="253767" y="2968"/>
                    <a:pt x="30627" y="14843"/>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0" name="Google Shape;281;p16"/>
            <p:cNvSpPr/>
            <p:nvPr/>
          </p:nvSpPr>
          <p:spPr>
            <a:xfrm>
              <a:off x="-1140120" y="3029760"/>
              <a:ext cx="841320" cy="376200"/>
            </a:xfrm>
            <a:custGeom>
              <a:avLst/>
              <a:gdLst>
                <a:gd name="textAreaLeft" fmla="*/ 0 w 841320"/>
                <a:gd name="textAreaRight" fmla="*/ 841680 w 841320"/>
                <a:gd name="textAreaTop" fmla="*/ 0 h 376200"/>
                <a:gd name="textAreaBottom" fmla="*/ 376560 h 376200"/>
              </a:gdLst>
              <a:ahLst/>
              <a:rect l="textAreaLeft" t="textAreaTop" r="textAreaRight" b="textAreaBottom"/>
              <a:pathLst>
                <a:path w="1359555" h="607906">
                  <a:moveTo>
                    <a:pt x="13221" y="607907"/>
                  </a:moveTo>
                  <a:cubicBezTo>
                    <a:pt x="8221" y="607907"/>
                    <a:pt x="3845" y="604781"/>
                    <a:pt x="1345" y="599781"/>
                  </a:cubicBezTo>
                  <a:cubicBezTo>
                    <a:pt x="-1780" y="593530"/>
                    <a:pt x="720" y="586030"/>
                    <a:pt x="6971" y="582905"/>
                  </a:cubicBezTo>
                  <a:cubicBezTo>
                    <a:pt x="81350" y="543527"/>
                    <a:pt x="151980" y="506025"/>
                    <a:pt x="218859" y="469773"/>
                  </a:cubicBezTo>
                  <a:cubicBezTo>
                    <a:pt x="797645" y="161003"/>
                    <a:pt x="1116415" y="-9007"/>
                    <a:pt x="1345180" y="368"/>
                  </a:cubicBezTo>
                  <a:lnTo>
                    <a:pt x="1359556" y="993"/>
                  </a:lnTo>
                  <a:lnTo>
                    <a:pt x="1350180" y="12244"/>
                  </a:lnTo>
                  <a:cubicBezTo>
                    <a:pt x="1203296" y="187880"/>
                    <a:pt x="862650" y="307888"/>
                    <a:pt x="244486" y="526651"/>
                  </a:cubicBezTo>
                  <a:cubicBezTo>
                    <a:pt x="172606" y="552278"/>
                    <a:pt x="96976" y="578530"/>
                    <a:pt x="17596" y="606656"/>
                  </a:cubicBezTo>
                  <a:lnTo>
                    <a:pt x="17596" y="606656"/>
                  </a:lnTo>
                  <a:cubicBezTo>
                    <a:pt x="15721" y="607281"/>
                    <a:pt x="14471" y="607907"/>
                    <a:pt x="13221" y="607907"/>
                  </a:cubicBezTo>
                  <a:close/>
                  <a:moveTo>
                    <a:pt x="12596" y="593530"/>
                  </a:moveTo>
                  <a:lnTo>
                    <a:pt x="12596" y="593530"/>
                  </a:lnTo>
                  <a:lnTo>
                    <a:pt x="12596" y="593530"/>
                  </a:lnTo>
                  <a:lnTo>
                    <a:pt x="12596" y="593530"/>
                  </a:lnTo>
                  <a:close/>
                  <a:moveTo>
                    <a:pt x="1325804" y="14119"/>
                  </a:moveTo>
                  <a:cubicBezTo>
                    <a:pt x="1102040" y="14119"/>
                    <a:pt x="786395" y="182880"/>
                    <a:pt x="225734" y="482274"/>
                  </a:cubicBezTo>
                  <a:cubicBezTo>
                    <a:pt x="162606" y="516026"/>
                    <a:pt x="96352" y="551028"/>
                    <a:pt x="26972" y="587905"/>
                  </a:cubicBezTo>
                  <a:cubicBezTo>
                    <a:pt x="100727" y="561653"/>
                    <a:pt x="171981" y="536652"/>
                    <a:pt x="239485" y="512900"/>
                  </a:cubicBezTo>
                  <a:cubicBezTo>
                    <a:pt x="842023" y="299762"/>
                    <a:pt x="1179544" y="180379"/>
                    <a:pt x="1329554" y="14119"/>
                  </a:cubicBezTo>
                  <a:cubicBezTo>
                    <a:pt x="1328304" y="14119"/>
                    <a:pt x="1327054" y="14119"/>
                    <a:pt x="1325804" y="14119"/>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1" name="Google Shape;282;p16"/>
            <p:cNvSpPr/>
            <p:nvPr/>
          </p:nvSpPr>
          <p:spPr>
            <a:xfrm>
              <a:off x="-183600" y="3075120"/>
              <a:ext cx="375840" cy="841320"/>
            </a:xfrm>
            <a:custGeom>
              <a:avLst/>
              <a:gdLst>
                <a:gd name="textAreaLeft" fmla="*/ 0 w 375840"/>
                <a:gd name="textAreaRight" fmla="*/ 376200 w 375840"/>
                <a:gd name="textAreaTop" fmla="*/ 0 h 841320"/>
                <a:gd name="textAreaBottom" fmla="*/ 841680 h 841320"/>
              </a:gdLst>
              <a:ahLst/>
              <a:rect l="textAreaLeft" t="textAreaTop" r="textAreaRight" b="textAreaBottom"/>
              <a:pathLst>
                <a:path w="607567" h="1359460">
                  <a:moveTo>
                    <a:pt x="594203" y="1359460"/>
                  </a:moveTo>
                  <a:cubicBezTo>
                    <a:pt x="589204" y="1359460"/>
                    <a:pt x="584828" y="1356960"/>
                    <a:pt x="582953" y="1352585"/>
                  </a:cubicBezTo>
                  <a:cubicBezTo>
                    <a:pt x="543575" y="1278205"/>
                    <a:pt x="506073" y="1208201"/>
                    <a:pt x="469821" y="1140697"/>
                  </a:cubicBezTo>
                  <a:cubicBezTo>
                    <a:pt x="161052" y="561910"/>
                    <a:pt x="-9584" y="243140"/>
                    <a:pt x="416" y="14376"/>
                  </a:cubicBezTo>
                  <a:lnTo>
                    <a:pt x="1042" y="0"/>
                  </a:lnTo>
                  <a:lnTo>
                    <a:pt x="12292" y="9376"/>
                  </a:lnTo>
                  <a:cubicBezTo>
                    <a:pt x="187928" y="156260"/>
                    <a:pt x="307936" y="496906"/>
                    <a:pt x="526700" y="1115070"/>
                  </a:cubicBezTo>
                  <a:cubicBezTo>
                    <a:pt x="552326" y="1186949"/>
                    <a:pt x="578578" y="1262579"/>
                    <a:pt x="606704" y="1341334"/>
                  </a:cubicBezTo>
                  <a:lnTo>
                    <a:pt x="606704" y="1341334"/>
                  </a:lnTo>
                  <a:cubicBezTo>
                    <a:pt x="609205" y="1348210"/>
                    <a:pt x="606079" y="1355085"/>
                    <a:pt x="599829" y="1357585"/>
                  </a:cubicBezTo>
                  <a:cubicBezTo>
                    <a:pt x="597329" y="1358835"/>
                    <a:pt x="595454" y="1359460"/>
                    <a:pt x="594203" y="1359460"/>
                  </a:cubicBezTo>
                  <a:close/>
                  <a:moveTo>
                    <a:pt x="592954" y="1346334"/>
                  </a:moveTo>
                  <a:lnTo>
                    <a:pt x="592954" y="1346334"/>
                  </a:lnTo>
                  <a:lnTo>
                    <a:pt x="592954" y="1346334"/>
                  </a:lnTo>
                  <a:lnTo>
                    <a:pt x="592954" y="1346334"/>
                  </a:lnTo>
                  <a:close/>
                  <a:moveTo>
                    <a:pt x="14167" y="30002"/>
                  </a:moveTo>
                  <a:cubicBezTo>
                    <a:pt x="12292" y="253766"/>
                    <a:pt x="181053" y="570036"/>
                    <a:pt x="482322" y="1133821"/>
                  </a:cubicBezTo>
                  <a:cubicBezTo>
                    <a:pt x="516074" y="1196950"/>
                    <a:pt x="551076" y="1263204"/>
                    <a:pt x="587953" y="1331959"/>
                  </a:cubicBezTo>
                  <a:cubicBezTo>
                    <a:pt x="561702" y="1258204"/>
                    <a:pt x="536700" y="1186949"/>
                    <a:pt x="512948" y="1119445"/>
                  </a:cubicBezTo>
                  <a:cubicBezTo>
                    <a:pt x="299810" y="517532"/>
                    <a:pt x="180428" y="179386"/>
                    <a:pt x="14167" y="30002"/>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2" name="Google Shape;283;p16"/>
            <p:cNvSpPr/>
            <p:nvPr/>
          </p:nvSpPr>
          <p:spPr>
            <a:xfrm>
              <a:off x="-138240" y="2584440"/>
              <a:ext cx="841320" cy="375840"/>
            </a:xfrm>
            <a:custGeom>
              <a:avLst/>
              <a:gdLst>
                <a:gd name="textAreaLeft" fmla="*/ 0 w 841320"/>
                <a:gd name="textAreaRight" fmla="*/ 841680 w 841320"/>
                <a:gd name="textAreaTop" fmla="*/ 0 h 375840"/>
                <a:gd name="textAreaBottom" fmla="*/ 376200 h 375840"/>
              </a:gdLst>
              <a:ahLst/>
              <a:rect l="textAreaLeft" t="textAreaTop" r="textAreaRight" b="textAreaBottom"/>
              <a:pathLst>
                <a:path w="1359555" h="607776">
                  <a:moveTo>
                    <a:pt x="33127" y="607776"/>
                  </a:moveTo>
                  <a:cubicBezTo>
                    <a:pt x="26876" y="607776"/>
                    <a:pt x="20626" y="607776"/>
                    <a:pt x="14375" y="607151"/>
                  </a:cubicBezTo>
                  <a:lnTo>
                    <a:pt x="0" y="606526"/>
                  </a:lnTo>
                  <a:lnTo>
                    <a:pt x="9376" y="595275"/>
                  </a:lnTo>
                  <a:cubicBezTo>
                    <a:pt x="156260" y="419639"/>
                    <a:pt x="496906" y="299632"/>
                    <a:pt x="1115695" y="80868"/>
                  </a:cubicBezTo>
                  <a:cubicBezTo>
                    <a:pt x="1187575" y="55241"/>
                    <a:pt x="1263204" y="28990"/>
                    <a:pt x="1341959" y="863"/>
                  </a:cubicBezTo>
                  <a:lnTo>
                    <a:pt x="1341959" y="863"/>
                  </a:lnTo>
                  <a:cubicBezTo>
                    <a:pt x="1348834" y="-1637"/>
                    <a:pt x="1355710" y="1488"/>
                    <a:pt x="1358210" y="7739"/>
                  </a:cubicBezTo>
                  <a:cubicBezTo>
                    <a:pt x="1361335" y="13989"/>
                    <a:pt x="1358836" y="21489"/>
                    <a:pt x="1352585" y="24615"/>
                  </a:cubicBezTo>
                  <a:cubicBezTo>
                    <a:pt x="1278205" y="63992"/>
                    <a:pt x="1207576" y="101494"/>
                    <a:pt x="1140697" y="137747"/>
                  </a:cubicBezTo>
                  <a:cubicBezTo>
                    <a:pt x="576911" y="438391"/>
                    <a:pt x="260016" y="607776"/>
                    <a:pt x="33127" y="607776"/>
                  </a:cubicBezTo>
                  <a:close/>
                  <a:moveTo>
                    <a:pt x="29377" y="593400"/>
                  </a:moveTo>
                  <a:cubicBezTo>
                    <a:pt x="30627" y="593400"/>
                    <a:pt x="31877" y="593400"/>
                    <a:pt x="32502" y="593400"/>
                  </a:cubicBezTo>
                  <a:cubicBezTo>
                    <a:pt x="256266" y="593400"/>
                    <a:pt x="571911" y="424640"/>
                    <a:pt x="1132571" y="125246"/>
                  </a:cubicBezTo>
                  <a:cubicBezTo>
                    <a:pt x="1195700" y="91494"/>
                    <a:pt x="1261955" y="56492"/>
                    <a:pt x="1331334" y="19614"/>
                  </a:cubicBezTo>
                  <a:cubicBezTo>
                    <a:pt x="1257579" y="45866"/>
                    <a:pt x="1186950" y="70867"/>
                    <a:pt x="1119445" y="94619"/>
                  </a:cubicBezTo>
                  <a:cubicBezTo>
                    <a:pt x="516907" y="307132"/>
                    <a:pt x="179386" y="426515"/>
                    <a:pt x="29377" y="593400"/>
                  </a:cubicBezTo>
                  <a:close/>
                  <a:moveTo>
                    <a:pt x="1346335" y="13989"/>
                  </a:moveTo>
                  <a:lnTo>
                    <a:pt x="1346335" y="13989"/>
                  </a:lnTo>
                  <a:lnTo>
                    <a:pt x="1343834" y="7113"/>
                  </a:lnTo>
                  <a:lnTo>
                    <a:pt x="1346335" y="13989"/>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 name="Google Shape;284;p16"/>
            <p:cNvSpPr/>
            <p:nvPr/>
          </p:nvSpPr>
          <p:spPr>
            <a:xfrm>
              <a:off x="-629280" y="2073240"/>
              <a:ext cx="375840" cy="841320"/>
            </a:xfrm>
            <a:custGeom>
              <a:avLst/>
              <a:gdLst>
                <a:gd name="textAreaLeft" fmla="*/ 0 w 375840"/>
                <a:gd name="textAreaRight" fmla="*/ 376200 w 375840"/>
                <a:gd name="textAreaTop" fmla="*/ 0 h 841320"/>
                <a:gd name="textAreaBottom" fmla="*/ 841680 h 841320"/>
              </a:gdLst>
              <a:ahLst/>
              <a:rect l="textAreaLeft" t="textAreaTop" r="textAreaRight" b="textAreaBottom"/>
              <a:pathLst>
                <a:path w="607567" h="1359555">
                  <a:moveTo>
                    <a:pt x="606526" y="1359556"/>
                  </a:moveTo>
                  <a:lnTo>
                    <a:pt x="595275" y="1350180"/>
                  </a:lnTo>
                  <a:cubicBezTo>
                    <a:pt x="419639" y="1203296"/>
                    <a:pt x="299632" y="862650"/>
                    <a:pt x="80869" y="243861"/>
                  </a:cubicBezTo>
                  <a:cubicBezTo>
                    <a:pt x="55242" y="171981"/>
                    <a:pt x="28990" y="96351"/>
                    <a:pt x="863" y="17596"/>
                  </a:cubicBezTo>
                  <a:lnTo>
                    <a:pt x="863" y="17596"/>
                  </a:lnTo>
                  <a:cubicBezTo>
                    <a:pt x="-1637" y="10721"/>
                    <a:pt x="1488" y="3846"/>
                    <a:pt x="7738" y="1345"/>
                  </a:cubicBezTo>
                  <a:cubicBezTo>
                    <a:pt x="13989" y="-1780"/>
                    <a:pt x="21490" y="720"/>
                    <a:pt x="24615" y="6971"/>
                  </a:cubicBezTo>
                  <a:cubicBezTo>
                    <a:pt x="63992" y="81350"/>
                    <a:pt x="101494" y="151980"/>
                    <a:pt x="137747" y="218859"/>
                  </a:cubicBezTo>
                  <a:cubicBezTo>
                    <a:pt x="446516" y="797645"/>
                    <a:pt x="617152" y="1116415"/>
                    <a:pt x="607151" y="1344555"/>
                  </a:cubicBezTo>
                  <a:lnTo>
                    <a:pt x="606526" y="1359556"/>
                  </a:lnTo>
                  <a:close/>
                  <a:moveTo>
                    <a:pt x="19614" y="27597"/>
                  </a:moveTo>
                  <a:cubicBezTo>
                    <a:pt x="45866" y="101352"/>
                    <a:pt x="70868" y="171981"/>
                    <a:pt x="94619" y="239485"/>
                  </a:cubicBezTo>
                  <a:cubicBezTo>
                    <a:pt x="307757" y="842023"/>
                    <a:pt x="427140" y="1180170"/>
                    <a:pt x="593401" y="1329554"/>
                  </a:cubicBezTo>
                  <a:cubicBezTo>
                    <a:pt x="595275" y="1105790"/>
                    <a:pt x="426515" y="789520"/>
                    <a:pt x="125246" y="225735"/>
                  </a:cubicBezTo>
                  <a:cubicBezTo>
                    <a:pt x="91494" y="162606"/>
                    <a:pt x="56492" y="96976"/>
                    <a:pt x="19614" y="27597"/>
                  </a:cubicBezTo>
                  <a:close/>
                  <a:moveTo>
                    <a:pt x="14614" y="13221"/>
                  </a:moveTo>
                  <a:lnTo>
                    <a:pt x="7738" y="15721"/>
                  </a:lnTo>
                  <a:lnTo>
                    <a:pt x="14614" y="13221"/>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04" name="Google Shape;285;p16"/>
          <p:cNvGrpSpPr/>
          <p:nvPr/>
        </p:nvGrpSpPr>
        <p:grpSpPr>
          <a:xfrm>
            <a:off x="8530200" y="444960"/>
            <a:ext cx="499320" cy="499320"/>
            <a:chOff x="8530200" y="444960"/>
            <a:chExt cx="499320" cy="499320"/>
          </a:xfrm>
        </p:grpSpPr>
        <p:sp>
          <p:nvSpPr>
            <p:cNvPr id="105" name="Google Shape;286;p16"/>
            <p:cNvSpPr/>
            <p:nvPr/>
          </p:nvSpPr>
          <p:spPr>
            <a:xfrm>
              <a:off x="8807040" y="68328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6" name="Google Shape;287;p16"/>
            <p:cNvSpPr/>
            <p:nvPr/>
          </p:nvSpPr>
          <p:spPr>
            <a:xfrm>
              <a:off x="8768520" y="721800"/>
              <a:ext cx="22680" cy="222480"/>
            </a:xfrm>
            <a:custGeom>
              <a:avLst/>
              <a:gdLst>
                <a:gd name="textAreaLeft" fmla="*/ 0 w 22680"/>
                <a:gd name="textAreaRight" fmla="*/ 23040 w 22680"/>
                <a:gd name="textAreaTop" fmla="*/ 0 h 222480"/>
                <a:gd name="textAreaBottom" fmla="*/ 222840 h 22248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7" name="Google Shape;288;p16"/>
            <p:cNvSpPr/>
            <p:nvPr/>
          </p:nvSpPr>
          <p:spPr>
            <a:xfrm>
              <a:off x="8530200" y="68328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8" name="Google Shape;289;p16"/>
            <p:cNvSpPr/>
            <p:nvPr/>
          </p:nvSpPr>
          <p:spPr>
            <a:xfrm>
              <a:off x="8768520" y="444960"/>
              <a:ext cx="23040" cy="222480"/>
            </a:xfrm>
            <a:custGeom>
              <a:avLst/>
              <a:gdLst>
                <a:gd name="textAreaLeft" fmla="*/ 0 w 23040"/>
                <a:gd name="textAreaRight" fmla="*/ 23400 w 23040"/>
                <a:gd name="textAreaTop" fmla="*/ 0 h 222480"/>
                <a:gd name="textAreaBottom" fmla="*/ 222840 h 22248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 name="Google Shape;290;p16"/>
            <p:cNvSpPr/>
            <p:nvPr/>
          </p:nvSpPr>
          <p:spPr>
            <a:xfrm>
              <a:off x="8799120" y="5173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0" name="Google Shape;291;p16"/>
            <p:cNvSpPr/>
            <p:nvPr/>
          </p:nvSpPr>
          <p:spPr>
            <a:xfrm>
              <a:off x="8753040" y="667800"/>
              <a:ext cx="54000" cy="54000"/>
            </a:xfrm>
            <a:custGeom>
              <a:avLst/>
              <a:gdLst>
                <a:gd name="textAreaLeft" fmla="*/ 0 w 54000"/>
                <a:gd name="textAreaRight" fmla="*/ 54360 w 54000"/>
                <a:gd name="textAreaTop" fmla="*/ 0 h 54000"/>
                <a:gd name="textAreaBottom" fmla="*/ 54360 h 5400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1" name="Google Shape;292;p16"/>
            <p:cNvSpPr/>
            <p:nvPr/>
          </p:nvSpPr>
          <p:spPr>
            <a:xfrm>
              <a:off x="8799120" y="71388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2" name="Google Shape;293;p16"/>
            <p:cNvSpPr/>
            <p:nvPr/>
          </p:nvSpPr>
          <p:spPr>
            <a:xfrm>
              <a:off x="8602560" y="71388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3" name="Google Shape;294;p16"/>
            <p:cNvSpPr/>
            <p:nvPr/>
          </p:nvSpPr>
          <p:spPr>
            <a:xfrm>
              <a:off x="8602560" y="5173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14" name="Google Shape;296;p17" descr=""/>
          <p:cNvPicPr/>
          <p:nvPr/>
        </p:nvPicPr>
        <p:blipFill>
          <a:blip r:embed="rId2">
            <a:alphaModFix amt="30000"/>
          </a:blip>
          <a:stretch/>
        </p:blipFill>
        <p:spPr>
          <a:xfrm flipH="1">
            <a:off x="360" y="-3960"/>
            <a:ext cx="9143640" cy="5150880"/>
          </a:xfrm>
          <a:prstGeom prst="rect">
            <a:avLst/>
          </a:prstGeom>
          <a:ln w="0">
            <a:noFill/>
          </a:ln>
        </p:spPr>
      </p:pic>
      <p:sp>
        <p:nvSpPr>
          <p:cNvPr id="115" name="PlaceHolder 1"/>
          <p:cNvSpPr>
            <a:spLocks noGrp="1"/>
          </p:cNvSpPr>
          <p:nvPr>
            <p:ph type="title"/>
          </p:nvPr>
        </p:nvSpPr>
        <p:spPr>
          <a:xfrm>
            <a:off x="1882800" y="3052800"/>
            <a:ext cx="5378040" cy="66132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116" name="Google Shape;299;p17"/>
          <p:cNvSpPr/>
          <p:nvPr/>
        </p:nvSpPr>
        <p:spPr>
          <a:xfrm>
            <a:off x="8164080" y="539640"/>
            <a:ext cx="1410840" cy="1389960"/>
          </a:xfrm>
          <a:custGeom>
            <a:avLst/>
            <a:gdLst>
              <a:gd name="textAreaLeft" fmla="*/ 0 w 1410840"/>
              <a:gd name="textAreaRight" fmla="*/ 1411200 w 1410840"/>
              <a:gd name="textAreaTop" fmla="*/ 0 h 1389960"/>
              <a:gd name="textAreaBottom" fmla="*/ 1390320 h 138996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17" name="Google Shape;300;p17"/>
          <p:cNvGrpSpPr/>
          <p:nvPr/>
        </p:nvGrpSpPr>
        <p:grpSpPr>
          <a:xfrm>
            <a:off x="8238960" y="3570480"/>
            <a:ext cx="499320" cy="499320"/>
            <a:chOff x="8238960" y="3570480"/>
            <a:chExt cx="499320" cy="499320"/>
          </a:xfrm>
        </p:grpSpPr>
        <p:sp>
          <p:nvSpPr>
            <p:cNvPr id="118" name="Google Shape;301;p17"/>
            <p:cNvSpPr/>
            <p:nvPr/>
          </p:nvSpPr>
          <p:spPr>
            <a:xfrm>
              <a:off x="8515800" y="380880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9" name="Google Shape;302;p17"/>
            <p:cNvSpPr/>
            <p:nvPr/>
          </p:nvSpPr>
          <p:spPr>
            <a:xfrm>
              <a:off x="8477280" y="3847320"/>
              <a:ext cx="22680" cy="222480"/>
            </a:xfrm>
            <a:custGeom>
              <a:avLst/>
              <a:gdLst>
                <a:gd name="textAreaLeft" fmla="*/ 0 w 22680"/>
                <a:gd name="textAreaRight" fmla="*/ 23040 w 22680"/>
                <a:gd name="textAreaTop" fmla="*/ 0 h 222480"/>
                <a:gd name="textAreaBottom" fmla="*/ 222840 h 22248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0" name="Google Shape;303;p17"/>
            <p:cNvSpPr/>
            <p:nvPr/>
          </p:nvSpPr>
          <p:spPr>
            <a:xfrm>
              <a:off x="8238960" y="380880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1" name="Google Shape;304;p17"/>
            <p:cNvSpPr/>
            <p:nvPr/>
          </p:nvSpPr>
          <p:spPr>
            <a:xfrm>
              <a:off x="8477280" y="3570480"/>
              <a:ext cx="23040" cy="222480"/>
            </a:xfrm>
            <a:custGeom>
              <a:avLst/>
              <a:gdLst>
                <a:gd name="textAreaLeft" fmla="*/ 0 w 23040"/>
                <a:gd name="textAreaRight" fmla="*/ 23400 w 23040"/>
                <a:gd name="textAreaTop" fmla="*/ 0 h 222480"/>
                <a:gd name="textAreaBottom" fmla="*/ 222840 h 22248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2" name="Google Shape;305;p17"/>
            <p:cNvSpPr/>
            <p:nvPr/>
          </p:nvSpPr>
          <p:spPr>
            <a:xfrm>
              <a:off x="8507880" y="364284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3" name="Google Shape;306;p17"/>
            <p:cNvSpPr/>
            <p:nvPr/>
          </p:nvSpPr>
          <p:spPr>
            <a:xfrm>
              <a:off x="8461800" y="3793320"/>
              <a:ext cx="54000" cy="54000"/>
            </a:xfrm>
            <a:custGeom>
              <a:avLst/>
              <a:gdLst>
                <a:gd name="textAreaLeft" fmla="*/ 0 w 54000"/>
                <a:gd name="textAreaRight" fmla="*/ 54360 w 54000"/>
                <a:gd name="textAreaTop" fmla="*/ 0 h 54000"/>
                <a:gd name="textAreaBottom" fmla="*/ 54360 h 5400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4" name="Google Shape;307;p17"/>
            <p:cNvSpPr/>
            <p:nvPr/>
          </p:nvSpPr>
          <p:spPr>
            <a:xfrm>
              <a:off x="8507880" y="383940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5" name="Google Shape;308;p17"/>
            <p:cNvSpPr/>
            <p:nvPr/>
          </p:nvSpPr>
          <p:spPr>
            <a:xfrm>
              <a:off x="8311320" y="383940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6" name="Google Shape;309;p17"/>
            <p:cNvSpPr/>
            <p:nvPr/>
          </p:nvSpPr>
          <p:spPr>
            <a:xfrm>
              <a:off x="8311320" y="364248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27" name="Google Shape;310;p17"/>
          <p:cNvGrpSpPr/>
          <p:nvPr/>
        </p:nvGrpSpPr>
        <p:grpSpPr>
          <a:xfrm>
            <a:off x="543960" y="436320"/>
            <a:ext cx="498960" cy="498960"/>
            <a:chOff x="543960" y="436320"/>
            <a:chExt cx="498960" cy="498960"/>
          </a:xfrm>
        </p:grpSpPr>
        <p:sp>
          <p:nvSpPr>
            <p:cNvPr id="128" name="Google Shape;311;p17"/>
            <p:cNvSpPr/>
            <p:nvPr/>
          </p:nvSpPr>
          <p:spPr>
            <a:xfrm>
              <a:off x="820440" y="67428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9" name="Google Shape;312;p17"/>
            <p:cNvSpPr/>
            <p:nvPr/>
          </p:nvSpPr>
          <p:spPr>
            <a:xfrm>
              <a:off x="782280" y="712800"/>
              <a:ext cx="22680" cy="222480"/>
            </a:xfrm>
            <a:custGeom>
              <a:avLst/>
              <a:gdLst>
                <a:gd name="textAreaLeft" fmla="*/ 0 w 22680"/>
                <a:gd name="textAreaRight" fmla="*/ 23040 w 22680"/>
                <a:gd name="textAreaTop" fmla="*/ 0 h 222480"/>
                <a:gd name="textAreaBottom" fmla="*/ 222840 h 22248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0" name="Google Shape;313;p17"/>
            <p:cNvSpPr/>
            <p:nvPr/>
          </p:nvSpPr>
          <p:spPr>
            <a:xfrm>
              <a:off x="543960" y="67428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1" name="Google Shape;314;p17"/>
            <p:cNvSpPr/>
            <p:nvPr/>
          </p:nvSpPr>
          <p:spPr>
            <a:xfrm>
              <a:off x="781920" y="436320"/>
              <a:ext cx="23040" cy="222480"/>
            </a:xfrm>
            <a:custGeom>
              <a:avLst/>
              <a:gdLst>
                <a:gd name="textAreaLeft" fmla="*/ 0 w 23040"/>
                <a:gd name="textAreaRight" fmla="*/ 23400 w 23040"/>
                <a:gd name="textAreaTop" fmla="*/ 0 h 222480"/>
                <a:gd name="textAreaBottom" fmla="*/ 222840 h 22248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2" name="Google Shape;315;p17"/>
            <p:cNvSpPr/>
            <p:nvPr/>
          </p:nvSpPr>
          <p:spPr>
            <a:xfrm>
              <a:off x="812880" y="5083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3" name="Google Shape;316;p17"/>
            <p:cNvSpPr/>
            <p:nvPr/>
          </p:nvSpPr>
          <p:spPr>
            <a:xfrm>
              <a:off x="766440" y="659160"/>
              <a:ext cx="54000" cy="54000"/>
            </a:xfrm>
            <a:custGeom>
              <a:avLst/>
              <a:gdLst>
                <a:gd name="textAreaLeft" fmla="*/ 0 w 54000"/>
                <a:gd name="textAreaRight" fmla="*/ 54360 w 54000"/>
                <a:gd name="textAreaTop" fmla="*/ 0 h 54000"/>
                <a:gd name="textAreaBottom" fmla="*/ 54360 h 5400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4" name="Google Shape;317;p17"/>
            <p:cNvSpPr/>
            <p:nvPr/>
          </p:nvSpPr>
          <p:spPr>
            <a:xfrm>
              <a:off x="812880" y="70524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5" name="Google Shape;318;p17"/>
            <p:cNvSpPr/>
            <p:nvPr/>
          </p:nvSpPr>
          <p:spPr>
            <a:xfrm>
              <a:off x="615960" y="70524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6" name="Google Shape;319;p17"/>
            <p:cNvSpPr/>
            <p:nvPr/>
          </p:nvSpPr>
          <p:spPr>
            <a:xfrm>
              <a:off x="615960" y="5083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37" name="Google Shape;321;p18" descr=""/>
          <p:cNvPicPr/>
          <p:nvPr/>
        </p:nvPicPr>
        <p:blipFill>
          <a:blip r:embed="rId2">
            <a:alphaModFix amt="30000"/>
          </a:blip>
          <a:stretch/>
        </p:blipFill>
        <p:spPr>
          <a:xfrm rot="10800000">
            <a:off x="360" y="-3600"/>
            <a:ext cx="9143640" cy="5150880"/>
          </a:xfrm>
          <a:prstGeom prst="rect">
            <a:avLst/>
          </a:prstGeom>
          <a:ln w="0">
            <a:noFill/>
          </a:ln>
        </p:spPr>
      </p:pic>
      <p:sp>
        <p:nvSpPr>
          <p:cNvPr id="138" name="PlaceHolder 1"/>
          <p:cNvSpPr>
            <a:spLocks noGrp="1"/>
          </p:cNvSpPr>
          <p:nvPr>
            <p:ph type="title"/>
          </p:nvPr>
        </p:nvSpPr>
        <p:spPr>
          <a:xfrm>
            <a:off x="4400280" y="1183320"/>
            <a:ext cx="3746520" cy="1769040"/>
          </a:xfrm>
          <a:prstGeom prst="rect">
            <a:avLst/>
          </a:prstGeom>
          <a:noFill/>
          <a:ln w="0">
            <a:noFill/>
          </a:ln>
        </p:spPr>
        <p:txBody>
          <a:bodyPr lIns="91440" rIns="91440" tIns="91440" bIns="91440" anchor="b">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139" name="PlaceHolder 2"/>
          <p:cNvSpPr>
            <a:spLocks noGrp="1"/>
          </p:cNvSpPr>
          <p:nvPr>
            <p:ph type="body"/>
          </p:nvPr>
        </p:nvSpPr>
        <p:spPr>
          <a:xfrm>
            <a:off x="996840" y="1040400"/>
            <a:ext cx="2686320" cy="2971080"/>
          </a:xfrm>
          <a:prstGeom prst="rect">
            <a:avLst/>
          </a:prstGeom>
          <a:noFill/>
          <a:ln w="19080">
            <a:solidFill>
              <a:schemeClr val="dk1"/>
            </a:solidFill>
            <a:miter/>
          </a:ln>
        </p:spPr>
        <p:txBody>
          <a:bodyPr lIns="90000" rIns="90000" tIns="45000" bIns="45000" anchor="t">
            <a:normAutofit fontScale="25000" lnSpcReduction="1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grpSp>
        <p:nvGrpSpPr>
          <p:cNvPr id="140" name="Google Shape;325;p18"/>
          <p:cNvGrpSpPr/>
          <p:nvPr/>
        </p:nvGrpSpPr>
        <p:grpSpPr>
          <a:xfrm>
            <a:off x="8287200" y="2836800"/>
            <a:ext cx="1964880" cy="1964880"/>
            <a:chOff x="8287200" y="2836800"/>
            <a:chExt cx="1964880" cy="1964880"/>
          </a:xfrm>
        </p:grpSpPr>
        <p:sp>
          <p:nvSpPr>
            <p:cNvPr id="141" name="Google Shape;326;p18"/>
            <p:cNvSpPr/>
            <p:nvPr/>
          </p:nvSpPr>
          <p:spPr>
            <a:xfrm rot="1588200">
              <a:off x="8295840" y="3521160"/>
              <a:ext cx="942480" cy="94680"/>
            </a:xfrm>
            <a:custGeom>
              <a:avLst/>
              <a:gdLst>
                <a:gd name="textAreaLeft" fmla="*/ 0 w 942480"/>
                <a:gd name="textAreaRight" fmla="*/ 942840 w 942480"/>
                <a:gd name="textAreaTop" fmla="*/ 0 h 94680"/>
                <a:gd name="textAreaBottom" fmla="*/ 95040 h 94680"/>
              </a:gdLst>
              <a:ahLst/>
              <a:rect l="textAreaLeft" t="textAreaTop" r="textAreaRight" b="textAreaBottom"/>
              <a:pathLst>
                <a:path w="1575723" h="158763">
                  <a:moveTo>
                    <a:pt x="1099444" y="158764"/>
                  </a:moveTo>
                  <a:cubicBezTo>
                    <a:pt x="888806" y="158764"/>
                    <a:pt x="617539" y="138137"/>
                    <a:pt x="266891" y="111886"/>
                  </a:cubicBezTo>
                  <a:cubicBezTo>
                    <a:pt x="186262" y="105635"/>
                    <a:pt x="101881" y="99385"/>
                    <a:pt x="12501" y="93135"/>
                  </a:cubicBezTo>
                  <a:cubicBezTo>
                    <a:pt x="5000" y="92510"/>
                    <a:pt x="0" y="86884"/>
                    <a:pt x="0" y="79384"/>
                  </a:cubicBezTo>
                  <a:cubicBezTo>
                    <a:pt x="0" y="71883"/>
                    <a:pt x="5000" y="66258"/>
                    <a:pt x="12501" y="65633"/>
                  </a:cubicBezTo>
                  <a:cubicBezTo>
                    <a:pt x="101256" y="59382"/>
                    <a:pt x="186262" y="52507"/>
                    <a:pt x="266891" y="46882"/>
                  </a:cubicBezTo>
                  <a:cubicBezTo>
                    <a:pt x="961936" y="-5622"/>
                    <a:pt x="1344459" y="-34374"/>
                    <a:pt x="1562598" y="73133"/>
                  </a:cubicBezTo>
                  <a:lnTo>
                    <a:pt x="1575724" y="79384"/>
                  </a:lnTo>
                  <a:lnTo>
                    <a:pt x="1562598" y="85634"/>
                  </a:lnTo>
                  <a:cubicBezTo>
                    <a:pt x="1454466" y="138762"/>
                    <a:pt x="1306332" y="158764"/>
                    <a:pt x="1099444" y="158764"/>
                  </a:cubicBezTo>
                  <a:close/>
                  <a:moveTo>
                    <a:pt x="23751" y="79384"/>
                  </a:moveTo>
                  <a:cubicBezTo>
                    <a:pt x="108757" y="85634"/>
                    <a:pt x="190012" y="91884"/>
                    <a:pt x="268142" y="97510"/>
                  </a:cubicBezTo>
                  <a:cubicBezTo>
                    <a:pt x="946310" y="148763"/>
                    <a:pt x="1326333" y="177515"/>
                    <a:pt x="1543222" y="79384"/>
                  </a:cubicBezTo>
                  <a:cubicBezTo>
                    <a:pt x="1326333" y="-18748"/>
                    <a:pt x="946935" y="10004"/>
                    <a:pt x="268767" y="61258"/>
                  </a:cubicBezTo>
                  <a:cubicBezTo>
                    <a:pt x="190637" y="66883"/>
                    <a:pt x="109382" y="73133"/>
                    <a:pt x="23751" y="79384"/>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2" name="Google Shape;327;p18"/>
            <p:cNvSpPr/>
            <p:nvPr/>
          </p:nvSpPr>
          <p:spPr>
            <a:xfrm rot="1588200">
              <a:off x="9472320" y="2844720"/>
              <a:ext cx="94680" cy="942480"/>
            </a:xfrm>
            <a:custGeom>
              <a:avLst/>
              <a:gdLst>
                <a:gd name="textAreaLeft" fmla="*/ 0 w 94680"/>
                <a:gd name="textAreaRight" fmla="*/ 95040 w 94680"/>
                <a:gd name="textAreaTop" fmla="*/ 0 h 942480"/>
                <a:gd name="textAreaBottom" fmla="*/ 942840 h 942480"/>
              </a:gdLst>
              <a:ahLst/>
              <a:rect l="textAreaLeft" t="textAreaTop" r="textAreaRight" b="textAreaBottom"/>
              <a:pathLst>
                <a:path w="158767" h="1575723">
                  <a:moveTo>
                    <a:pt x="79383" y="1575724"/>
                  </a:moveTo>
                  <a:lnTo>
                    <a:pt x="73133" y="1562598"/>
                  </a:lnTo>
                  <a:cubicBezTo>
                    <a:pt x="-34373" y="1344459"/>
                    <a:pt x="-5622" y="961935"/>
                    <a:pt x="46882" y="266892"/>
                  </a:cubicBezTo>
                  <a:cubicBezTo>
                    <a:pt x="53132" y="186262"/>
                    <a:pt x="59382" y="101256"/>
                    <a:pt x="65633" y="12501"/>
                  </a:cubicBezTo>
                  <a:lnTo>
                    <a:pt x="65633" y="12501"/>
                  </a:lnTo>
                  <a:cubicBezTo>
                    <a:pt x="66258" y="5000"/>
                    <a:pt x="71883" y="0"/>
                    <a:pt x="79383" y="0"/>
                  </a:cubicBezTo>
                  <a:cubicBezTo>
                    <a:pt x="79383" y="0"/>
                    <a:pt x="79383" y="0"/>
                    <a:pt x="79383" y="0"/>
                  </a:cubicBezTo>
                  <a:cubicBezTo>
                    <a:pt x="86884" y="0"/>
                    <a:pt x="92509" y="5000"/>
                    <a:pt x="93135" y="12501"/>
                  </a:cubicBezTo>
                  <a:cubicBezTo>
                    <a:pt x="99385" y="101881"/>
                    <a:pt x="106260" y="186262"/>
                    <a:pt x="111886" y="266892"/>
                  </a:cubicBezTo>
                  <a:cubicBezTo>
                    <a:pt x="164389" y="961935"/>
                    <a:pt x="193141" y="1344459"/>
                    <a:pt x="85634" y="1561973"/>
                  </a:cubicBezTo>
                  <a:lnTo>
                    <a:pt x="79383" y="1575724"/>
                  </a:lnTo>
                  <a:close/>
                  <a:moveTo>
                    <a:pt x="79383" y="24377"/>
                  </a:moveTo>
                  <a:cubicBezTo>
                    <a:pt x="73133" y="110007"/>
                    <a:pt x="66883" y="191262"/>
                    <a:pt x="61257" y="268767"/>
                  </a:cubicBezTo>
                  <a:cubicBezTo>
                    <a:pt x="10004" y="946934"/>
                    <a:pt x="-18747" y="1326333"/>
                    <a:pt x="79383" y="1543222"/>
                  </a:cubicBezTo>
                  <a:cubicBezTo>
                    <a:pt x="177515" y="1326333"/>
                    <a:pt x="148763" y="946934"/>
                    <a:pt x="97510" y="268767"/>
                  </a:cubicBezTo>
                  <a:cubicBezTo>
                    <a:pt x="91884" y="191262"/>
                    <a:pt x="85634" y="109382"/>
                    <a:pt x="79383" y="24377"/>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3" name="Google Shape;328;p18"/>
            <p:cNvSpPr/>
            <p:nvPr/>
          </p:nvSpPr>
          <p:spPr>
            <a:xfrm rot="1588200">
              <a:off x="8971560" y="3850200"/>
              <a:ext cx="94680" cy="942480"/>
            </a:xfrm>
            <a:custGeom>
              <a:avLst/>
              <a:gdLst>
                <a:gd name="textAreaLeft" fmla="*/ 0 w 94680"/>
                <a:gd name="textAreaRight" fmla="*/ 95040 w 94680"/>
                <a:gd name="textAreaTop" fmla="*/ 0 h 942480"/>
                <a:gd name="textAreaBottom" fmla="*/ 942840 h 942480"/>
              </a:gdLst>
              <a:ahLst/>
              <a:rect l="textAreaLeft" t="textAreaTop" r="textAreaRight" b="textAreaBottom"/>
              <a:pathLst>
                <a:path w="158767" h="1575724">
                  <a:moveTo>
                    <a:pt x="79383" y="1575724"/>
                  </a:moveTo>
                  <a:cubicBezTo>
                    <a:pt x="71883" y="1575724"/>
                    <a:pt x="66258" y="1570724"/>
                    <a:pt x="65633" y="1563223"/>
                  </a:cubicBezTo>
                  <a:cubicBezTo>
                    <a:pt x="59382" y="1474468"/>
                    <a:pt x="52507" y="1389462"/>
                    <a:pt x="46882" y="1308832"/>
                  </a:cubicBezTo>
                  <a:cubicBezTo>
                    <a:pt x="-5622" y="613788"/>
                    <a:pt x="-34373" y="231265"/>
                    <a:pt x="73133" y="13126"/>
                  </a:cubicBezTo>
                  <a:lnTo>
                    <a:pt x="79383" y="0"/>
                  </a:lnTo>
                  <a:lnTo>
                    <a:pt x="85634" y="13126"/>
                  </a:lnTo>
                  <a:cubicBezTo>
                    <a:pt x="193141" y="231265"/>
                    <a:pt x="164389" y="613788"/>
                    <a:pt x="111886" y="1308207"/>
                  </a:cubicBezTo>
                  <a:cubicBezTo>
                    <a:pt x="105636" y="1388837"/>
                    <a:pt x="99385" y="1473843"/>
                    <a:pt x="93135" y="1563223"/>
                  </a:cubicBezTo>
                  <a:cubicBezTo>
                    <a:pt x="92509" y="1570724"/>
                    <a:pt x="86884" y="1575724"/>
                    <a:pt x="79383" y="1575724"/>
                  </a:cubicBezTo>
                  <a:cubicBezTo>
                    <a:pt x="79383" y="1575724"/>
                    <a:pt x="79383" y="1575724"/>
                    <a:pt x="79383" y="1575724"/>
                  </a:cubicBezTo>
                  <a:close/>
                  <a:moveTo>
                    <a:pt x="79383" y="33127"/>
                  </a:moveTo>
                  <a:cubicBezTo>
                    <a:pt x="-18747" y="250016"/>
                    <a:pt x="10004" y="630040"/>
                    <a:pt x="61257" y="1307582"/>
                  </a:cubicBezTo>
                  <a:cubicBezTo>
                    <a:pt x="66883" y="1385087"/>
                    <a:pt x="73133" y="1466342"/>
                    <a:pt x="79383" y="1551973"/>
                  </a:cubicBezTo>
                  <a:cubicBezTo>
                    <a:pt x="85634" y="1466342"/>
                    <a:pt x="91884" y="1385087"/>
                    <a:pt x="97510" y="1307582"/>
                  </a:cubicBezTo>
                  <a:cubicBezTo>
                    <a:pt x="148763" y="629414"/>
                    <a:pt x="177515" y="250016"/>
                    <a:pt x="79383" y="33127"/>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4" name="Google Shape;329;p18"/>
            <p:cNvSpPr/>
            <p:nvPr/>
          </p:nvSpPr>
          <p:spPr>
            <a:xfrm rot="1588200">
              <a:off x="9301320" y="4021920"/>
              <a:ext cx="942480" cy="94680"/>
            </a:xfrm>
            <a:custGeom>
              <a:avLst/>
              <a:gdLst>
                <a:gd name="textAreaLeft" fmla="*/ 0 w 942480"/>
                <a:gd name="textAreaRight" fmla="*/ 942840 w 942480"/>
                <a:gd name="textAreaTop" fmla="*/ 0 h 94680"/>
                <a:gd name="textAreaBottom" fmla="*/ 95040 h 94680"/>
              </a:gdLst>
              <a:ahLst/>
              <a:rect l="textAreaLeft" t="textAreaTop" r="textAreaRight" b="textAreaBottom"/>
              <a:pathLst>
                <a:path w="1575723" h="158763">
                  <a:moveTo>
                    <a:pt x="476280" y="158764"/>
                  </a:moveTo>
                  <a:cubicBezTo>
                    <a:pt x="269392" y="158764"/>
                    <a:pt x="120632" y="138762"/>
                    <a:pt x="13126" y="85634"/>
                  </a:cubicBezTo>
                  <a:lnTo>
                    <a:pt x="0" y="79384"/>
                  </a:lnTo>
                  <a:lnTo>
                    <a:pt x="13126" y="73133"/>
                  </a:lnTo>
                  <a:cubicBezTo>
                    <a:pt x="231265" y="-34374"/>
                    <a:pt x="613788" y="-5622"/>
                    <a:pt x="1308832" y="46882"/>
                  </a:cubicBezTo>
                  <a:cubicBezTo>
                    <a:pt x="1389462" y="53132"/>
                    <a:pt x="1474467" y="59382"/>
                    <a:pt x="1563223" y="65633"/>
                  </a:cubicBezTo>
                  <a:cubicBezTo>
                    <a:pt x="1570723" y="66258"/>
                    <a:pt x="1575724" y="71883"/>
                    <a:pt x="1575724" y="79384"/>
                  </a:cubicBezTo>
                  <a:cubicBezTo>
                    <a:pt x="1575724" y="86884"/>
                    <a:pt x="1570723" y="92510"/>
                    <a:pt x="1563223" y="93135"/>
                  </a:cubicBezTo>
                  <a:cubicBezTo>
                    <a:pt x="1474467" y="99385"/>
                    <a:pt x="1389462" y="106260"/>
                    <a:pt x="1308832" y="111886"/>
                  </a:cubicBezTo>
                  <a:cubicBezTo>
                    <a:pt x="958185" y="138137"/>
                    <a:pt x="686918" y="158764"/>
                    <a:pt x="476280" y="158764"/>
                  </a:cubicBezTo>
                  <a:close/>
                  <a:moveTo>
                    <a:pt x="33127" y="79384"/>
                  </a:moveTo>
                  <a:cubicBezTo>
                    <a:pt x="250016" y="177515"/>
                    <a:pt x="630039" y="148763"/>
                    <a:pt x="1308207" y="97510"/>
                  </a:cubicBezTo>
                  <a:cubicBezTo>
                    <a:pt x="1385712" y="91884"/>
                    <a:pt x="1466967" y="85634"/>
                    <a:pt x="1552597" y="79384"/>
                  </a:cubicBezTo>
                  <a:cubicBezTo>
                    <a:pt x="1466967" y="73133"/>
                    <a:pt x="1385712" y="66883"/>
                    <a:pt x="1308207" y="61258"/>
                  </a:cubicBezTo>
                  <a:cubicBezTo>
                    <a:pt x="629414" y="10004"/>
                    <a:pt x="249390" y="-18748"/>
                    <a:pt x="33127" y="79384"/>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5" name="Google Shape;330;p18"/>
            <p:cNvSpPr/>
            <p:nvPr/>
          </p:nvSpPr>
          <p:spPr>
            <a:xfrm rot="1588200">
              <a:off x="8400960" y="3664080"/>
              <a:ext cx="668520" cy="668160"/>
            </a:xfrm>
            <a:custGeom>
              <a:avLst/>
              <a:gdLst>
                <a:gd name="textAreaLeft" fmla="*/ 0 w 668520"/>
                <a:gd name="textAreaRight" fmla="*/ 668880 w 668520"/>
                <a:gd name="textAreaTop" fmla="*/ 0 h 668160"/>
                <a:gd name="textAreaBottom" fmla="*/ 668520 h 668160"/>
              </a:gdLst>
              <a:ahLst/>
              <a:rect l="textAreaLeft" t="textAreaTop" r="textAreaRight" b="textAreaBottom"/>
              <a:pathLst>
                <a:path w="1117897" h="1117570">
                  <a:moveTo>
                    <a:pt x="13453" y="1117570"/>
                  </a:moveTo>
                  <a:cubicBezTo>
                    <a:pt x="10328" y="1117570"/>
                    <a:pt x="6578" y="1116320"/>
                    <a:pt x="4077" y="1113195"/>
                  </a:cubicBezTo>
                  <a:cubicBezTo>
                    <a:pt x="-923" y="1108195"/>
                    <a:pt x="-1548" y="1100069"/>
                    <a:pt x="3452" y="1095069"/>
                  </a:cubicBezTo>
                  <a:cubicBezTo>
                    <a:pt x="61581" y="1027565"/>
                    <a:pt x="117210" y="963185"/>
                    <a:pt x="169713" y="901932"/>
                  </a:cubicBezTo>
                  <a:cubicBezTo>
                    <a:pt x="624116" y="373773"/>
                    <a:pt x="874132" y="82505"/>
                    <a:pt x="1104147" y="4375"/>
                  </a:cubicBezTo>
                  <a:lnTo>
                    <a:pt x="1117897" y="0"/>
                  </a:lnTo>
                  <a:lnTo>
                    <a:pt x="1113522" y="13751"/>
                  </a:lnTo>
                  <a:cubicBezTo>
                    <a:pt x="1035392" y="243765"/>
                    <a:pt x="744124" y="493781"/>
                    <a:pt x="215966" y="948184"/>
                  </a:cubicBezTo>
                  <a:cubicBezTo>
                    <a:pt x="154712" y="1000688"/>
                    <a:pt x="90333" y="1056316"/>
                    <a:pt x="22204" y="1115070"/>
                  </a:cubicBezTo>
                  <a:lnTo>
                    <a:pt x="22204" y="1115070"/>
                  </a:lnTo>
                  <a:cubicBezTo>
                    <a:pt x="19703" y="1116320"/>
                    <a:pt x="16578" y="1117570"/>
                    <a:pt x="13453" y="1117570"/>
                  </a:cubicBezTo>
                  <a:close/>
                  <a:moveTo>
                    <a:pt x="1094771" y="22501"/>
                  </a:moveTo>
                  <a:cubicBezTo>
                    <a:pt x="872257" y="106257"/>
                    <a:pt x="624116" y="395025"/>
                    <a:pt x="180963" y="910682"/>
                  </a:cubicBezTo>
                  <a:cubicBezTo>
                    <a:pt x="130335" y="970061"/>
                    <a:pt x="77207" y="1031940"/>
                    <a:pt x="20953" y="1096319"/>
                  </a:cubicBezTo>
                  <a:cubicBezTo>
                    <a:pt x="85958" y="1040065"/>
                    <a:pt x="147836" y="986937"/>
                    <a:pt x="206590" y="936309"/>
                  </a:cubicBezTo>
                  <a:cubicBezTo>
                    <a:pt x="722247" y="493156"/>
                    <a:pt x="1011016" y="245015"/>
                    <a:pt x="1094771" y="22501"/>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6" name="Google Shape;331;p18"/>
            <p:cNvSpPr/>
            <p:nvPr/>
          </p:nvSpPr>
          <p:spPr>
            <a:xfrm rot="1588200">
              <a:off x="9114480" y="4019400"/>
              <a:ext cx="668520" cy="668160"/>
            </a:xfrm>
            <a:custGeom>
              <a:avLst/>
              <a:gdLst>
                <a:gd name="textAreaLeft" fmla="*/ 0 w 668520"/>
                <a:gd name="textAreaRight" fmla="*/ 668880 w 668520"/>
                <a:gd name="textAreaTop" fmla="*/ 0 h 668160"/>
                <a:gd name="textAreaBottom" fmla="*/ 668520 h 668160"/>
              </a:gdLst>
              <a:ahLst/>
              <a:rect l="textAreaLeft" t="textAreaTop" r="textAreaRight" b="textAreaBottom"/>
              <a:pathLst>
                <a:path w="1117897" h="1117570">
                  <a:moveTo>
                    <a:pt x="1103819" y="1117570"/>
                  </a:moveTo>
                  <a:cubicBezTo>
                    <a:pt x="1100694" y="1117570"/>
                    <a:pt x="1097569" y="1116320"/>
                    <a:pt x="1095069" y="1114445"/>
                  </a:cubicBezTo>
                  <a:cubicBezTo>
                    <a:pt x="1027564" y="1056316"/>
                    <a:pt x="963185" y="1000688"/>
                    <a:pt x="901931" y="948184"/>
                  </a:cubicBezTo>
                  <a:cubicBezTo>
                    <a:pt x="373148" y="493781"/>
                    <a:pt x="82505" y="243765"/>
                    <a:pt x="4375" y="13751"/>
                  </a:cubicBezTo>
                  <a:lnTo>
                    <a:pt x="0" y="0"/>
                  </a:lnTo>
                  <a:lnTo>
                    <a:pt x="13751" y="4375"/>
                  </a:lnTo>
                  <a:cubicBezTo>
                    <a:pt x="243765" y="82505"/>
                    <a:pt x="493781" y="373773"/>
                    <a:pt x="948184" y="901932"/>
                  </a:cubicBezTo>
                  <a:cubicBezTo>
                    <a:pt x="1000688" y="963185"/>
                    <a:pt x="1056316" y="1027565"/>
                    <a:pt x="1114445" y="1095069"/>
                  </a:cubicBezTo>
                  <a:lnTo>
                    <a:pt x="1114445" y="1095069"/>
                  </a:lnTo>
                  <a:cubicBezTo>
                    <a:pt x="1119445" y="1100694"/>
                    <a:pt x="1118820" y="1108195"/>
                    <a:pt x="1113820" y="1113820"/>
                  </a:cubicBezTo>
                  <a:cubicBezTo>
                    <a:pt x="1110695" y="1116320"/>
                    <a:pt x="1107569" y="1117570"/>
                    <a:pt x="1103819" y="1117570"/>
                  </a:cubicBezTo>
                  <a:close/>
                  <a:moveTo>
                    <a:pt x="22501" y="22501"/>
                  </a:moveTo>
                  <a:cubicBezTo>
                    <a:pt x="106257" y="245015"/>
                    <a:pt x="395025" y="493156"/>
                    <a:pt x="910682" y="936934"/>
                  </a:cubicBezTo>
                  <a:cubicBezTo>
                    <a:pt x="969436" y="987562"/>
                    <a:pt x="1031940" y="1040690"/>
                    <a:pt x="1096318" y="1096944"/>
                  </a:cubicBezTo>
                  <a:cubicBezTo>
                    <a:pt x="1040690" y="1031940"/>
                    <a:pt x="986936" y="970061"/>
                    <a:pt x="936308" y="911307"/>
                  </a:cubicBezTo>
                  <a:cubicBezTo>
                    <a:pt x="493781" y="395025"/>
                    <a:pt x="245640" y="106257"/>
                    <a:pt x="22501" y="22501"/>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7" name="Google Shape;332;p18"/>
            <p:cNvSpPr/>
            <p:nvPr/>
          </p:nvSpPr>
          <p:spPr>
            <a:xfrm rot="1588200">
              <a:off x="9469440" y="3305160"/>
              <a:ext cx="668520" cy="668880"/>
            </a:xfrm>
            <a:custGeom>
              <a:avLst/>
              <a:gdLst>
                <a:gd name="textAreaLeft" fmla="*/ 0 w 668520"/>
                <a:gd name="textAreaRight" fmla="*/ 668880 w 668520"/>
                <a:gd name="textAreaTop" fmla="*/ 0 h 668880"/>
                <a:gd name="textAreaBottom" fmla="*/ 669240 h 668880"/>
              </a:gdLst>
              <a:ahLst/>
              <a:rect l="textAreaLeft" t="textAreaTop" r="textAreaRight" b="textAreaBottom"/>
              <a:pathLst>
                <a:path w="1117897" h="1118522">
                  <a:moveTo>
                    <a:pt x="0" y="1118522"/>
                  </a:moveTo>
                  <a:lnTo>
                    <a:pt x="4376" y="1104772"/>
                  </a:lnTo>
                  <a:cubicBezTo>
                    <a:pt x="82506" y="874757"/>
                    <a:pt x="373774" y="624741"/>
                    <a:pt x="901932" y="170338"/>
                  </a:cubicBezTo>
                  <a:cubicBezTo>
                    <a:pt x="963186" y="117835"/>
                    <a:pt x="1027565" y="62206"/>
                    <a:pt x="1095694" y="3452"/>
                  </a:cubicBezTo>
                  <a:cubicBezTo>
                    <a:pt x="1101320" y="-1548"/>
                    <a:pt x="1108820" y="-923"/>
                    <a:pt x="1113821" y="4077"/>
                  </a:cubicBezTo>
                  <a:cubicBezTo>
                    <a:pt x="1118820" y="9078"/>
                    <a:pt x="1119446" y="17203"/>
                    <a:pt x="1114445" y="22204"/>
                  </a:cubicBezTo>
                  <a:lnTo>
                    <a:pt x="1114445" y="22204"/>
                  </a:lnTo>
                  <a:cubicBezTo>
                    <a:pt x="1056316" y="89708"/>
                    <a:pt x="1000689" y="154087"/>
                    <a:pt x="948185" y="215341"/>
                  </a:cubicBezTo>
                  <a:cubicBezTo>
                    <a:pt x="493781" y="743499"/>
                    <a:pt x="243765" y="1034767"/>
                    <a:pt x="13751" y="1112897"/>
                  </a:cubicBezTo>
                  <a:lnTo>
                    <a:pt x="0" y="1118522"/>
                  </a:lnTo>
                  <a:close/>
                  <a:moveTo>
                    <a:pt x="1103820" y="13453"/>
                  </a:moveTo>
                  <a:cubicBezTo>
                    <a:pt x="1036940" y="72832"/>
                    <a:pt x="972562" y="128460"/>
                    <a:pt x="911308" y="180963"/>
                  </a:cubicBezTo>
                  <a:cubicBezTo>
                    <a:pt x="395650" y="624116"/>
                    <a:pt x="106882" y="872257"/>
                    <a:pt x="23127" y="1094771"/>
                  </a:cubicBezTo>
                  <a:cubicBezTo>
                    <a:pt x="245641" y="1011016"/>
                    <a:pt x="493781" y="722248"/>
                    <a:pt x="937559" y="206590"/>
                  </a:cubicBezTo>
                  <a:cubicBezTo>
                    <a:pt x="990062" y="145336"/>
                    <a:pt x="1045691" y="80957"/>
                    <a:pt x="1103820" y="13453"/>
                  </a:cubicBezTo>
                  <a:lnTo>
                    <a:pt x="1109445" y="18453"/>
                  </a:lnTo>
                  <a:lnTo>
                    <a:pt x="1103820" y="13453"/>
                  </a:lnTo>
                  <a:lnTo>
                    <a:pt x="1109445" y="18453"/>
                  </a:lnTo>
                  <a:lnTo>
                    <a:pt x="1103820" y="13453"/>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8" name="Google Shape;333;p18"/>
            <p:cNvSpPr/>
            <p:nvPr/>
          </p:nvSpPr>
          <p:spPr>
            <a:xfrm rot="1588200">
              <a:off x="8755920" y="2950560"/>
              <a:ext cx="668880" cy="668520"/>
            </a:xfrm>
            <a:custGeom>
              <a:avLst/>
              <a:gdLst>
                <a:gd name="textAreaLeft" fmla="*/ 0 w 668880"/>
                <a:gd name="textAreaRight" fmla="*/ 669240 w 668880"/>
                <a:gd name="textAreaTop" fmla="*/ 0 h 668520"/>
                <a:gd name="textAreaBottom" fmla="*/ 668880 h 668520"/>
              </a:gdLst>
              <a:ahLst/>
              <a:rect l="textAreaLeft" t="textAreaTop" r="textAreaRight" b="textAreaBottom"/>
              <a:pathLst>
                <a:path w="1118522" h="1117897">
                  <a:moveTo>
                    <a:pt x="1118522" y="1117897"/>
                  </a:moveTo>
                  <a:lnTo>
                    <a:pt x="1104772" y="1113522"/>
                  </a:lnTo>
                  <a:cubicBezTo>
                    <a:pt x="874757" y="1035392"/>
                    <a:pt x="624741" y="744124"/>
                    <a:pt x="170338" y="215966"/>
                  </a:cubicBezTo>
                  <a:cubicBezTo>
                    <a:pt x="117834" y="154712"/>
                    <a:pt x="62206" y="90333"/>
                    <a:pt x="3452" y="22204"/>
                  </a:cubicBezTo>
                  <a:lnTo>
                    <a:pt x="3452" y="22204"/>
                  </a:lnTo>
                  <a:cubicBezTo>
                    <a:pt x="-1548" y="16578"/>
                    <a:pt x="-923" y="9078"/>
                    <a:pt x="4077" y="4077"/>
                  </a:cubicBezTo>
                  <a:cubicBezTo>
                    <a:pt x="9077" y="-923"/>
                    <a:pt x="17203" y="-1548"/>
                    <a:pt x="22828" y="3452"/>
                  </a:cubicBezTo>
                  <a:cubicBezTo>
                    <a:pt x="90333" y="61581"/>
                    <a:pt x="154712" y="117209"/>
                    <a:pt x="216591" y="170338"/>
                  </a:cubicBezTo>
                  <a:cubicBezTo>
                    <a:pt x="744749" y="624741"/>
                    <a:pt x="1036017" y="874757"/>
                    <a:pt x="1114147" y="1104771"/>
                  </a:cubicBezTo>
                  <a:lnTo>
                    <a:pt x="1118522" y="1117897"/>
                  </a:lnTo>
                  <a:close/>
                  <a:moveTo>
                    <a:pt x="20953" y="20953"/>
                  </a:moveTo>
                  <a:cubicBezTo>
                    <a:pt x="77207" y="85958"/>
                    <a:pt x="130335" y="147836"/>
                    <a:pt x="180963" y="206590"/>
                  </a:cubicBezTo>
                  <a:cubicBezTo>
                    <a:pt x="624116" y="722248"/>
                    <a:pt x="872257" y="1011016"/>
                    <a:pt x="1094771" y="1094771"/>
                  </a:cubicBezTo>
                  <a:cubicBezTo>
                    <a:pt x="1011016" y="872257"/>
                    <a:pt x="722247" y="624116"/>
                    <a:pt x="206590" y="180963"/>
                  </a:cubicBezTo>
                  <a:cubicBezTo>
                    <a:pt x="147836" y="129710"/>
                    <a:pt x="85958" y="76582"/>
                    <a:pt x="20953" y="20953"/>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9" name="Google Shape;334;p18"/>
            <p:cNvSpPr/>
            <p:nvPr/>
          </p:nvSpPr>
          <p:spPr>
            <a:xfrm rot="1588200">
              <a:off x="8499960" y="3262680"/>
              <a:ext cx="828360" cy="327960"/>
            </a:xfrm>
            <a:custGeom>
              <a:avLst/>
              <a:gdLst>
                <a:gd name="textAreaLeft" fmla="*/ 0 w 828360"/>
                <a:gd name="textAreaRight" fmla="*/ 828720 w 828360"/>
                <a:gd name="textAreaTop" fmla="*/ 0 h 327960"/>
                <a:gd name="textAreaBottom" fmla="*/ 328320 h 327960"/>
              </a:gdLst>
              <a:ahLst/>
              <a:rect l="textAreaLeft" t="textAreaTop" r="textAreaRight" b="textAreaBottom"/>
              <a:pathLst>
                <a:path w="1385324" h="548695">
                  <a:moveTo>
                    <a:pt x="1330322" y="548695"/>
                  </a:moveTo>
                  <a:cubicBezTo>
                    <a:pt x="1104057" y="548695"/>
                    <a:pt x="782787" y="394936"/>
                    <a:pt x="224627" y="128669"/>
                  </a:cubicBezTo>
                  <a:cubicBezTo>
                    <a:pt x="155873" y="96167"/>
                    <a:pt x="83993" y="61165"/>
                    <a:pt x="7739" y="25538"/>
                  </a:cubicBezTo>
                  <a:cubicBezTo>
                    <a:pt x="1488" y="22412"/>
                    <a:pt x="-1637" y="15537"/>
                    <a:pt x="863" y="8661"/>
                  </a:cubicBezTo>
                  <a:cubicBezTo>
                    <a:pt x="3363" y="1786"/>
                    <a:pt x="10239" y="-1339"/>
                    <a:pt x="17114" y="536"/>
                  </a:cubicBezTo>
                  <a:cubicBezTo>
                    <a:pt x="97119" y="24912"/>
                    <a:pt x="173999" y="48664"/>
                    <a:pt x="247129" y="70540"/>
                  </a:cubicBezTo>
                  <a:cubicBezTo>
                    <a:pt x="874668" y="261177"/>
                    <a:pt x="1220940" y="366184"/>
                    <a:pt x="1375325" y="534945"/>
                  </a:cubicBezTo>
                  <a:lnTo>
                    <a:pt x="1385325" y="545570"/>
                  </a:lnTo>
                  <a:lnTo>
                    <a:pt x="1370950" y="546820"/>
                  </a:lnTo>
                  <a:cubicBezTo>
                    <a:pt x="1357823" y="548070"/>
                    <a:pt x="1344073" y="548695"/>
                    <a:pt x="1330322" y="548695"/>
                  </a:cubicBezTo>
                  <a:close/>
                  <a:moveTo>
                    <a:pt x="27740" y="18662"/>
                  </a:moveTo>
                  <a:cubicBezTo>
                    <a:pt x="98369" y="52414"/>
                    <a:pt x="165873" y="84291"/>
                    <a:pt x="230878" y="115543"/>
                  </a:cubicBezTo>
                  <a:cubicBezTo>
                    <a:pt x="807789" y="391185"/>
                    <a:pt x="1131559" y="545570"/>
                    <a:pt x="1354698" y="533694"/>
                  </a:cubicBezTo>
                  <a:cubicBezTo>
                    <a:pt x="1197813" y="374309"/>
                    <a:pt x="854666" y="269928"/>
                    <a:pt x="243379" y="84291"/>
                  </a:cubicBezTo>
                  <a:cubicBezTo>
                    <a:pt x="174624" y="63665"/>
                    <a:pt x="102745" y="41788"/>
                    <a:pt x="27740" y="18662"/>
                  </a:cubicBezTo>
                  <a:close/>
                  <a:moveTo>
                    <a:pt x="13989" y="12412"/>
                  </a:moveTo>
                  <a:lnTo>
                    <a:pt x="10864" y="18662"/>
                  </a:lnTo>
                  <a:lnTo>
                    <a:pt x="13989" y="12412"/>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0" name="Google Shape;335;p18"/>
            <p:cNvSpPr/>
            <p:nvPr/>
          </p:nvSpPr>
          <p:spPr>
            <a:xfrm rot="1588200">
              <a:off x="9498240" y="3049560"/>
              <a:ext cx="327960" cy="828000"/>
            </a:xfrm>
            <a:custGeom>
              <a:avLst/>
              <a:gdLst>
                <a:gd name="textAreaLeft" fmla="*/ 0 w 327960"/>
                <a:gd name="textAreaRight" fmla="*/ 328320 w 327960"/>
                <a:gd name="textAreaTop" fmla="*/ 0 h 828000"/>
                <a:gd name="textAreaBottom" fmla="*/ 828360 h 828000"/>
              </a:gdLst>
              <a:ahLst/>
              <a:rect l="textAreaLeft" t="textAreaTop" r="textAreaRight" b="textAreaBottom"/>
              <a:pathLst>
                <a:path w="548537" h="1384699">
                  <a:moveTo>
                    <a:pt x="2968" y="1384700"/>
                  </a:moveTo>
                  <a:lnTo>
                    <a:pt x="1717" y="1370324"/>
                  </a:lnTo>
                  <a:cubicBezTo>
                    <a:pt x="-18284" y="1142185"/>
                    <a:pt x="137351" y="816539"/>
                    <a:pt x="419869" y="224627"/>
                  </a:cubicBezTo>
                  <a:cubicBezTo>
                    <a:pt x="452996" y="155873"/>
                    <a:pt x="487373" y="83368"/>
                    <a:pt x="523000" y="7739"/>
                  </a:cubicBezTo>
                  <a:lnTo>
                    <a:pt x="523000" y="7739"/>
                  </a:lnTo>
                  <a:cubicBezTo>
                    <a:pt x="526125" y="1488"/>
                    <a:pt x="533001" y="-1637"/>
                    <a:pt x="539876" y="863"/>
                  </a:cubicBezTo>
                  <a:cubicBezTo>
                    <a:pt x="546752" y="3363"/>
                    <a:pt x="549877" y="10239"/>
                    <a:pt x="548002" y="17114"/>
                  </a:cubicBezTo>
                  <a:cubicBezTo>
                    <a:pt x="523625" y="97744"/>
                    <a:pt x="499874" y="173999"/>
                    <a:pt x="477998" y="247129"/>
                  </a:cubicBezTo>
                  <a:cubicBezTo>
                    <a:pt x="287361" y="874668"/>
                    <a:pt x="182354" y="1220315"/>
                    <a:pt x="13593" y="1375324"/>
                  </a:cubicBezTo>
                  <a:lnTo>
                    <a:pt x="2968" y="1384700"/>
                  </a:lnTo>
                  <a:close/>
                  <a:moveTo>
                    <a:pt x="529876" y="27740"/>
                  </a:moveTo>
                  <a:cubicBezTo>
                    <a:pt x="496123" y="98369"/>
                    <a:pt x="463622" y="166498"/>
                    <a:pt x="432994" y="230878"/>
                  </a:cubicBezTo>
                  <a:cubicBezTo>
                    <a:pt x="157352" y="807789"/>
                    <a:pt x="2968" y="1130934"/>
                    <a:pt x="14843" y="1354073"/>
                  </a:cubicBezTo>
                  <a:cubicBezTo>
                    <a:pt x="174228" y="1197188"/>
                    <a:pt x="278610" y="854042"/>
                    <a:pt x="464246" y="242753"/>
                  </a:cubicBezTo>
                  <a:cubicBezTo>
                    <a:pt x="484873" y="174624"/>
                    <a:pt x="506749" y="102745"/>
                    <a:pt x="529876" y="27740"/>
                  </a:cubicBezTo>
                  <a:close/>
                  <a:moveTo>
                    <a:pt x="536126" y="13989"/>
                  </a:moveTo>
                  <a:lnTo>
                    <a:pt x="536126" y="13989"/>
                  </a:lnTo>
                  <a:lnTo>
                    <a:pt x="529876" y="10864"/>
                  </a:lnTo>
                  <a:lnTo>
                    <a:pt x="536126" y="13989"/>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1" name="Google Shape;336;p18"/>
            <p:cNvSpPr/>
            <p:nvPr/>
          </p:nvSpPr>
          <p:spPr>
            <a:xfrm rot="1588200">
              <a:off x="8713080" y="3759480"/>
              <a:ext cx="327960" cy="828720"/>
            </a:xfrm>
            <a:custGeom>
              <a:avLst/>
              <a:gdLst>
                <a:gd name="textAreaLeft" fmla="*/ 0 w 327960"/>
                <a:gd name="textAreaRight" fmla="*/ 328320 w 327960"/>
                <a:gd name="textAreaTop" fmla="*/ 0 h 828720"/>
                <a:gd name="textAreaBottom" fmla="*/ 829080 h 828720"/>
              </a:gdLst>
              <a:ahLst/>
              <a:rect l="textAreaLeft" t="textAreaTop" r="textAreaRight" b="textAreaBottom"/>
              <a:pathLst>
                <a:path w="548537" h="1385711">
                  <a:moveTo>
                    <a:pt x="13662" y="1385712"/>
                  </a:moveTo>
                  <a:cubicBezTo>
                    <a:pt x="11787" y="1385712"/>
                    <a:pt x="10537" y="1385712"/>
                    <a:pt x="8662" y="1384462"/>
                  </a:cubicBezTo>
                  <a:cubicBezTo>
                    <a:pt x="1786" y="1381962"/>
                    <a:pt x="-1339" y="1375087"/>
                    <a:pt x="536" y="1368211"/>
                  </a:cubicBezTo>
                  <a:lnTo>
                    <a:pt x="536" y="1368211"/>
                  </a:lnTo>
                  <a:cubicBezTo>
                    <a:pt x="24912" y="1287581"/>
                    <a:pt x="48664" y="1211326"/>
                    <a:pt x="70541" y="1138197"/>
                  </a:cubicBezTo>
                  <a:cubicBezTo>
                    <a:pt x="261178" y="510657"/>
                    <a:pt x="366184" y="165010"/>
                    <a:pt x="534944" y="10001"/>
                  </a:cubicBezTo>
                  <a:lnTo>
                    <a:pt x="545570" y="0"/>
                  </a:lnTo>
                  <a:lnTo>
                    <a:pt x="546820" y="14376"/>
                  </a:lnTo>
                  <a:cubicBezTo>
                    <a:pt x="566822" y="242515"/>
                    <a:pt x="411187" y="568161"/>
                    <a:pt x="128669" y="1160698"/>
                  </a:cubicBezTo>
                  <a:cubicBezTo>
                    <a:pt x="96167" y="1229452"/>
                    <a:pt x="61165" y="1301332"/>
                    <a:pt x="25537" y="1377587"/>
                  </a:cubicBezTo>
                  <a:cubicBezTo>
                    <a:pt x="23038" y="1383212"/>
                    <a:pt x="18662" y="1385712"/>
                    <a:pt x="13662" y="1385712"/>
                  </a:cubicBezTo>
                  <a:close/>
                  <a:moveTo>
                    <a:pt x="8037" y="1370711"/>
                  </a:moveTo>
                  <a:lnTo>
                    <a:pt x="14912" y="1372586"/>
                  </a:lnTo>
                  <a:cubicBezTo>
                    <a:pt x="14912" y="1372586"/>
                    <a:pt x="14912" y="1372586"/>
                    <a:pt x="14912" y="1372586"/>
                  </a:cubicBezTo>
                  <a:lnTo>
                    <a:pt x="8037" y="1370711"/>
                  </a:lnTo>
                  <a:close/>
                  <a:moveTo>
                    <a:pt x="534319" y="31877"/>
                  </a:moveTo>
                  <a:cubicBezTo>
                    <a:pt x="374934" y="188762"/>
                    <a:pt x="270553" y="531908"/>
                    <a:pt x="84916" y="1143197"/>
                  </a:cubicBezTo>
                  <a:cubicBezTo>
                    <a:pt x="63665" y="1213826"/>
                    <a:pt x="41163" y="1287581"/>
                    <a:pt x="17412" y="1364461"/>
                  </a:cubicBezTo>
                  <a:cubicBezTo>
                    <a:pt x="51164" y="1291956"/>
                    <a:pt x="84291" y="1221952"/>
                    <a:pt x="116168" y="1155073"/>
                  </a:cubicBezTo>
                  <a:cubicBezTo>
                    <a:pt x="391185" y="578786"/>
                    <a:pt x="545570" y="255016"/>
                    <a:pt x="534319" y="31877"/>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2" name="Google Shape;337;p18"/>
            <p:cNvSpPr/>
            <p:nvPr/>
          </p:nvSpPr>
          <p:spPr>
            <a:xfrm rot="1588200">
              <a:off x="9210960" y="4047480"/>
              <a:ext cx="828000" cy="327960"/>
            </a:xfrm>
            <a:custGeom>
              <a:avLst/>
              <a:gdLst>
                <a:gd name="textAreaLeft" fmla="*/ 0 w 828000"/>
                <a:gd name="textAreaRight" fmla="*/ 828360 w 828000"/>
                <a:gd name="textAreaTop" fmla="*/ 0 h 327960"/>
                <a:gd name="textAreaBottom" fmla="*/ 328320 h 327960"/>
              </a:gdLst>
              <a:ahLst/>
              <a:rect l="textAreaLeft" t="textAreaTop" r="textAreaRight" b="textAreaBottom"/>
              <a:pathLst>
                <a:path w="1384700" h="548626">
                  <a:moveTo>
                    <a:pt x="1371961" y="548627"/>
                  </a:moveTo>
                  <a:cubicBezTo>
                    <a:pt x="1370711" y="548627"/>
                    <a:pt x="1369462" y="548627"/>
                    <a:pt x="1368211" y="548002"/>
                  </a:cubicBezTo>
                  <a:cubicBezTo>
                    <a:pt x="1287581" y="523625"/>
                    <a:pt x="1211326" y="499874"/>
                    <a:pt x="1138197" y="477997"/>
                  </a:cubicBezTo>
                  <a:cubicBezTo>
                    <a:pt x="510658" y="287360"/>
                    <a:pt x="165011" y="182354"/>
                    <a:pt x="10001" y="13593"/>
                  </a:cubicBezTo>
                  <a:lnTo>
                    <a:pt x="0" y="2968"/>
                  </a:lnTo>
                  <a:lnTo>
                    <a:pt x="14376" y="1717"/>
                  </a:lnTo>
                  <a:cubicBezTo>
                    <a:pt x="241891" y="-18284"/>
                    <a:pt x="568161" y="137351"/>
                    <a:pt x="1160074" y="419869"/>
                  </a:cubicBezTo>
                  <a:cubicBezTo>
                    <a:pt x="1228828" y="452996"/>
                    <a:pt x="1300707" y="487373"/>
                    <a:pt x="1376962" y="523000"/>
                  </a:cubicBezTo>
                  <a:lnTo>
                    <a:pt x="1376962" y="523000"/>
                  </a:lnTo>
                  <a:cubicBezTo>
                    <a:pt x="1383212" y="526125"/>
                    <a:pt x="1386337" y="533001"/>
                    <a:pt x="1383837" y="539876"/>
                  </a:cubicBezTo>
                  <a:cubicBezTo>
                    <a:pt x="1381963" y="545502"/>
                    <a:pt x="1376962" y="548627"/>
                    <a:pt x="1371961" y="548627"/>
                  </a:cubicBezTo>
                  <a:close/>
                  <a:moveTo>
                    <a:pt x="1371336" y="536126"/>
                  </a:moveTo>
                  <a:lnTo>
                    <a:pt x="1371336" y="536126"/>
                  </a:lnTo>
                  <a:lnTo>
                    <a:pt x="1374462" y="529876"/>
                  </a:lnTo>
                  <a:lnTo>
                    <a:pt x="1371336" y="536126"/>
                  </a:lnTo>
                  <a:close/>
                  <a:moveTo>
                    <a:pt x="30627" y="14843"/>
                  </a:moveTo>
                  <a:cubicBezTo>
                    <a:pt x="187512" y="174228"/>
                    <a:pt x="530659" y="278610"/>
                    <a:pt x="1141947" y="464246"/>
                  </a:cubicBezTo>
                  <a:cubicBezTo>
                    <a:pt x="1210702" y="484873"/>
                    <a:pt x="1282581" y="506749"/>
                    <a:pt x="1357586" y="529876"/>
                  </a:cubicBezTo>
                  <a:cubicBezTo>
                    <a:pt x="1286956" y="496124"/>
                    <a:pt x="1218827" y="463621"/>
                    <a:pt x="1154448" y="432995"/>
                  </a:cubicBezTo>
                  <a:cubicBezTo>
                    <a:pt x="577536" y="157352"/>
                    <a:pt x="253767" y="2968"/>
                    <a:pt x="30627" y="14843"/>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3" name="Google Shape;338;p18"/>
            <p:cNvSpPr/>
            <p:nvPr/>
          </p:nvSpPr>
          <p:spPr>
            <a:xfrm rot="1588200">
              <a:off x="8333640" y="3614400"/>
              <a:ext cx="813240" cy="363240"/>
            </a:xfrm>
            <a:custGeom>
              <a:avLst/>
              <a:gdLst>
                <a:gd name="textAreaLeft" fmla="*/ 0 w 813240"/>
                <a:gd name="textAreaRight" fmla="*/ 813600 w 813240"/>
                <a:gd name="textAreaTop" fmla="*/ 0 h 363240"/>
                <a:gd name="textAreaBottom" fmla="*/ 363600 h 363240"/>
              </a:gdLst>
              <a:ahLst/>
              <a:rect l="textAreaLeft" t="textAreaTop" r="textAreaRight" b="textAreaBottom"/>
              <a:pathLst>
                <a:path w="1359555" h="607906">
                  <a:moveTo>
                    <a:pt x="13221" y="607907"/>
                  </a:moveTo>
                  <a:cubicBezTo>
                    <a:pt x="8221" y="607907"/>
                    <a:pt x="3845" y="604781"/>
                    <a:pt x="1345" y="599781"/>
                  </a:cubicBezTo>
                  <a:cubicBezTo>
                    <a:pt x="-1780" y="593530"/>
                    <a:pt x="720" y="586030"/>
                    <a:pt x="6971" y="582905"/>
                  </a:cubicBezTo>
                  <a:cubicBezTo>
                    <a:pt x="81350" y="543527"/>
                    <a:pt x="151980" y="506025"/>
                    <a:pt x="218859" y="469773"/>
                  </a:cubicBezTo>
                  <a:cubicBezTo>
                    <a:pt x="797645" y="161003"/>
                    <a:pt x="1116415" y="-9007"/>
                    <a:pt x="1345180" y="368"/>
                  </a:cubicBezTo>
                  <a:lnTo>
                    <a:pt x="1359556" y="993"/>
                  </a:lnTo>
                  <a:lnTo>
                    <a:pt x="1350180" y="12244"/>
                  </a:lnTo>
                  <a:cubicBezTo>
                    <a:pt x="1203296" y="187880"/>
                    <a:pt x="862650" y="307888"/>
                    <a:pt x="244486" y="526651"/>
                  </a:cubicBezTo>
                  <a:cubicBezTo>
                    <a:pt x="172606" y="552278"/>
                    <a:pt x="96976" y="578530"/>
                    <a:pt x="17596" y="606656"/>
                  </a:cubicBezTo>
                  <a:lnTo>
                    <a:pt x="17596" y="606656"/>
                  </a:lnTo>
                  <a:cubicBezTo>
                    <a:pt x="15721" y="607281"/>
                    <a:pt x="14471" y="607907"/>
                    <a:pt x="13221" y="607907"/>
                  </a:cubicBezTo>
                  <a:close/>
                  <a:moveTo>
                    <a:pt x="12596" y="593530"/>
                  </a:moveTo>
                  <a:lnTo>
                    <a:pt x="12596" y="593530"/>
                  </a:lnTo>
                  <a:lnTo>
                    <a:pt x="12596" y="593530"/>
                  </a:lnTo>
                  <a:lnTo>
                    <a:pt x="12596" y="593530"/>
                  </a:lnTo>
                  <a:close/>
                  <a:moveTo>
                    <a:pt x="1325804" y="14119"/>
                  </a:moveTo>
                  <a:cubicBezTo>
                    <a:pt x="1102040" y="14119"/>
                    <a:pt x="786395" y="182880"/>
                    <a:pt x="225734" y="482274"/>
                  </a:cubicBezTo>
                  <a:cubicBezTo>
                    <a:pt x="162606" y="516026"/>
                    <a:pt x="96352" y="551028"/>
                    <a:pt x="26972" y="587905"/>
                  </a:cubicBezTo>
                  <a:cubicBezTo>
                    <a:pt x="100727" y="561653"/>
                    <a:pt x="171981" y="536652"/>
                    <a:pt x="239485" y="512900"/>
                  </a:cubicBezTo>
                  <a:cubicBezTo>
                    <a:pt x="842023" y="299762"/>
                    <a:pt x="1179544" y="180379"/>
                    <a:pt x="1329554" y="14119"/>
                  </a:cubicBezTo>
                  <a:cubicBezTo>
                    <a:pt x="1328304" y="14119"/>
                    <a:pt x="1327054" y="14119"/>
                    <a:pt x="1325804" y="14119"/>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4" name="Google Shape;339;p18"/>
            <p:cNvSpPr/>
            <p:nvPr/>
          </p:nvSpPr>
          <p:spPr>
            <a:xfrm rot="1588200">
              <a:off x="9064800" y="3941640"/>
              <a:ext cx="363240" cy="812880"/>
            </a:xfrm>
            <a:custGeom>
              <a:avLst/>
              <a:gdLst>
                <a:gd name="textAreaLeft" fmla="*/ 0 w 363240"/>
                <a:gd name="textAreaRight" fmla="*/ 363600 w 363240"/>
                <a:gd name="textAreaTop" fmla="*/ 0 h 812880"/>
                <a:gd name="textAreaBottom" fmla="*/ 813240 h 812880"/>
              </a:gdLst>
              <a:ahLst/>
              <a:rect l="textAreaLeft" t="textAreaTop" r="textAreaRight" b="textAreaBottom"/>
              <a:pathLst>
                <a:path w="607567" h="1359460">
                  <a:moveTo>
                    <a:pt x="594203" y="1359460"/>
                  </a:moveTo>
                  <a:cubicBezTo>
                    <a:pt x="589204" y="1359460"/>
                    <a:pt x="584828" y="1356960"/>
                    <a:pt x="582953" y="1352585"/>
                  </a:cubicBezTo>
                  <a:cubicBezTo>
                    <a:pt x="543575" y="1278205"/>
                    <a:pt x="506073" y="1208201"/>
                    <a:pt x="469821" y="1140697"/>
                  </a:cubicBezTo>
                  <a:cubicBezTo>
                    <a:pt x="161052" y="561910"/>
                    <a:pt x="-9584" y="243140"/>
                    <a:pt x="416" y="14376"/>
                  </a:cubicBezTo>
                  <a:lnTo>
                    <a:pt x="1042" y="0"/>
                  </a:lnTo>
                  <a:lnTo>
                    <a:pt x="12292" y="9376"/>
                  </a:lnTo>
                  <a:cubicBezTo>
                    <a:pt x="187928" y="156260"/>
                    <a:pt x="307936" y="496906"/>
                    <a:pt x="526700" y="1115070"/>
                  </a:cubicBezTo>
                  <a:cubicBezTo>
                    <a:pt x="552326" y="1186949"/>
                    <a:pt x="578578" y="1262579"/>
                    <a:pt x="606704" y="1341334"/>
                  </a:cubicBezTo>
                  <a:lnTo>
                    <a:pt x="606704" y="1341334"/>
                  </a:lnTo>
                  <a:cubicBezTo>
                    <a:pt x="609205" y="1348210"/>
                    <a:pt x="606079" y="1355085"/>
                    <a:pt x="599829" y="1357585"/>
                  </a:cubicBezTo>
                  <a:cubicBezTo>
                    <a:pt x="597329" y="1358835"/>
                    <a:pt x="595454" y="1359460"/>
                    <a:pt x="594203" y="1359460"/>
                  </a:cubicBezTo>
                  <a:close/>
                  <a:moveTo>
                    <a:pt x="592954" y="1346334"/>
                  </a:moveTo>
                  <a:lnTo>
                    <a:pt x="592954" y="1346334"/>
                  </a:lnTo>
                  <a:lnTo>
                    <a:pt x="592954" y="1346334"/>
                  </a:lnTo>
                  <a:lnTo>
                    <a:pt x="592954" y="1346334"/>
                  </a:lnTo>
                  <a:close/>
                  <a:moveTo>
                    <a:pt x="14167" y="30002"/>
                  </a:moveTo>
                  <a:cubicBezTo>
                    <a:pt x="12292" y="253766"/>
                    <a:pt x="181053" y="570036"/>
                    <a:pt x="482322" y="1133821"/>
                  </a:cubicBezTo>
                  <a:cubicBezTo>
                    <a:pt x="516074" y="1196950"/>
                    <a:pt x="551076" y="1263204"/>
                    <a:pt x="587953" y="1331959"/>
                  </a:cubicBezTo>
                  <a:cubicBezTo>
                    <a:pt x="561702" y="1258204"/>
                    <a:pt x="536700" y="1186949"/>
                    <a:pt x="512948" y="1119445"/>
                  </a:cubicBezTo>
                  <a:cubicBezTo>
                    <a:pt x="299810" y="517532"/>
                    <a:pt x="180428" y="179386"/>
                    <a:pt x="14167" y="30002"/>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5" name="Google Shape;340;p18"/>
            <p:cNvSpPr/>
            <p:nvPr/>
          </p:nvSpPr>
          <p:spPr>
            <a:xfrm rot="1588200">
              <a:off x="9392400" y="3660480"/>
              <a:ext cx="813240" cy="363240"/>
            </a:xfrm>
            <a:custGeom>
              <a:avLst/>
              <a:gdLst>
                <a:gd name="textAreaLeft" fmla="*/ 0 w 813240"/>
                <a:gd name="textAreaRight" fmla="*/ 813600 w 813240"/>
                <a:gd name="textAreaTop" fmla="*/ 0 h 363240"/>
                <a:gd name="textAreaBottom" fmla="*/ 363600 h 363240"/>
              </a:gdLst>
              <a:ahLst/>
              <a:rect l="textAreaLeft" t="textAreaTop" r="textAreaRight" b="textAreaBottom"/>
              <a:pathLst>
                <a:path w="1359555" h="607776">
                  <a:moveTo>
                    <a:pt x="33127" y="607776"/>
                  </a:moveTo>
                  <a:cubicBezTo>
                    <a:pt x="26876" y="607776"/>
                    <a:pt x="20626" y="607776"/>
                    <a:pt x="14375" y="607151"/>
                  </a:cubicBezTo>
                  <a:lnTo>
                    <a:pt x="0" y="606526"/>
                  </a:lnTo>
                  <a:lnTo>
                    <a:pt x="9376" y="595275"/>
                  </a:lnTo>
                  <a:cubicBezTo>
                    <a:pt x="156260" y="419639"/>
                    <a:pt x="496906" y="299632"/>
                    <a:pt x="1115695" y="80868"/>
                  </a:cubicBezTo>
                  <a:cubicBezTo>
                    <a:pt x="1187575" y="55241"/>
                    <a:pt x="1263204" y="28990"/>
                    <a:pt x="1341959" y="863"/>
                  </a:cubicBezTo>
                  <a:lnTo>
                    <a:pt x="1341959" y="863"/>
                  </a:lnTo>
                  <a:cubicBezTo>
                    <a:pt x="1348834" y="-1637"/>
                    <a:pt x="1355710" y="1488"/>
                    <a:pt x="1358210" y="7739"/>
                  </a:cubicBezTo>
                  <a:cubicBezTo>
                    <a:pt x="1361335" y="13989"/>
                    <a:pt x="1358836" y="21489"/>
                    <a:pt x="1352585" y="24615"/>
                  </a:cubicBezTo>
                  <a:cubicBezTo>
                    <a:pt x="1278205" y="63992"/>
                    <a:pt x="1207576" y="101494"/>
                    <a:pt x="1140697" y="137747"/>
                  </a:cubicBezTo>
                  <a:cubicBezTo>
                    <a:pt x="576911" y="438391"/>
                    <a:pt x="260016" y="607776"/>
                    <a:pt x="33127" y="607776"/>
                  </a:cubicBezTo>
                  <a:close/>
                  <a:moveTo>
                    <a:pt x="29377" y="593400"/>
                  </a:moveTo>
                  <a:cubicBezTo>
                    <a:pt x="30627" y="593400"/>
                    <a:pt x="31877" y="593400"/>
                    <a:pt x="32502" y="593400"/>
                  </a:cubicBezTo>
                  <a:cubicBezTo>
                    <a:pt x="256266" y="593400"/>
                    <a:pt x="571911" y="424640"/>
                    <a:pt x="1132571" y="125246"/>
                  </a:cubicBezTo>
                  <a:cubicBezTo>
                    <a:pt x="1195700" y="91494"/>
                    <a:pt x="1261955" y="56492"/>
                    <a:pt x="1331334" y="19614"/>
                  </a:cubicBezTo>
                  <a:cubicBezTo>
                    <a:pt x="1257579" y="45866"/>
                    <a:pt x="1186950" y="70867"/>
                    <a:pt x="1119445" y="94619"/>
                  </a:cubicBezTo>
                  <a:cubicBezTo>
                    <a:pt x="516907" y="307132"/>
                    <a:pt x="179386" y="426515"/>
                    <a:pt x="29377" y="593400"/>
                  </a:cubicBezTo>
                  <a:close/>
                  <a:moveTo>
                    <a:pt x="1346335" y="13989"/>
                  </a:moveTo>
                  <a:lnTo>
                    <a:pt x="1346335" y="13989"/>
                  </a:lnTo>
                  <a:lnTo>
                    <a:pt x="1343834" y="7113"/>
                  </a:lnTo>
                  <a:lnTo>
                    <a:pt x="1346335" y="13989"/>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6" name="Google Shape;341;p18"/>
            <p:cNvSpPr/>
            <p:nvPr/>
          </p:nvSpPr>
          <p:spPr>
            <a:xfrm rot="1588200">
              <a:off x="9110880" y="2882880"/>
              <a:ext cx="363240" cy="813240"/>
            </a:xfrm>
            <a:custGeom>
              <a:avLst/>
              <a:gdLst>
                <a:gd name="textAreaLeft" fmla="*/ 0 w 363240"/>
                <a:gd name="textAreaRight" fmla="*/ 363600 w 363240"/>
                <a:gd name="textAreaTop" fmla="*/ 0 h 813240"/>
                <a:gd name="textAreaBottom" fmla="*/ 813600 h 813240"/>
              </a:gdLst>
              <a:ahLst/>
              <a:rect l="textAreaLeft" t="textAreaTop" r="textAreaRight" b="textAreaBottom"/>
              <a:pathLst>
                <a:path w="607567" h="1359555">
                  <a:moveTo>
                    <a:pt x="606526" y="1359556"/>
                  </a:moveTo>
                  <a:lnTo>
                    <a:pt x="595275" y="1350180"/>
                  </a:lnTo>
                  <a:cubicBezTo>
                    <a:pt x="419639" y="1203296"/>
                    <a:pt x="299632" y="862650"/>
                    <a:pt x="80869" y="243861"/>
                  </a:cubicBezTo>
                  <a:cubicBezTo>
                    <a:pt x="55242" y="171981"/>
                    <a:pt x="28990" y="96351"/>
                    <a:pt x="863" y="17596"/>
                  </a:cubicBezTo>
                  <a:lnTo>
                    <a:pt x="863" y="17596"/>
                  </a:lnTo>
                  <a:cubicBezTo>
                    <a:pt x="-1637" y="10721"/>
                    <a:pt x="1488" y="3846"/>
                    <a:pt x="7738" y="1345"/>
                  </a:cubicBezTo>
                  <a:cubicBezTo>
                    <a:pt x="13989" y="-1780"/>
                    <a:pt x="21490" y="720"/>
                    <a:pt x="24615" y="6971"/>
                  </a:cubicBezTo>
                  <a:cubicBezTo>
                    <a:pt x="63992" y="81350"/>
                    <a:pt x="101494" y="151980"/>
                    <a:pt x="137747" y="218859"/>
                  </a:cubicBezTo>
                  <a:cubicBezTo>
                    <a:pt x="446516" y="797645"/>
                    <a:pt x="617152" y="1116415"/>
                    <a:pt x="607151" y="1344555"/>
                  </a:cubicBezTo>
                  <a:lnTo>
                    <a:pt x="606526" y="1359556"/>
                  </a:lnTo>
                  <a:close/>
                  <a:moveTo>
                    <a:pt x="19614" y="27597"/>
                  </a:moveTo>
                  <a:cubicBezTo>
                    <a:pt x="45866" y="101352"/>
                    <a:pt x="70868" y="171981"/>
                    <a:pt x="94619" y="239485"/>
                  </a:cubicBezTo>
                  <a:cubicBezTo>
                    <a:pt x="307757" y="842023"/>
                    <a:pt x="427140" y="1180170"/>
                    <a:pt x="593401" y="1329554"/>
                  </a:cubicBezTo>
                  <a:cubicBezTo>
                    <a:pt x="595275" y="1105790"/>
                    <a:pt x="426515" y="789520"/>
                    <a:pt x="125246" y="225735"/>
                  </a:cubicBezTo>
                  <a:cubicBezTo>
                    <a:pt x="91494" y="162606"/>
                    <a:pt x="56492" y="96976"/>
                    <a:pt x="19614" y="27597"/>
                  </a:cubicBezTo>
                  <a:close/>
                  <a:moveTo>
                    <a:pt x="14614" y="13221"/>
                  </a:moveTo>
                  <a:lnTo>
                    <a:pt x="7738" y="15721"/>
                  </a:lnTo>
                  <a:lnTo>
                    <a:pt x="14614" y="13221"/>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57" name="Google Shape;342;p18"/>
          <p:cNvSpPr/>
          <p:nvPr/>
        </p:nvSpPr>
        <p:spPr>
          <a:xfrm>
            <a:off x="87480" y="4319640"/>
            <a:ext cx="1573920" cy="1550520"/>
          </a:xfrm>
          <a:custGeom>
            <a:avLst/>
            <a:gdLst>
              <a:gd name="textAreaLeft" fmla="*/ 0 w 1573920"/>
              <a:gd name="textAreaRight" fmla="*/ 1574280 w 1573920"/>
              <a:gd name="textAreaTop" fmla="*/ 0 h 1550520"/>
              <a:gd name="textAreaBottom" fmla="*/ 1550880 h 155052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58" name="Google Shape;343;p18"/>
          <p:cNvGrpSpPr/>
          <p:nvPr/>
        </p:nvGrpSpPr>
        <p:grpSpPr>
          <a:xfrm>
            <a:off x="333000" y="205200"/>
            <a:ext cx="498960" cy="499320"/>
            <a:chOff x="333000" y="205200"/>
            <a:chExt cx="498960" cy="499320"/>
          </a:xfrm>
        </p:grpSpPr>
        <p:sp>
          <p:nvSpPr>
            <p:cNvPr id="159" name="Google Shape;344;p18"/>
            <p:cNvSpPr/>
            <p:nvPr/>
          </p:nvSpPr>
          <p:spPr>
            <a:xfrm>
              <a:off x="609480" y="44352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0" name="Google Shape;345;p18"/>
            <p:cNvSpPr/>
            <p:nvPr/>
          </p:nvSpPr>
          <p:spPr>
            <a:xfrm>
              <a:off x="571320" y="482040"/>
              <a:ext cx="22680" cy="222480"/>
            </a:xfrm>
            <a:custGeom>
              <a:avLst/>
              <a:gdLst>
                <a:gd name="textAreaLeft" fmla="*/ 0 w 22680"/>
                <a:gd name="textAreaRight" fmla="*/ 23040 w 22680"/>
                <a:gd name="textAreaTop" fmla="*/ 0 h 222480"/>
                <a:gd name="textAreaBottom" fmla="*/ 222840 h 22248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1" name="Google Shape;346;p18"/>
            <p:cNvSpPr/>
            <p:nvPr/>
          </p:nvSpPr>
          <p:spPr>
            <a:xfrm>
              <a:off x="333000" y="44352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2" name="Google Shape;347;p18"/>
            <p:cNvSpPr/>
            <p:nvPr/>
          </p:nvSpPr>
          <p:spPr>
            <a:xfrm>
              <a:off x="570960" y="205200"/>
              <a:ext cx="23040" cy="222480"/>
            </a:xfrm>
            <a:custGeom>
              <a:avLst/>
              <a:gdLst>
                <a:gd name="textAreaLeft" fmla="*/ 0 w 23040"/>
                <a:gd name="textAreaRight" fmla="*/ 23400 w 23040"/>
                <a:gd name="textAreaTop" fmla="*/ 0 h 222480"/>
                <a:gd name="textAreaBottom" fmla="*/ 222840 h 22248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3" name="Google Shape;348;p18"/>
            <p:cNvSpPr/>
            <p:nvPr/>
          </p:nvSpPr>
          <p:spPr>
            <a:xfrm>
              <a:off x="601920" y="2775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4" name="Google Shape;349;p18"/>
            <p:cNvSpPr/>
            <p:nvPr/>
          </p:nvSpPr>
          <p:spPr>
            <a:xfrm>
              <a:off x="555480" y="428040"/>
              <a:ext cx="54000" cy="54000"/>
            </a:xfrm>
            <a:custGeom>
              <a:avLst/>
              <a:gdLst>
                <a:gd name="textAreaLeft" fmla="*/ 0 w 54000"/>
                <a:gd name="textAreaRight" fmla="*/ 54360 w 54000"/>
                <a:gd name="textAreaTop" fmla="*/ 0 h 54000"/>
                <a:gd name="textAreaBottom" fmla="*/ 54360 h 5400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5" name="Google Shape;350;p18"/>
            <p:cNvSpPr/>
            <p:nvPr/>
          </p:nvSpPr>
          <p:spPr>
            <a:xfrm>
              <a:off x="601920" y="4741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6" name="Google Shape;351;p18"/>
            <p:cNvSpPr/>
            <p:nvPr/>
          </p:nvSpPr>
          <p:spPr>
            <a:xfrm>
              <a:off x="405000" y="4741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7" name="Google Shape;352;p18"/>
            <p:cNvSpPr/>
            <p:nvPr/>
          </p:nvSpPr>
          <p:spPr>
            <a:xfrm>
              <a:off x="405000" y="2775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PlaceHolder 1"/>
          <p:cNvSpPr>
            <a:spLocks noGrp="1"/>
          </p:cNvSpPr>
          <p:nvPr>
            <p:ph type="title"/>
          </p:nvPr>
        </p:nvSpPr>
        <p:spPr>
          <a:xfrm>
            <a:off x="1838160" y="1152360"/>
            <a:ext cx="5428800" cy="1742760"/>
          </a:xfrm>
          <a:prstGeom prst="rect">
            <a:avLst/>
          </a:prstGeom>
          <a:noFill/>
          <a:ln w="0">
            <a:noFill/>
          </a:ln>
        </p:spPr>
        <p:txBody>
          <a:bodyPr lIns="91440" rIns="91440" tIns="91440" bIns="91440" anchor="b">
            <a:normAutofit/>
          </a:bodyPr>
          <a:p>
            <a:pPr indent="0" algn="ctr">
              <a:lnSpc>
                <a:spcPct val="100000"/>
              </a:lnSpc>
              <a:buNone/>
              <a:tabLst>
                <a:tab algn="l" pos="0"/>
              </a:tabLst>
            </a:pPr>
            <a:r>
              <a:rPr b="1" lang="en" sz="5000" spc="-1" strike="noStrike">
                <a:solidFill>
                  <a:schemeClr val="dk1"/>
                </a:solidFill>
                <a:latin typeface="Commissioner"/>
                <a:ea typeface="Commissioner"/>
              </a:rPr>
              <a:t>Bright Ideas Consulting</a:t>
            </a:r>
            <a:endParaRPr b="0" lang="fr-FR" sz="5000" spc="-1" strike="noStrike">
              <a:solidFill>
                <a:schemeClr val="dk1"/>
              </a:solidFill>
              <a:latin typeface="Arial"/>
            </a:endParaRPr>
          </a:p>
        </p:txBody>
      </p:sp>
      <p:sp>
        <p:nvSpPr>
          <p:cNvPr id="538" name="PlaceHolder 2"/>
          <p:cNvSpPr>
            <a:spLocks noGrp="1"/>
          </p:cNvSpPr>
          <p:nvPr>
            <p:ph type="subTitle"/>
          </p:nvPr>
        </p:nvSpPr>
        <p:spPr>
          <a:xfrm>
            <a:off x="1838160" y="3076560"/>
            <a:ext cx="5428800" cy="475920"/>
          </a:xfrm>
          <a:prstGeom prst="rect">
            <a:avLst/>
          </a:prstGeom>
          <a:noFill/>
          <a:ln w="0">
            <a:noFill/>
          </a:ln>
        </p:spPr>
        <p:txBody>
          <a:bodyPr lIns="91440" rIns="91440" tIns="91440" bIns="91440" anchor="t">
            <a:normAutofit/>
          </a:bodyPr>
          <a:p>
            <a:pPr indent="0" algn="ctr">
              <a:lnSpc>
                <a:spcPct val="100000"/>
              </a:lnSpc>
              <a:buNone/>
              <a:tabLst>
                <a:tab algn="l" pos="0"/>
              </a:tabLst>
            </a:pPr>
            <a:r>
              <a:rPr b="0" lang="en" sz="1600" spc="-1" strike="noStrike">
                <a:solidFill>
                  <a:schemeClr val="dk1"/>
                </a:solidFill>
                <a:latin typeface="Anek Telugu"/>
                <a:ea typeface="Anek Telugu"/>
              </a:rPr>
              <a:t>Maximizing Efficiency with Zohobooks Solutions</a:t>
            </a:r>
            <a:endParaRPr b="0" lang="en-US" sz="1600" spc="-1" strike="noStrike">
              <a:solidFill>
                <a:srgbClr val="ffffff"/>
              </a:solidFill>
              <a:latin typeface="OpenSymbol"/>
            </a:endParaRPr>
          </a:p>
        </p:txBody>
      </p:sp>
      <p:sp>
        <p:nvSpPr>
          <p:cNvPr id="539" name="PlaceHolder 3"/>
          <p:cNvSpPr>
            <a:spLocks noGrp="1"/>
          </p:cNvSpPr>
          <p:nvPr>
            <p:ph type="title"/>
          </p:nvPr>
        </p:nvSpPr>
        <p:spPr>
          <a:xfrm>
            <a:off x="7229520" y="466560"/>
            <a:ext cx="1199880" cy="428400"/>
          </a:xfrm>
          <a:prstGeom prst="rect">
            <a:avLst/>
          </a:prstGeom>
          <a:noFill/>
          <a:ln w="0">
            <a:noFill/>
          </a:ln>
        </p:spPr>
        <p:txBody>
          <a:bodyPr lIns="91440" rIns="91440" tIns="91440" bIns="91440" anchor="b">
            <a:normAutofit fontScale="62396" lnSpcReduction="20000"/>
          </a:bodyPr>
          <a:p>
            <a:pPr indent="0" algn="ctr">
              <a:lnSpc>
                <a:spcPct val="100000"/>
              </a:lnSpc>
              <a:buNone/>
              <a:tabLst>
                <a:tab algn="l" pos="0"/>
              </a:tabLst>
            </a:pPr>
            <a:r>
              <a:rPr b="1" lang="en" sz="1600" spc="-1" strike="noStrike">
                <a:solidFill>
                  <a:schemeClr val="dk1"/>
                </a:solidFill>
                <a:latin typeface="Commissioner"/>
                <a:ea typeface="Commissioner"/>
              </a:rPr>
              <a:t>Bright Ideas Consulting</a:t>
            </a:r>
            <a:endParaRPr b="0" lang="fr-FR" sz="1600" spc="-1" strike="noStrike">
              <a:solidFill>
                <a:schemeClr val="dk1"/>
              </a:solidFill>
              <a:latin typeface="Arial"/>
            </a:endParaRPr>
          </a:p>
        </p:txBody>
      </p:sp>
      <p:grpSp>
        <p:nvGrpSpPr>
          <p:cNvPr id="540" name="Google Shape;634;p35"/>
          <p:cNvGrpSpPr/>
          <p:nvPr/>
        </p:nvGrpSpPr>
        <p:grpSpPr>
          <a:xfrm>
            <a:off x="-1320480" y="2524680"/>
            <a:ext cx="2771280" cy="2771280"/>
            <a:chOff x="-1320480" y="2524680"/>
            <a:chExt cx="2771280" cy="2771280"/>
          </a:xfrm>
        </p:grpSpPr>
        <p:sp>
          <p:nvSpPr>
            <p:cNvPr id="541" name="Google Shape;635;p35"/>
            <p:cNvSpPr/>
            <p:nvPr/>
          </p:nvSpPr>
          <p:spPr>
            <a:xfrm>
              <a:off x="-1320480" y="3846960"/>
              <a:ext cx="1264320" cy="127080"/>
            </a:xfrm>
            <a:custGeom>
              <a:avLst/>
              <a:gdLst>
                <a:gd name="textAreaLeft" fmla="*/ 0 w 1264320"/>
                <a:gd name="textAreaRight" fmla="*/ 1264680 w 1264320"/>
                <a:gd name="textAreaTop" fmla="*/ 0 h 127080"/>
                <a:gd name="textAreaBottom" fmla="*/ 127440 h 127080"/>
              </a:gdLst>
              <a:ahLst/>
              <a:rect l="textAreaLeft" t="textAreaTop" r="textAreaRight" b="textAreaBottom"/>
              <a:pathLst>
                <a:path w="1575723" h="158763">
                  <a:moveTo>
                    <a:pt x="1099444" y="158764"/>
                  </a:moveTo>
                  <a:cubicBezTo>
                    <a:pt x="888806" y="158764"/>
                    <a:pt x="617539" y="138137"/>
                    <a:pt x="266891" y="111886"/>
                  </a:cubicBezTo>
                  <a:cubicBezTo>
                    <a:pt x="186262" y="105635"/>
                    <a:pt x="101881" y="99385"/>
                    <a:pt x="12501" y="93135"/>
                  </a:cubicBezTo>
                  <a:cubicBezTo>
                    <a:pt x="5000" y="92510"/>
                    <a:pt x="0" y="86884"/>
                    <a:pt x="0" y="79384"/>
                  </a:cubicBezTo>
                  <a:cubicBezTo>
                    <a:pt x="0" y="71883"/>
                    <a:pt x="5000" y="66258"/>
                    <a:pt x="12501" y="65633"/>
                  </a:cubicBezTo>
                  <a:cubicBezTo>
                    <a:pt x="101256" y="59382"/>
                    <a:pt x="186262" y="52507"/>
                    <a:pt x="266891" y="46882"/>
                  </a:cubicBezTo>
                  <a:cubicBezTo>
                    <a:pt x="961936" y="-5622"/>
                    <a:pt x="1344459" y="-34374"/>
                    <a:pt x="1562598" y="73133"/>
                  </a:cubicBezTo>
                  <a:lnTo>
                    <a:pt x="1575724" y="79384"/>
                  </a:lnTo>
                  <a:lnTo>
                    <a:pt x="1562598" y="85634"/>
                  </a:lnTo>
                  <a:cubicBezTo>
                    <a:pt x="1454466" y="138762"/>
                    <a:pt x="1306332" y="158764"/>
                    <a:pt x="1099444" y="158764"/>
                  </a:cubicBezTo>
                  <a:close/>
                  <a:moveTo>
                    <a:pt x="23751" y="79384"/>
                  </a:moveTo>
                  <a:cubicBezTo>
                    <a:pt x="108757" y="85634"/>
                    <a:pt x="190012" y="91884"/>
                    <a:pt x="268142" y="97510"/>
                  </a:cubicBezTo>
                  <a:cubicBezTo>
                    <a:pt x="946310" y="148763"/>
                    <a:pt x="1326333" y="177515"/>
                    <a:pt x="1543222" y="79384"/>
                  </a:cubicBezTo>
                  <a:cubicBezTo>
                    <a:pt x="1326333" y="-18748"/>
                    <a:pt x="946935" y="10004"/>
                    <a:pt x="268767" y="61258"/>
                  </a:cubicBezTo>
                  <a:cubicBezTo>
                    <a:pt x="190637" y="66883"/>
                    <a:pt x="109382" y="73133"/>
                    <a:pt x="23751" y="79384"/>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2" name="Google Shape;636;p35"/>
            <p:cNvSpPr/>
            <p:nvPr/>
          </p:nvSpPr>
          <p:spPr>
            <a:xfrm>
              <a:off x="1440" y="2524680"/>
              <a:ext cx="127080" cy="1264320"/>
            </a:xfrm>
            <a:custGeom>
              <a:avLst/>
              <a:gdLst>
                <a:gd name="textAreaLeft" fmla="*/ 0 w 127080"/>
                <a:gd name="textAreaRight" fmla="*/ 127440 w 127080"/>
                <a:gd name="textAreaTop" fmla="*/ 0 h 1264320"/>
                <a:gd name="textAreaBottom" fmla="*/ 1264680 h 1264320"/>
              </a:gdLst>
              <a:ahLst/>
              <a:rect l="textAreaLeft" t="textAreaTop" r="textAreaRight" b="textAreaBottom"/>
              <a:pathLst>
                <a:path w="158767" h="1575723">
                  <a:moveTo>
                    <a:pt x="79383" y="1575724"/>
                  </a:moveTo>
                  <a:lnTo>
                    <a:pt x="73133" y="1562598"/>
                  </a:lnTo>
                  <a:cubicBezTo>
                    <a:pt x="-34373" y="1344459"/>
                    <a:pt x="-5622" y="961935"/>
                    <a:pt x="46882" y="266892"/>
                  </a:cubicBezTo>
                  <a:cubicBezTo>
                    <a:pt x="53132" y="186262"/>
                    <a:pt x="59382" y="101256"/>
                    <a:pt x="65633" y="12501"/>
                  </a:cubicBezTo>
                  <a:lnTo>
                    <a:pt x="65633" y="12501"/>
                  </a:lnTo>
                  <a:cubicBezTo>
                    <a:pt x="66258" y="5000"/>
                    <a:pt x="71883" y="0"/>
                    <a:pt x="79383" y="0"/>
                  </a:cubicBezTo>
                  <a:cubicBezTo>
                    <a:pt x="79383" y="0"/>
                    <a:pt x="79383" y="0"/>
                    <a:pt x="79383" y="0"/>
                  </a:cubicBezTo>
                  <a:cubicBezTo>
                    <a:pt x="86884" y="0"/>
                    <a:pt x="92509" y="5000"/>
                    <a:pt x="93135" y="12501"/>
                  </a:cubicBezTo>
                  <a:cubicBezTo>
                    <a:pt x="99385" y="101881"/>
                    <a:pt x="106260" y="186262"/>
                    <a:pt x="111886" y="266892"/>
                  </a:cubicBezTo>
                  <a:cubicBezTo>
                    <a:pt x="164389" y="961935"/>
                    <a:pt x="193141" y="1344459"/>
                    <a:pt x="85634" y="1561973"/>
                  </a:cubicBezTo>
                  <a:lnTo>
                    <a:pt x="79383" y="1575724"/>
                  </a:lnTo>
                  <a:close/>
                  <a:moveTo>
                    <a:pt x="79383" y="24377"/>
                  </a:moveTo>
                  <a:cubicBezTo>
                    <a:pt x="73133" y="110007"/>
                    <a:pt x="66883" y="191262"/>
                    <a:pt x="61257" y="268767"/>
                  </a:cubicBezTo>
                  <a:cubicBezTo>
                    <a:pt x="10004" y="946934"/>
                    <a:pt x="-18747" y="1326333"/>
                    <a:pt x="79383" y="1543222"/>
                  </a:cubicBezTo>
                  <a:cubicBezTo>
                    <a:pt x="177515" y="1326333"/>
                    <a:pt x="148763" y="946934"/>
                    <a:pt x="97510" y="268767"/>
                  </a:cubicBezTo>
                  <a:cubicBezTo>
                    <a:pt x="91884" y="191262"/>
                    <a:pt x="85634" y="109382"/>
                    <a:pt x="79383" y="24377"/>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3" name="Google Shape;637;p35"/>
            <p:cNvSpPr/>
            <p:nvPr/>
          </p:nvSpPr>
          <p:spPr>
            <a:xfrm>
              <a:off x="1440" y="4031640"/>
              <a:ext cx="127080" cy="1264320"/>
            </a:xfrm>
            <a:custGeom>
              <a:avLst/>
              <a:gdLst>
                <a:gd name="textAreaLeft" fmla="*/ 0 w 127080"/>
                <a:gd name="textAreaRight" fmla="*/ 127440 w 127080"/>
                <a:gd name="textAreaTop" fmla="*/ 0 h 1264320"/>
                <a:gd name="textAreaBottom" fmla="*/ 1264680 h 1264320"/>
              </a:gdLst>
              <a:ahLst/>
              <a:rect l="textAreaLeft" t="textAreaTop" r="textAreaRight" b="textAreaBottom"/>
              <a:pathLst>
                <a:path w="158767" h="1575724">
                  <a:moveTo>
                    <a:pt x="79383" y="1575724"/>
                  </a:moveTo>
                  <a:cubicBezTo>
                    <a:pt x="71883" y="1575724"/>
                    <a:pt x="66258" y="1570724"/>
                    <a:pt x="65633" y="1563223"/>
                  </a:cubicBezTo>
                  <a:cubicBezTo>
                    <a:pt x="59382" y="1474468"/>
                    <a:pt x="52507" y="1389462"/>
                    <a:pt x="46882" y="1308832"/>
                  </a:cubicBezTo>
                  <a:cubicBezTo>
                    <a:pt x="-5622" y="613788"/>
                    <a:pt x="-34373" y="231265"/>
                    <a:pt x="73133" y="13126"/>
                  </a:cubicBezTo>
                  <a:lnTo>
                    <a:pt x="79383" y="0"/>
                  </a:lnTo>
                  <a:lnTo>
                    <a:pt x="85634" y="13126"/>
                  </a:lnTo>
                  <a:cubicBezTo>
                    <a:pt x="193141" y="231265"/>
                    <a:pt x="164389" y="613788"/>
                    <a:pt x="111886" y="1308207"/>
                  </a:cubicBezTo>
                  <a:cubicBezTo>
                    <a:pt x="105636" y="1388837"/>
                    <a:pt x="99385" y="1473843"/>
                    <a:pt x="93135" y="1563223"/>
                  </a:cubicBezTo>
                  <a:cubicBezTo>
                    <a:pt x="92509" y="1570724"/>
                    <a:pt x="86884" y="1575724"/>
                    <a:pt x="79383" y="1575724"/>
                  </a:cubicBezTo>
                  <a:cubicBezTo>
                    <a:pt x="79383" y="1575724"/>
                    <a:pt x="79383" y="1575724"/>
                    <a:pt x="79383" y="1575724"/>
                  </a:cubicBezTo>
                  <a:close/>
                  <a:moveTo>
                    <a:pt x="79383" y="33127"/>
                  </a:moveTo>
                  <a:cubicBezTo>
                    <a:pt x="-18747" y="250016"/>
                    <a:pt x="10004" y="630040"/>
                    <a:pt x="61257" y="1307582"/>
                  </a:cubicBezTo>
                  <a:cubicBezTo>
                    <a:pt x="66883" y="1385087"/>
                    <a:pt x="73133" y="1466342"/>
                    <a:pt x="79383" y="1551973"/>
                  </a:cubicBezTo>
                  <a:cubicBezTo>
                    <a:pt x="85634" y="1466342"/>
                    <a:pt x="91884" y="1385087"/>
                    <a:pt x="97510" y="1307582"/>
                  </a:cubicBezTo>
                  <a:cubicBezTo>
                    <a:pt x="148763" y="629414"/>
                    <a:pt x="177515" y="250016"/>
                    <a:pt x="79383" y="33127"/>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4" name="Google Shape;638;p35"/>
            <p:cNvSpPr/>
            <p:nvPr/>
          </p:nvSpPr>
          <p:spPr>
            <a:xfrm>
              <a:off x="186480" y="3846960"/>
              <a:ext cx="1264320" cy="127080"/>
            </a:xfrm>
            <a:custGeom>
              <a:avLst/>
              <a:gdLst>
                <a:gd name="textAreaLeft" fmla="*/ 0 w 1264320"/>
                <a:gd name="textAreaRight" fmla="*/ 1264680 w 1264320"/>
                <a:gd name="textAreaTop" fmla="*/ 0 h 127080"/>
                <a:gd name="textAreaBottom" fmla="*/ 127440 h 127080"/>
              </a:gdLst>
              <a:ahLst/>
              <a:rect l="textAreaLeft" t="textAreaTop" r="textAreaRight" b="textAreaBottom"/>
              <a:pathLst>
                <a:path w="1575723" h="158763">
                  <a:moveTo>
                    <a:pt x="476280" y="158764"/>
                  </a:moveTo>
                  <a:cubicBezTo>
                    <a:pt x="269392" y="158764"/>
                    <a:pt x="120632" y="138762"/>
                    <a:pt x="13126" y="85634"/>
                  </a:cubicBezTo>
                  <a:lnTo>
                    <a:pt x="0" y="79384"/>
                  </a:lnTo>
                  <a:lnTo>
                    <a:pt x="13126" y="73133"/>
                  </a:lnTo>
                  <a:cubicBezTo>
                    <a:pt x="231265" y="-34374"/>
                    <a:pt x="613788" y="-5622"/>
                    <a:pt x="1308832" y="46882"/>
                  </a:cubicBezTo>
                  <a:cubicBezTo>
                    <a:pt x="1389462" y="53132"/>
                    <a:pt x="1474467" y="59382"/>
                    <a:pt x="1563223" y="65633"/>
                  </a:cubicBezTo>
                  <a:cubicBezTo>
                    <a:pt x="1570723" y="66258"/>
                    <a:pt x="1575724" y="71883"/>
                    <a:pt x="1575724" y="79384"/>
                  </a:cubicBezTo>
                  <a:cubicBezTo>
                    <a:pt x="1575724" y="86884"/>
                    <a:pt x="1570723" y="92510"/>
                    <a:pt x="1563223" y="93135"/>
                  </a:cubicBezTo>
                  <a:cubicBezTo>
                    <a:pt x="1474467" y="99385"/>
                    <a:pt x="1389462" y="106260"/>
                    <a:pt x="1308832" y="111886"/>
                  </a:cubicBezTo>
                  <a:cubicBezTo>
                    <a:pt x="958185" y="138137"/>
                    <a:pt x="686918" y="158764"/>
                    <a:pt x="476280" y="158764"/>
                  </a:cubicBezTo>
                  <a:close/>
                  <a:moveTo>
                    <a:pt x="33127" y="79384"/>
                  </a:moveTo>
                  <a:cubicBezTo>
                    <a:pt x="250016" y="177515"/>
                    <a:pt x="630039" y="148763"/>
                    <a:pt x="1308207" y="97510"/>
                  </a:cubicBezTo>
                  <a:cubicBezTo>
                    <a:pt x="1385712" y="91884"/>
                    <a:pt x="1466967" y="85634"/>
                    <a:pt x="1552597" y="79384"/>
                  </a:cubicBezTo>
                  <a:cubicBezTo>
                    <a:pt x="1466967" y="73133"/>
                    <a:pt x="1385712" y="66883"/>
                    <a:pt x="1308207" y="61258"/>
                  </a:cubicBezTo>
                  <a:cubicBezTo>
                    <a:pt x="629414" y="10004"/>
                    <a:pt x="249390" y="-18748"/>
                    <a:pt x="33127" y="79384"/>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5" name="Google Shape;639;p35"/>
            <p:cNvSpPr/>
            <p:nvPr/>
          </p:nvSpPr>
          <p:spPr>
            <a:xfrm>
              <a:off x="-918000" y="3997080"/>
              <a:ext cx="897120" cy="896760"/>
            </a:xfrm>
            <a:custGeom>
              <a:avLst/>
              <a:gdLst>
                <a:gd name="textAreaLeft" fmla="*/ 0 w 897120"/>
                <a:gd name="textAreaRight" fmla="*/ 897480 w 897120"/>
                <a:gd name="textAreaTop" fmla="*/ 0 h 896760"/>
                <a:gd name="textAreaBottom" fmla="*/ 897120 h 896760"/>
              </a:gdLst>
              <a:ahLst/>
              <a:rect l="textAreaLeft" t="textAreaTop" r="textAreaRight" b="textAreaBottom"/>
              <a:pathLst>
                <a:path w="1117897" h="1117570">
                  <a:moveTo>
                    <a:pt x="13453" y="1117570"/>
                  </a:moveTo>
                  <a:cubicBezTo>
                    <a:pt x="10328" y="1117570"/>
                    <a:pt x="6578" y="1116320"/>
                    <a:pt x="4077" y="1113195"/>
                  </a:cubicBezTo>
                  <a:cubicBezTo>
                    <a:pt x="-923" y="1108195"/>
                    <a:pt x="-1548" y="1100069"/>
                    <a:pt x="3452" y="1095069"/>
                  </a:cubicBezTo>
                  <a:cubicBezTo>
                    <a:pt x="61581" y="1027565"/>
                    <a:pt x="117210" y="963185"/>
                    <a:pt x="169713" y="901932"/>
                  </a:cubicBezTo>
                  <a:cubicBezTo>
                    <a:pt x="624116" y="373773"/>
                    <a:pt x="874132" y="82505"/>
                    <a:pt x="1104147" y="4375"/>
                  </a:cubicBezTo>
                  <a:lnTo>
                    <a:pt x="1117897" y="0"/>
                  </a:lnTo>
                  <a:lnTo>
                    <a:pt x="1113522" y="13751"/>
                  </a:lnTo>
                  <a:cubicBezTo>
                    <a:pt x="1035392" y="243765"/>
                    <a:pt x="744124" y="493781"/>
                    <a:pt x="215966" y="948184"/>
                  </a:cubicBezTo>
                  <a:cubicBezTo>
                    <a:pt x="154712" y="1000688"/>
                    <a:pt x="90333" y="1056316"/>
                    <a:pt x="22204" y="1115070"/>
                  </a:cubicBezTo>
                  <a:lnTo>
                    <a:pt x="22204" y="1115070"/>
                  </a:lnTo>
                  <a:cubicBezTo>
                    <a:pt x="19703" y="1116320"/>
                    <a:pt x="16578" y="1117570"/>
                    <a:pt x="13453" y="1117570"/>
                  </a:cubicBezTo>
                  <a:close/>
                  <a:moveTo>
                    <a:pt x="1094771" y="22501"/>
                  </a:moveTo>
                  <a:cubicBezTo>
                    <a:pt x="872257" y="106257"/>
                    <a:pt x="624116" y="395025"/>
                    <a:pt x="180963" y="910682"/>
                  </a:cubicBezTo>
                  <a:cubicBezTo>
                    <a:pt x="130335" y="970061"/>
                    <a:pt x="77207" y="1031940"/>
                    <a:pt x="20953" y="1096319"/>
                  </a:cubicBezTo>
                  <a:cubicBezTo>
                    <a:pt x="85958" y="1040065"/>
                    <a:pt x="147836" y="986937"/>
                    <a:pt x="206590" y="936309"/>
                  </a:cubicBezTo>
                  <a:cubicBezTo>
                    <a:pt x="722247" y="493156"/>
                    <a:pt x="1011016" y="245015"/>
                    <a:pt x="1094771" y="22501"/>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6" name="Google Shape;640;p35"/>
            <p:cNvSpPr/>
            <p:nvPr/>
          </p:nvSpPr>
          <p:spPr>
            <a:xfrm>
              <a:off x="151560" y="3997080"/>
              <a:ext cx="897120" cy="896760"/>
            </a:xfrm>
            <a:custGeom>
              <a:avLst/>
              <a:gdLst>
                <a:gd name="textAreaLeft" fmla="*/ 0 w 897120"/>
                <a:gd name="textAreaRight" fmla="*/ 897480 w 897120"/>
                <a:gd name="textAreaTop" fmla="*/ 0 h 896760"/>
                <a:gd name="textAreaBottom" fmla="*/ 897120 h 896760"/>
              </a:gdLst>
              <a:ahLst/>
              <a:rect l="textAreaLeft" t="textAreaTop" r="textAreaRight" b="textAreaBottom"/>
              <a:pathLst>
                <a:path w="1117897" h="1117570">
                  <a:moveTo>
                    <a:pt x="1103819" y="1117570"/>
                  </a:moveTo>
                  <a:cubicBezTo>
                    <a:pt x="1100694" y="1117570"/>
                    <a:pt x="1097569" y="1116320"/>
                    <a:pt x="1095069" y="1114445"/>
                  </a:cubicBezTo>
                  <a:cubicBezTo>
                    <a:pt x="1027564" y="1056316"/>
                    <a:pt x="963185" y="1000688"/>
                    <a:pt x="901931" y="948184"/>
                  </a:cubicBezTo>
                  <a:cubicBezTo>
                    <a:pt x="373148" y="493781"/>
                    <a:pt x="82505" y="243765"/>
                    <a:pt x="4375" y="13751"/>
                  </a:cubicBezTo>
                  <a:lnTo>
                    <a:pt x="0" y="0"/>
                  </a:lnTo>
                  <a:lnTo>
                    <a:pt x="13751" y="4375"/>
                  </a:lnTo>
                  <a:cubicBezTo>
                    <a:pt x="243765" y="82505"/>
                    <a:pt x="493781" y="373773"/>
                    <a:pt x="948184" y="901932"/>
                  </a:cubicBezTo>
                  <a:cubicBezTo>
                    <a:pt x="1000688" y="963185"/>
                    <a:pt x="1056316" y="1027565"/>
                    <a:pt x="1114445" y="1095069"/>
                  </a:cubicBezTo>
                  <a:lnTo>
                    <a:pt x="1114445" y="1095069"/>
                  </a:lnTo>
                  <a:cubicBezTo>
                    <a:pt x="1119445" y="1100694"/>
                    <a:pt x="1118820" y="1108195"/>
                    <a:pt x="1113820" y="1113820"/>
                  </a:cubicBezTo>
                  <a:cubicBezTo>
                    <a:pt x="1110695" y="1116320"/>
                    <a:pt x="1107569" y="1117570"/>
                    <a:pt x="1103819" y="1117570"/>
                  </a:cubicBezTo>
                  <a:close/>
                  <a:moveTo>
                    <a:pt x="22501" y="22501"/>
                  </a:moveTo>
                  <a:cubicBezTo>
                    <a:pt x="106257" y="245015"/>
                    <a:pt x="395025" y="493156"/>
                    <a:pt x="910682" y="936934"/>
                  </a:cubicBezTo>
                  <a:cubicBezTo>
                    <a:pt x="969436" y="987562"/>
                    <a:pt x="1031940" y="1040690"/>
                    <a:pt x="1096318" y="1096944"/>
                  </a:cubicBezTo>
                  <a:cubicBezTo>
                    <a:pt x="1040690" y="1031940"/>
                    <a:pt x="986936" y="970061"/>
                    <a:pt x="936308" y="911307"/>
                  </a:cubicBezTo>
                  <a:cubicBezTo>
                    <a:pt x="493781" y="395025"/>
                    <a:pt x="245640" y="106257"/>
                    <a:pt x="22501" y="22501"/>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7" name="Google Shape;641;p35"/>
            <p:cNvSpPr/>
            <p:nvPr/>
          </p:nvSpPr>
          <p:spPr>
            <a:xfrm>
              <a:off x="151200" y="2927160"/>
              <a:ext cx="897120" cy="897480"/>
            </a:xfrm>
            <a:custGeom>
              <a:avLst/>
              <a:gdLst>
                <a:gd name="textAreaLeft" fmla="*/ 0 w 897120"/>
                <a:gd name="textAreaRight" fmla="*/ 897480 w 897120"/>
                <a:gd name="textAreaTop" fmla="*/ 0 h 897480"/>
                <a:gd name="textAreaBottom" fmla="*/ 897840 h 897480"/>
              </a:gdLst>
              <a:ahLst/>
              <a:rect l="textAreaLeft" t="textAreaTop" r="textAreaRight" b="textAreaBottom"/>
              <a:pathLst>
                <a:path w="1117897" h="1118522">
                  <a:moveTo>
                    <a:pt x="0" y="1118522"/>
                  </a:moveTo>
                  <a:lnTo>
                    <a:pt x="4376" y="1104772"/>
                  </a:lnTo>
                  <a:cubicBezTo>
                    <a:pt x="82506" y="874757"/>
                    <a:pt x="373774" y="624741"/>
                    <a:pt x="901932" y="170338"/>
                  </a:cubicBezTo>
                  <a:cubicBezTo>
                    <a:pt x="963186" y="117835"/>
                    <a:pt x="1027565" y="62206"/>
                    <a:pt x="1095694" y="3452"/>
                  </a:cubicBezTo>
                  <a:cubicBezTo>
                    <a:pt x="1101320" y="-1548"/>
                    <a:pt x="1108820" y="-923"/>
                    <a:pt x="1113821" y="4077"/>
                  </a:cubicBezTo>
                  <a:cubicBezTo>
                    <a:pt x="1118820" y="9078"/>
                    <a:pt x="1119446" y="17203"/>
                    <a:pt x="1114445" y="22204"/>
                  </a:cubicBezTo>
                  <a:lnTo>
                    <a:pt x="1114445" y="22204"/>
                  </a:lnTo>
                  <a:cubicBezTo>
                    <a:pt x="1056316" y="89708"/>
                    <a:pt x="1000689" y="154087"/>
                    <a:pt x="948185" y="215341"/>
                  </a:cubicBezTo>
                  <a:cubicBezTo>
                    <a:pt x="493781" y="743499"/>
                    <a:pt x="243765" y="1034767"/>
                    <a:pt x="13751" y="1112897"/>
                  </a:cubicBezTo>
                  <a:lnTo>
                    <a:pt x="0" y="1118522"/>
                  </a:lnTo>
                  <a:close/>
                  <a:moveTo>
                    <a:pt x="1103820" y="13453"/>
                  </a:moveTo>
                  <a:cubicBezTo>
                    <a:pt x="1036940" y="72832"/>
                    <a:pt x="972562" y="128460"/>
                    <a:pt x="911308" y="180963"/>
                  </a:cubicBezTo>
                  <a:cubicBezTo>
                    <a:pt x="395650" y="624116"/>
                    <a:pt x="106882" y="872257"/>
                    <a:pt x="23127" y="1094771"/>
                  </a:cubicBezTo>
                  <a:cubicBezTo>
                    <a:pt x="245641" y="1011016"/>
                    <a:pt x="493781" y="722248"/>
                    <a:pt x="937559" y="206590"/>
                  </a:cubicBezTo>
                  <a:cubicBezTo>
                    <a:pt x="990062" y="145336"/>
                    <a:pt x="1045691" y="80957"/>
                    <a:pt x="1103820" y="13453"/>
                  </a:cubicBezTo>
                  <a:lnTo>
                    <a:pt x="1109445" y="18453"/>
                  </a:lnTo>
                  <a:lnTo>
                    <a:pt x="1103820" y="13453"/>
                  </a:lnTo>
                  <a:lnTo>
                    <a:pt x="1109445" y="18453"/>
                  </a:lnTo>
                  <a:lnTo>
                    <a:pt x="1103820" y="13453"/>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8" name="Google Shape;642;p35"/>
            <p:cNvSpPr/>
            <p:nvPr/>
          </p:nvSpPr>
          <p:spPr>
            <a:xfrm>
              <a:off x="-918000" y="2927520"/>
              <a:ext cx="897480" cy="897120"/>
            </a:xfrm>
            <a:custGeom>
              <a:avLst/>
              <a:gdLst>
                <a:gd name="textAreaLeft" fmla="*/ 0 w 897480"/>
                <a:gd name="textAreaRight" fmla="*/ 897840 w 897480"/>
                <a:gd name="textAreaTop" fmla="*/ 0 h 897120"/>
                <a:gd name="textAreaBottom" fmla="*/ 897480 h 897120"/>
              </a:gdLst>
              <a:ahLst/>
              <a:rect l="textAreaLeft" t="textAreaTop" r="textAreaRight" b="textAreaBottom"/>
              <a:pathLst>
                <a:path w="1118522" h="1117897">
                  <a:moveTo>
                    <a:pt x="1118522" y="1117897"/>
                  </a:moveTo>
                  <a:lnTo>
                    <a:pt x="1104772" y="1113522"/>
                  </a:lnTo>
                  <a:cubicBezTo>
                    <a:pt x="874757" y="1035392"/>
                    <a:pt x="624741" y="744124"/>
                    <a:pt x="170338" y="215966"/>
                  </a:cubicBezTo>
                  <a:cubicBezTo>
                    <a:pt x="117834" y="154712"/>
                    <a:pt x="62206" y="90333"/>
                    <a:pt x="3452" y="22204"/>
                  </a:cubicBezTo>
                  <a:lnTo>
                    <a:pt x="3452" y="22204"/>
                  </a:lnTo>
                  <a:cubicBezTo>
                    <a:pt x="-1548" y="16578"/>
                    <a:pt x="-923" y="9078"/>
                    <a:pt x="4077" y="4077"/>
                  </a:cubicBezTo>
                  <a:cubicBezTo>
                    <a:pt x="9077" y="-923"/>
                    <a:pt x="17203" y="-1548"/>
                    <a:pt x="22828" y="3452"/>
                  </a:cubicBezTo>
                  <a:cubicBezTo>
                    <a:pt x="90333" y="61581"/>
                    <a:pt x="154712" y="117209"/>
                    <a:pt x="216591" y="170338"/>
                  </a:cubicBezTo>
                  <a:cubicBezTo>
                    <a:pt x="744749" y="624741"/>
                    <a:pt x="1036017" y="874757"/>
                    <a:pt x="1114147" y="1104771"/>
                  </a:cubicBezTo>
                  <a:lnTo>
                    <a:pt x="1118522" y="1117897"/>
                  </a:lnTo>
                  <a:close/>
                  <a:moveTo>
                    <a:pt x="20953" y="20953"/>
                  </a:moveTo>
                  <a:cubicBezTo>
                    <a:pt x="77207" y="85958"/>
                    <a:pt x="130335" y="147836"/>
                    <a:pt x="180963" y="206590"/>
                  </a:cubicBezTo>
                  <a:cubicBezTo>
                    <a:pt x="624116" y="722248"/>
                    <a:pt x="872257" y="1011016"/>
                    <a:pt x="1094771" y="1094771"/>
                  </a:cubicBezTo>
                  <a:cubicBezTo>
                    <a:pt x="1011016" y="872257"/>
                    <a:pt x="722247" y="624116"/>
                    <a:pt x="206590" y="180963"/>
                  </a:cubicBezTo>
                  <a:cubicBezTo>
                    <a:pt x="147836" y="129710"/>
                    <a:pt x="85958" y="76582"/>
                    <a:pt x="20953" y="20953"/>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9" name="Google Shape;643;p35"/>
            <p:cNvSpPr/>
            <p:nvPr/>
          </p:nvSpPr>
          <p:spPr>
            <a:xfrm>
              <a:off x="-1152000" y="3431880"/>
              <a:ext cx="1111680" cy="439920"/>
            </a:xfrm>
            <a:custGeom>
              <a:avLst/>
              <a:gdLst>
                <a:gd name="textAreaLeft" fmla="*/ 0 w 1111680"/>
                <a:gd name="textAreaRight" fmla="*/ 1112040 w 1111680"/>
                <a:gd name="textAreaTop" fmla="*/ 0 h 439920"/>
                <a:gd name="textAreaBottom" fmla="*/ 440280 h 439920"/>
              </a:gdLst>
              <a:ahLst/>
              <a:rect l="textAreaLeft" t="textAreaTop" r="textAreaRight" b="textAreaBottom"/>
              <a:pathLst>
                <a:path w="1385324" h="548695">
                  <a:moveTo>
                    <a:pt x="1330322" y="548695"/>
                  </a:moveTo>
                  <a:cubicBezTo>
                    <a:pt x="1104057" y="548695"/>
                    <a:pt x="782787" y="394936"/>
                    <a:pt x="224627" y="128669"/>
                  </a:cubicBezTo>
                  <a:cubicBezTo>
                    <a:pt x="155873" y="96167"/>
                    <a:pt x="83993" y="61165"/>
                    <a:pt x="7739" y="25538"/>
                  </a:cubicBezTo>
                  <a:cubicBezTo>
                    <a:pt x="1488" y="22412"/>
                    <a:pt x="-1637" y="15537"/>
                    <a:pt x="863" y="8661"/>
                  </a:cubicBezTo>
                  <a:cubicBezTo>
                    <a:pt x="3363" y="1786"/>
                    <a:pt x="10239" y="-1339"/>
                    <a:pt x="17114" y="536"/>
                  </a:cubicBezTo>
                  <a:cubicBezTo>
                    <a:pt x="97119" y="24912"/>
                    <a:pt x="173999" y="48664"/>
                    <a:pt x="247129" y="70540"/>
                  </a:cubicBezTo>
                  <a:cubicBezTo>
                    <a:pt x="874668" y="261177"/>
                    <a:pt x="1220940" y="366184"/>
                    <a:pt x="1375325" y="534945"/>
                  </a:cubicBezTo>
                  <a:lnTo>
                    <a:pt x="1385325" y="545570"/>
                  </a:lnTo>
                  <a:lnTo>
                    <a:pt x="1370950" y="546820"/>
                  </a:lnTo>
                  <a:cubicBezTo>
                    <a:pt x="1357823" y="548070"/>
                    <a:pt x="1344073" y="548695"/>
                    <a:pt x="1330322" y="548695"/>
                  </a:cubicBezTo>
                  <a:close/>
                  <a:moveTo>
                    <a:pt x="27740" y="18662"/>
                  </a:moveTo>
                  <a:cubicBezTo>
                    <a:pt x="98369" y="52414"/>
                    <a:pt x="165873" y="84291"/>
                    <a:pt x="230878" y="115543"/>
                  </a:cubicBezTo>
                  <a:cubicBezTo>
                    <a:pt x="807789" y="391185"/>
                    <a:pt x="1131559" y="545570"/>
                    <a:pt x="1354698" y="533694"/>
                  </a:cubicBezTo>
                  <a:cubicBezTo>
                    <a:pt x="1197813" y="374309"/>
                    <a:pt x="854666" y="269928"/>
                    <a:pt x="243379" y="84291"/>
                  </a:cubicBezTo>
                  <a:cubicBezTo>
                    <a:pt x="174624" y="63665"/>
                    <a:pt x="102745" y="41788"/>
                    <a:pt x="27740" y="18662"/>
                  </a:cubicBezTo>
                  <a:close/>
                  <a:moveTo>
                    <a:pt x="13989" y="12412"/>
                  </a:moveTo>
                  <a:lnTo>
                    <a:pt x="10864" y="18662"/>
                  </a:lnTo>
                  <a:lnTo>
                    <a:pt x="13989" y="12412"/>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0" name="Google Shape;644;p35"/>
            <p:cNvSpPr/>
            <p:nvPr/>
          </p:nvSpPr>
          <p:spPr>
            <a:xfrm>
              <a:off x="104040" y="2693520"/>
              <a:ext cx="439920" cy="1110960"/>
            </a:xfrm>
            <a:custGeom>
              <a:avLst/>
              <a:gdLst>
                <a:gd name="textAreaLeft" fmla="*/ 0 w 439920"/>
                <a:gd name="textAreaRight" fmla="*/ 440280 w 439920"/>
                <a:gd name="textAreaTop" fmla="*/ 0 h 1110960"/>
                <a:gd name="textAreaBottom" fmla="*/ 1111320 h 1110960"/>
              </a:gdLst>
              <a:ahLst/>
              <a:rect l="textAreaLeft" t="textAreaTop" r="textAreaRight" b="textAreaBottom"/>
              <a:pathLst>
                <a:path w="548537" h="1384699">
                  <a:moveTo>
                    <a:pt x="2968" y="1384700"/>
                  </a:moveTo>
                  <a:lnTo>
                    <a:pt x="1717" y="1370324"/>
                  </a:lnTo>
                  <a:cubicBezTo>
                    <a:pt x="-18284" y="1142185"/>
                    <a:pt x="137351" y="816539"/>
                    <a:pt x="419869" y="224627"/>
                  </a:cubicBezTo>
                  <a:cubicBezTo>
                    <a:pt x="452996" y="155873"/>
                    <a:pt x="487373" y="83368"/>
                    <a:pt x="523000" y="7739"/>
                  </a:cubicBezTo>
                  <a:lnTo>
                    <a:pt x="523000" y="7739"/>
                  </a:lnTo>
                  <a:cubicBezTo>
                    <a:pt x="526125" y="1488"/>
                    <a:pt x="533001" y="-1637"/>
                    <a:pt x="539876" y="863"/>
                  </a:cubicBezTo>
                  <a:cubicBezTo>
                    <a:pt x="546752" y="3363"/>
                    <a:pt x="549877" y="10239"/>
                    <a:pt x="548002" y="17114"/>
                  </a:cubicBezTo>
                  <a:cubicBezTo>
                    <a:pt x="523625" y="97744"/>
                    <a:pt x="499874" y="173999"/>
                    <a:pt x="477998" y="247129"/>
                  </a:cubicBezTo>
                  <a:cubicBezTo>
                    <a:pt x="287361" y="874668"/>
                    <a:pt x="182354" y="1220315"/>
                    <a:pt x="13593" y="1375324"/>
                  </a:cubicBezTo>
                  <a:lnTo>
                    <a:pt x="2968" y="1384700"/>
                  </a:lnTo>
                  <a:close/>
                  <a:moveTo>
                    <a:pt x="529876" y="27740"/>
                  </a:moveTo>
                  <a:cubicBezTo>
                    <a:pt x="496123" y="98369"/>
                    <a:pt x="463622" y="166498"/>
                    <a:pt x="432994" y="230878"/>
                  </a:cubicBezTo>
                  <a:cubicBezTo>
                    <a:pt x="157352" y="807789"/>
                    <a:pt x="2968" y="1130934"/>
                    <a:pt x="14843" y="1354073"/>
                  </a:cubicBezTo>
                  <a:cubicBezTo>
                    <a:pt x="174228" y="1197188"/>
                    <a:pt x="278610" y="854042"/>
                    <a:pt x="464246" y="242753"/>
                  </a:cubicBezTo>
                  <a:cubicBezTo>
                    <a:pt x="484873" y="174624"/>
                    <a:pt x="506749" y="102745"/>
                    <a:pt x="529876" y="27740"/>
                  </a:cubicBezTo>
                  <a:close/>
                  <a:moveTo>
                    <a:pt x="536126" y="13989"/>
                  </a:moveTo>
                  <a:lnTo>
                    <a:pt x="536126" y="13989"/>
                  </a:lnTo>
                  <a:lnTo>
                    <a:pt x="529876" y="10864"/>
                  </a:lnTo>
                  <a:lnTo>
                    <a:pt x="536126" y="13989"/>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1" name="Google Shape;645;p35"/>
            <p:cNvSpPr/>
            <p:nvPr/>
          </p:nvSpPr>
          <p:spPr>
            <a:xfrm>
              <a:off x="-414000" y="4015800"/>
              <a:ext cx="439920" cy="1112040"/>
            </a:xfrm>
            <a:custGeom>
              <a:avLst/>
              <a:gdLst>
                <a:gd name="textAreaLeft" fmla="*/ 0 w 439920"/>
                <a:gd name="textAreaRight" fmla="*/ 440280 w 439920"/>
                <a:gd name="textAreaTop" fmla="*/ 0 h 1112040"/>
                <a:gd name="textAreaBottom" fmla="*/ 1112400 h 1112040"/>
              </a:gdLst>
              <a:ahLst/>
              <a:rect l="textAreaLeft" t="textAreaTop" r="textAreaRight" b="textAreaBottom"/>
              <a:pathLst>
                <a:path w="548537" h="1385711">
                  <a:moveTo>
                    <a:pt x="13662" y="1385712"/>
                  </a:moveTo>
                  <a:cubicBezTo>
                    <a:pt x="11787" y="1385712"/>
                    <a:pt x="10537" y="1385712"/>
                    <a:pt x="8662" y="1384462"/>
                  </a:cubicBezTo>
                  <a:cubicBezTo>
                    <a:pt x="1786" y="1381962"/>
                    <a:pt x="-1339" y="1375087"/>
                    <a:pt x="536" y="1368211"/>
                  </a:cubicBezTo>
                  <a:lnTo>
                    <a:pt x="536" y="1368211"/>
                  </a:lnTo>
                  <a:cubicBezTo>
                    <a:pt x="24912" y="1287581"/>
                    <a:pt x="48664" y="1211326"/>
                    <a:pt x="70541" y="1138197"/>
                  </a:cubicBezTo>
                  <a:cubicBezTo>
                    <a:pt x="261178" y="510657"/>
                    <a:pt x="366184" y="165010"/>
                    <a:pt x="534944" y="10001"/>
                  </a:cubicBezTo>
                  <a:lnTo>
                    <a:pt x="545570" y="0"/>
                  </a:lnTo>
                  <a:lnTo>
                    <a:pt x="546820" y="14376"/>
                  </a:lnTo>
                  <a:cubicBezTo>
                    <a:pt x="566822" y="242515"/>
                    <a:pt x="411187" y="568161"/>
                    <a:pt x="128669" y="1160698"/>
                  </a:cubicBezTo>
                  <a:cubicBezTo>
                    <a:pt x="96167" y="1229452"/>
                    <a:pt x="61165" y="1301332"/>
                    <a:pt x="25537" y="1377587"/>
                  </a:cubicBezTo>
                  <a:cubicBezTo>
                    <a:pt x="23038" y="1383212"/>
                    <a:pt x="18662" y="1385712"/>
                    <a:pt x="13662" y="1385712"/>
                  </a:cubicBezTo>
                  <a:close/>
                  <a:moveTo>
                    <a:pt x="8037" y="1370711"/>
                  </a:moveTo>
                  <a:lnTo>
                    <a:pt x="14912" y="1372586"/>
                  </a:lnTo>
                  <a:cubicBezTo>
                    <a:pt x="14912" y="1372586"/>
                    <a:pt x="14912" y="1372586"/>
                    <a:pt x="14912" y="1372586"/>
                  </a:cubicBezTo>
                  <a:lnTo>
                    <a:pt x="8037" y="1370711"/>
                  </a:lnTo>
                  <a:close/>
                  <a:moveTo>
                    <a:pt x="534319" y="31877"/>
                  </a:moveTo>
                  <a:cubicBezTo>
                    <a:pt x="374934" y="188762"/>
                    <a:pt x="270553" y="531908"/>
                    <a:pt x="84916" y="1143197"/>
                  </a:cubicBezTo>
                  <a:cubicBezTo>
                    <a:pt x="63665" y="1213826"/>
                    <a:pt x="41163" y="1287581"/>
                    <a:pt x="17412" y="1364461"/>
                  </a:cubicBezTo>
                  <a:cubicBezTo>
                    <a:pt x="51164" y="1291956"/>
                    <a:pt x="84291" y="1221952"/>
                    <a:pt x="116168" y="1155073"/>
                  </a:cubicBezTo>
                  <a:cubicBezTo>
                    <a:pt x="391185" y="578786"/>
                    <a:pt x="545570" y="255016"/>
                    <a:pt x="534319" y="31877"/>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2" name="Google Shape;646;p35"/>
            <p:cNvSpPr/>
            <p:nvPr/>
          </p:nvSpPr>
          <p:spPr>
            <a:xfrm>
              <a:off x="171000" y="3949560"/>
              <a:ext cx="1110960" cy="439920"/>
            </a:xfrm>
            <a:custGeom>
              <a:avLst/>
              <a:gdLst>
                <a:gd name="textAreaLeft" fmla="*/ 0 w 1110960"/>
                <a:gd name="textAreaRight" fmla="*/ 1111320 w 1110960"/>
                <a:gd name="textAreaTop" fmla="*/ 0 h 439920"/>
                <a:gd name="textAreaBottom" fmla="*/ 440280 h 439920"/>
              </a:gdLst>
              <a:ahLst/>
              <a:rect l="textAreaLeft" t="textAreaTop" r="textAreaRight" b="textAreaBottom"/>
              <a:pathLst>
                <a:path w="1384700" h="548626">
                  <a:moveTo>
                    <a:pt x="1371961" y="548627"/>
                  </a:moveTo>
                  <a:cubicBezTo>
                    <a:pt x="1370711" y="548627"/>
                    <a:pt x="1369462" y="548627"/>
                    <a:pt x="1368211" y="548002"/>
                  </a:cubicBezTo>
                  <a:cubicBezTo>
                    <a:pt x="1287581" y="523625"/>
                    <a:pt x="1211326" y="499874"/>
                    <a:pt x="1138197" y="477997"/>
                  </a:cubicBezTo>
                  <a:cubicBezTo>
                    <a:pt x="510658" y="287360"/>
                    <a:pt x="165011" y="182354"/>
                    <a:pt x="10001" y="13593"/>
                  </a:cubicBezTo>
                  <a:lnTo>
                    <a:pt x="0" y="2968"/>
                  </a:lnTo>
                  <a:lnTo>
                    <a:pt x="14376" y="1717"/>
                  </a:lnTo>
                  <a:cubicBezTo>
                    <a:pt x="241891" y="-18284"/>
                    <a:pt x="568161" y="137351"/>
                    <a:pt x="1160074" y="419869"/>
                  </a:cubicBezTo>
                  <a:cubicBezTo>
                    <a:pt x="1228828" y="452996"/>
                    <a:pt x="1300707" y="487373"/>
                    <a:pt x="1376962" y="523000"/>
                  </a:cubicBezTo>
                  <a:lnTo>
                    <a:pt x="1376962" y="523000"/>
                  </a:lnTo>
                  <a:cubicBezTo>
                    <a:pt x="1383212" y="526125"/>
                    <a:pt x="1386337" y="533001"/>
                    <a:pt x="1383837" y="539876"/>
                  </a:cubicBezTo>
                  <a:cubicBezTo>
                    <a:pt x="1381963" y="545502"/>
                    <a:pt x="1376962" y="548627"/>
                    <a:pt x="1371961" y="548627"/>
                  </a:cubicBezTo>
                  <a:close/>
                  <a:moveTo>
                    <a:pt x="1371336" y="536126"/>
                  </a:moveTo>
                  <a:lnTo>
                    <a:pt x="1371336" y="536126"/>
                  </a:lnTo>
                  <a:lnTo>
                    <a:pt x="1374462" y="529876"/>
                  </a:lnTo>
                  <a:lnTo>
                    <a:pt x="1371336" y="536126"/>
                  </a:lnTo>
                  <a:close/>
                  <a:moveTo>
                    <a:pt x="30627" y="14843"/>
                  </a:moveTo>
                  <a:cubicBezTo>
                    <a:pt x="187512" y="174228"/>
                    <a:pt x="530659" y="278610"/>
                    <a:pt x="1141947" y="464246"/>
                  </a:cubicBezTo>
                  <a:cubicBezTo>
                    <a:pt x="1210702" y="484873"/>
                    <a:pt x="1282581" y="506749"/>
                    <a:pt x="1357586" y="529876"/>
                  </a:cubicBezTo>
                  <a:cubicBezTo>
                    <a:pt x="1286956" y="496124"/>
                    <a:pt x="1218827" y="463621"/>
                    <a:pt x="1154448" y="432995"/>
                  </a:cubicBezTo>
                  <a:cubicBezTo>
                    <a:pt x="577536" y="157352"/>
                    <a:pt x="253767" y="2968"/>
                    <a:pt x="30627" y="14843"/>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3" name="Google Shape;647;p35"/>
            <p:cNvSpPr/>
            <p:nvPr/>
          </p:nvSpPr>
          <p:spPr>
            <a:xfrm>
              <a:off x="-1129320" y="3955680"/>
              <a:ext cx="1090800" cy="487440"/>
            </a:xfrm>
            <a:custGeom>
              <a:avLst/>
              <a:gdLst>
                <a:gd name="textAreaLeft" fmla="*/ 0 w 1090800"/>
                <a:gd name="textAreaRight" fmla="*/ 1091160 w 1090800"/>
                <a:gd name="textAreaTop" fmla="*/ 0 h 487440"/>
                <a:gd name="textAreaBottom" fmla="*/ 487800 h 487440"/>
              </a:gdLst>
              <a:ahLst/>
              <a:rect l="textAreaLeft" t="textAreaTop" r="textAreaRight" b="textAreaBottom"/>
              <a:pathLst>
                <a:path w="1359555" h="607906">
                  <a:moveTo>
                    <a:pt x="13221" y="607907"/>
                  </a:moveTo>
                  <a:cubicBezTo>
                    <a:pt x="8221" y="607907"/>
                    <a:pt x="3845" y="604781"/>
                    <a:pt x="1345" y="599781"/>
                  </a:cubicBezTo>
                  <a:cubicBezTo>
                    <a:pt x="-1780" y="593530"/>
                    <a:pt x="720" y="586030"/>
                    <a:pt x="6971" y="582905"/>
                  </a:cubicBezTo>
                  <a:cubicBezTo>
                    <a:pt x="81350" y="543527"/>
                    <a:pt x="151980" y="506025"/>
                    <a:pt x="218859" y="469773"/>
                  </a:cubicBezTo>
                  <a:cubicBezTo>
                    <a:pt x="797645" y="161003"/>
                    <a:pt x="1116415" y="-9007"/>
                    <a:pt x="1345180" y="368"/>
                  </a:cubicBezTo>
                  <a:lnTo>
                    <a:pt x="1359556" y="993"/>
                  </a:lnTo>
                  <a:lnTo>
                    <a:pt x="1350180" y="12244"/>
                  </a:lnTo>
                  <a:cubicBezTo>
                    <a:pt x="1203296" y="187880"/>
                    <a:pt x="862650" y="307888"/>
                    <a:pt x="244486" y="526651"/>
                  </a:cubicBezTo>
                  <a:cubicBezTo>
                    <a:pt x="172606" y="552278"/>
                    <a:pt x="96976" y="578530"/>
                    <a:pt x="17596" y="606656"/>
                  </a:cubicBezTo>
                  <a:lnTo>
                    <a:pt x="17596" y="606656"/>
                  </a:lnTo>
                  <a:cubicBezTo>
                    <a:pt x="15721" y="607281"/>
                    <a:pt x="14471" y="607907"/>
                    <a:pt x="13221" y="607907"/>
                  </a:cubicBezTo>
                  <a:close/>
                  <a:moveTo>
                    <a:pt x="12596" y="593530"/>
                  </a:moveTo>
                  <a:lnTo>
                    <a:pt x="12596" y="593530"/>
                  </a:lnTo>
                  <a:lnTo>
                    <a:pt x="12596" y="593530"/>
                  </a:lnTo>
                  <a:lnTo>
                    <a:pt x="12596" y="593530"/>
                  </a:lnTo>
                  <a:close/>
                  <a:moveTo>
                    <a:pt x="1325804" y="14119"/>
                  </a:moveTo>
                  <a:cubicBezTo>
                    <a:pt x="1102040" y="14119"/>
                    <a:pt x="786395" y="182880"/>
                    <a:pt x="225734" y="482274"/>
                  </a:cubicBezTo>
                  <a:cubicBezTo>
                    <a:pt x="162606" y="516026"/>
                    <a:pt x="96352" y="551028"/>
                    <a:pt x="26972" y="587905"/>
                  </a:cubicBezTo>
                  <a:cubicBezTo>
                    <a:pt x="100727" y="561653"/>
                    <a:pt x="171981" y="536652"/>
                    <a:pt x="239485" y="512900"/>
                  </a:cubicBezTo>
                  <a:cubicBezTo>
                    <a:pt x="842023" y="299762"/>
                    <a:pt x="1179544" y="180379"/>
                    <a:pt x="1329554" y="14119"/>
                  </a:cubicBezTo>
                  <a:cubicBezTo>
                    <a:pt x="1328304" y="14119"/>
                    <a:pt x="1327054" y="14119"/>
                    <a:pt x="1325804" y="14119"/>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4" name="Google Shape;648;p35"/>
            <p:cNvSpPr/>
            <p:nvPr/>
          </p:nvSpPr>
          <p:spPr>
            <a:xfrm>
              <a:off x="110520" y="4014720"/>
              <a:ext cx="487440" cy="1090800"/>
            </a:xfrm>
            <a:custGeom>
              <a:avLst/>
              <a:gdLst>
                <a:gd name="textAreaLeft" fmla="*/ 0 w 487440"/>
                <a:gd name="textAreaRight" fmla="*/ 487800 w 487440"/>
                <a:gd name="textAreaTop" fmla="*/ 0 h 1090800"/>
                <a:gd name="textAreaBottom" fmla="*/ 1091160 h 1090800"/>
              </a:gdLst>
              <a:ahLst/>
              <a:rect l="textAreaLeft" t="textAreaTop" r="textAreaRight" b="textAreaBottom"/>
              <a:pathLst>
                <a:path w="607567" h="1359460">
                  <a:moveTo>
                    <a:pt x="594203" y="1359460"/>
                  </a:moveTo>
                  <a:cubicBezTo>
                    <a:pt x="589204" y="1359460"/>
                    <a:pt x="584828" y="1356960"/>
                    <a:pt x="582953" y="1352585"/>
                  </a:cubicBezTo>
                  <a:cubicBezTo>
                    <a:pt x="543575" y="1278205"/>
                    <a:pt x="506073" y="1208201"/>
                    <a:pt x="469821" y="1140697"/>
                  </a:cubicBezTo>
                  <a:cubicBezTo>
                    <a:pt x="161052" y="561910"/>
                    <a:pt x="-9584" y="243140"/>
                    <a:pt x="416" y="14376"/>
                  </a:cubicBezTo>
                  <a:lnTo>
                    <a:pt x="1042" y="0"/>
                  </a:lnTo>
                  <a:lnTo>
                    <a:pt x="12292" y="9376"/>
                  </a:lnTo>
                  <a:cubicBezTo>
                    <a:pt x="187928" y="156260"/>
                    <a:pt x="307936" y="496906"/>
                    <a:pt x="526700" y="1115070"/>
                  </a:cubicBezTo>
                  <a:cubicBezTo>
                    <a:pt x="552326" y="1186949"/>
                    <a:pt x="578578" y="1262579"/>
                    <a:pt x="606704" y="1341334"/>
                  </a:cubicBezTo>
                  <a:lnTo>
                    <a:pt x="606704" y="1341334"/>
                  </a:lnTo>
                  <a:cubicBezTo>
                    <a:pt x="609205" y="1348210"/>
                    <a:pt x="606079" y="1355085"/>
                    <a:pt x="599829" y="1357585"/>
                  </a:cubicBezTo>
                  <a:cubicBezTo>
                    <a:pt x="597329" y="1358835"/>
                    <a:pt x="595454" y="1359460"/>
                    <a:pt x="594203" y="1359460"/>
                  </a:cubicBezTo>
                  <a:close/>
                  <a:moveTo>
                    <a:pt x="592954" y="1346334"/>
                  </a:moveTo>
                  <a:lnTo>
                    <a:pt x="592954" y="1346334"/>
                  </a:lnTo>
                  <a:lnTo>
                    <a:pt x="592954" y="1346334"/>
                  </a:lnTo>
                  <a:lnTo>
                    <a:pt x="592954" y="1346334"/>
                  </a:lnTo>
                  <a:close/>
                  <a:moveTo>
                    <a:pt x="14167" y="30002"/>
                  </a:moveTo>
                  <a:cubicBezTo>
                    <a:pt x="12292" y="253766"/>
                    <a:pt x="181053" y="570036"/>
                    <a:pt x="482322" y="1133821"/>
                  </a:cubicBezTo>
                  <a:cubicBezTo>
                    <a:pt x="516074" y="1196950"/>
                    <a:pt x="551076" y="1263204"/>
                    <a:pt x="587953" y="1331959"/>
                  </a:cubicBezTo>
                  <a:cubicBezTo>
                    <a:pt x="561702" y="1258204"/>
                    <a:pt x="536700" y="1186949"/>
                    <a:pt x="512948" y="1119445"/>
                  </a:cubicBezTo>
                  <a:cubicBezTo>
                    <a:pt x="299810" y="517532"/>
                    <a:pt x="180428" y="179386"/>
                    <a:pt x="14167" y="30002"/>
                  </a:cubicBez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5" name="Google Shape;649;p35"/>
            <p:cNvSpPr/>
            <p:nvPr/>
          </p:nvSpPr>
          <p:spPr>
            <a:xfrm>
              <a:off x="169560" y="3378240"/>
              <a:ext cx="1090800" cy="487440"/>
            </a:xfrm>
            <a:custGeom>
              <a:avLst/>
              <a:gdLst>
                <a:gd name="textAreaLeft" fmla="*/ 0 w 1090800"/>
                <a:gd name="textAreaRight" fmla="*/ 1091160 w 1090800"/>
                <a:gd name="textAreaTop" fmla="*/ 0 h 487440"/>
                <a:gd name="textAreaBottom" fmla="*/ 487800 h 487440"/>
              </a:gdLst>
              <a:ahLst/>
              <a:rect l="textAreaLeft" t="textAreaTop" r="textAreaRight" b="textAreaBottom"/>
              <a:pathLst>
                <a:path w="1359555" h="607776">
                  <a:moveTo>
                    <a:pt x="33127" y="607776"/>
                  </a:moveTo>
                  <a:cubicBezTo>
                    <a:pt x="26876" y="607776"/>
                    <a:pt x="20626" y="607776"/>
                    <a:pt x="14375" y="607151"/>
                  </a:cubicBezTo>
                  <a:lnTo>
                    <a:pt x="0" y="606526"/>
                  </a:lnTo>
                  <a:lnTo>
                    <a:pt x="9376" y="595275"/>
                  </a:lnTo>
                  <a:cubicBezTo>
                    <a:pt x="156260" y="419639"/>
                    <a:pt x="496906" y="299632"/>
                    <a:pt x="1115695" y="80868"/>
                  </a:cubicBezTo>
                  <a:cubicBezTo>
                    <a:pt x="1187575" y="55241"/>
                    <a:pt x="1263204" y="28990"/>
                    <a:pt x="1341959" y="863"/>
                  </a:cubicBezTo>
                  <a:lnTo>
                    <a:pt x="1341959" y="863"/>
                  </a:lnTo>
                  <a:cubicBezTo>
                    <a:pt x="1348834" y="-1637"/>
                    <a:pt x="1355710" y="1488"/>
                    <a:pt x="1358210" y="7739"/>
                  </a:cubicBezTo>
                  <a:cubicBezTo>
                    <a:pt x="1361335" y="13989"/>
                    <a:pt x="1358836" y="21489"/>
                    <a:pt x="1352585" y="24615"/>
                  </a:cubicBezTo>
                  <a:cubicBezTo>
                    <a:pt x="1278205" y="63992"/>
                    <a:pt x="1207576" y="101494"/>
                    <a:pt x="1140697" y="137747"/>
                  </a:cubicBezTo>
                  <a:cubicBezTo>
                    <a:pt x="576911" y="438391"/>
                    <a:pt x="260016" y="607776"/>
                    <a:pt x="33127" y="607776"/>
                  </a:cubicBezTo>
                  <a:close/>
                  <a:moveTo>
                    <a:pt x="29377" y="593400"/>
                  </a:moveTo>
                  <a:cubicBezTo>
                    <a:pt x="30627" y="593400"/>
                    <a:pt x="31877" y="593400"/>
                    <a:pt x="32502" y="593400"/>
                  </a:cubicBezTo>
                  <a:cubicBezTo>
                    <a:pt x="256266" y="593400"/>
                    <a:pt x="571911" y="424640"/>
                    <a:pt x="1132571" y="125246"/>
                  </a:cubicBezTo>
                  <a:cubicBezTo>
                    <a:pt x="1195700" y="91494"/>
                    <a:pt x="1261955" y="56492"/>
                    <a:pt x="1331334" y="19614"/>
                  </a:cubicBezTo>
                  <a:cubicBezTo>
                    <a:pt x="1257579" y="45866"/>
                    <a:pt x="1186950" y="70867"/>
                    <a:pt x="1119445" y="94619"/>
                  </a:cubicBezTo>
                  <a:cubicBezTo>
                    <a:pt x="516907" y="307132"/>
                    <a:pt x="179386" y="426515"/>
                    <a:pt x="29377" y="593400"/>
                  </a:cubicBezTo>
                  <a:close/>
                  <a:moveTo>
                    <a:pt x="1346335" y="13989"/>
                  </a:moveTo>
                  <a:lnTo>
                    <a:pt x="1346335" y="13989"/>
                  </a:lnTo>
                  <a:lnTo>
                    <a:pt x="1343834" y="7113"/>
                  </a:lnTo>
                  <a:lnTo>
                    <a:pt x="1346335" y="13989"/>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6" name="Google Shape;650;p35"/>
            <p:cNvSpPr/>
            <p:nvPr/>
          </p:nvSpPr>
          <p:spPr>
            <a:xfrm>
              <a:off x="-467280" y="2715480"/>
              <a:ext cx="487440" cy="1090800"/>
            </a:xfrm>
            <a:custGeom>
              <a:avLst/>
              <a:gdLst>
                <a:gd name="textAreaLeft" fmla="*/ 0 w 487440"/>
                <a:gd name="textAreaRight" fmla="*/ 487800 w 487440"/>
                <a:gd name="textAreaTop" fmla="*/ 0 h 1090800"/>
                <a:gd name="textAreaBottom" fmla="*/ 1091160 h 1090800"/>
              </a:gdLst>
              <a:ahLst/>
              <a:rect l="textAreaLeft" t="textAreaTop" r="textAreaRight" b="textAreaBottom"/>
              <a:pathLst>
                <a:path w="607567" h="1359555">
                  <a:moveTo>
                    <a:pt x="606526" y="1359556"/>
                  </a:moveTo>
                  <a:lnTo>
                    <a:pt x="595275" y="1350180"/>
                  </a:lnTo>
                  <a:cubicBezTo>
                    <a:pt x="419639" y="1203296"/>
                    <a:pt x="299632" y="862650"/>
                    <a:pt x="80869" y="243861"/>
                  </a:cubicBezTo>
                  <a:cubicBezTo>
                    <a:pt x="55242" y="171981"/>
                    <a:pt x="28990" y="96351"/>
                    <a:pt x="863" y="17596"/>
                  </a:cubicBezTo>
                  <a:lnTo>
                    <a:pt x="863" y="17596"/>
                  </a:lnTo>
                  <a:cubicBezTo>
                    <a:pt x="-1637" y="10721"/>
                    <a:pt x="1488" y="3846"/>
                    <a:pt x="7738" y="1345"/>
                  </a:cubicBezTo>
                  <a:cubicBezTo>
                    <a:pt x="13989" y="-1780"/>
                    <a:pt x="21490" y="720"/>
                    <a:pt x="24615" y="6971"/>
                  </a:cubicBezTo>
                  <a:cubicBezTo>
                    <a:pt x="63992" y="81350"/>
                    <a:pt x="101494" y="151980"/>
                    <a:pt x="137747" y="218859"/>
                  </a:cubicBezTo>
                  <a:cubicBezTo>
                    <a:pt x="446516" y="797645"/>
                    <a:pt x="617152" y="1116415"/>
                    <a:pt x="607151" y="1344555"/>
                  </a:cubicBezTo>
                  <a:lnTo>
                    <a:pt x="606526" y="1359556"/>
                  </a:lnTo>
                  <a:close/>
                  <a:moveTo>
                    <a:pt x="19614" y="27597"/>
                  </a:moveTo>
                  <a:cubicBezTo>
                    <a:pt x="45866" y="101352"/>
                    <a:pt x="70868" y="171981"/>
                    <a:pt x="94619" y="239485"/>
                  </a:cubicBezTo>
                  <a:cubicBezTo>
                    <a:pt x="307757" y="842023"/>
                    <a:pt x="427140" y="1180170"/>
                    <a:pt x="593401" y="1329554"/>
                  </a:cubicBezTo>
                  <a:cubicBezTo>
                    <a:pt x="595275" y="1105790"/>
                    <a:pt x="426515" y="789520"/>
                    <a:pt x="125246" y="225735"/>
                  </a:cubicBezTo>
                  <a:cubicBezTo>
                    <a:pt x="91494" y="162606"/>
                    <a:pt x="56492" y="96976"/>
                    <a:pt x="19614" y="27597"/>
                  </a:cubicBezTo>
                  <a:close/>
                  <a:moveTo>
                    <a:pt x="14614" y="13221"/>
                  </a:moveTo>
                  <a:lnTo>
                    <a:pt x="7738" y="15721"/>
                  </a:lnTo>
                  <a:lnTo>
                    <a:pt x="14614" y="13221"/>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557" name="Google Shape;651;p35"/>
          <p:cNvCxnSpPr/>
          <p:nvPr/>
        </p:nvCxnSpPr>
        <p:spPr>
          <a:xfrm>
            <a:off x="1842480" y="3910320"/>
            <a:ext cx="5459040" cy="360"/>
          </a:xfrm>
          <a:prstGeom prst="straightConnector1">
            <a:avLst/>
          </a:prstGeom>
          <a:ln w="9525">
            <a:solidFill>
              <a:srgbClr val="ffffff"/>
            </a:solidFill>
            <a:round/>
            <a:headEnd len="med" type="oval" w="med"/>
            <a:tailEnd len="med" type="oval" w="med"/>
          </a:ln>
        </p:spPr>
      </p:cxnSp>
      <p:grpSp>
        <p:nvGrpSpPr>
          <p:cNvPr id="558" name="Google Shape;652;p35"/>
          <p:cNvGrpSpPr/>
          <p:nvPr/>
        </p:nvGrpSpPr>
        <p:grpSpPr>
          <a:xfrm>
            <a:off x="6350400" y="4354200"/>
            <a:ext cx="499320" cy="499320"/>
            <a:chOff x="6350400" y="4354200"/>
            <a:chExt cx="499320" cy="499320"/>
          </a:xfrm>
        </p:grpSpPr>
        <p:sp>
          <p:nvSpPr>
            <p:cNvPr id="559" name="Google Shape;653;p35"/>
            <p:cNvSpPr/>
            <p:nvPr/>
          </p:nvSpPr>
          <p:spPr>
            <a:xfrm>
              <a:off x="6627240" y="459252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0" name="Google Shape;654;p35"/>
            <p:cNvSpPr/>
            <p:nvPr/>
          </p:nvSpPr>
          <p:spPr>
            <a:xfrm>
              <a:off x="6588720" y="4631040"/>
              <a:ext cx="22680" cy="222480"/>
            </a:xfrm>
            <a:custGeom>
              <a:avLst/>
              <a:gdLst>
                <a:gd name="textAreaLeft" fmla="*/ 0 w 22680"/>
                <a:gd name="textAreaRight" fmla="*/ 23040 w 22680"/>
                <a:gd name="textAreaTop" fmla="*/ 0 h 222480"/>
                <a:gd name="textAreaBottom" fmla="*/ 222840 h 22248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1" name="Google Shape;655;p35"/>
            <p:cNvSpPr/>
            <p:nvPr/>
          </p:nvSpPr>
          <p:spPr>
            <a:xfrm>
              <a:off x="6350400" y="459252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2" name="Google Shape;656;p35"/>
            <p:cNvSpPr/>
            <p:nvPr/>
          </p:nvSpPr>
          <p:spPr>
            <a:xfrm>
              <a:off x="6588720" y="4354200"/>
              <a:ext cx="23040" cy="222480"/>
            </a:xfrm>
            <a:custGeom>
              <a:avLst/>
              <a:gdLst>
                <a:gd name="textAreaLeft" fmla="*/ 0 w 23040"/>
                <a:gd name="textAreaRight" fmla="*/ 23400 w 23040"/>
                <a:gd name="textAreaTop" fmla="*/ 0 h 222480"/>
                <a:gd name="textAreaBottom" fmla="*/ 222840 h 22248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3" name="Google Shape;657;p35"/>
            <p:cNvSpPr/>
            <p:nvPr/>
          </p:nvSpPr>
          <p:spPr>
            <a:xfrm>
              <a:off x="6619320" y="44265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4" name="Google Shape;658;p35"/>
            <p:cNvSpPr/>
            <p:nvPr/>
          </p:nvSpPr>
          <p:spPr>
            <a:xfrm>
              <a:off x="6572880" y="4577040"/>
              <a:ext cx="54000" cy="54000"/>
            </a:xfrm>
            <a:custGeom>
              <a:avLst/>
              <a:gdLst>
                <a:gd name="textAreaLeft" fmla="*/ 0 w 54000"/>
                <a:gd name="textAreaRight" fmla="*/ 54360 w 54000"/>
                <a:gd name="textAreaTop" fmla="*/ 0 h 54000"/>
                <a:gd name="textAreaBottom" fmla="*/ 54360 h 5400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5" name="Google Shape;659;p35"/>
            <p:cNvSpPr/>
            <p:nvPr/>
          </p:nvSpPr>
          <p:spPr>
            <a:xfrm>
              <a:off x="6619320" y="46231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6" name="Google Shape;660;p35"/>
            <p:cNvSpPr/>
            <p:nvPr/>
          </p:nvSpPr>
          <p:spPr>
            <a:xfrm>
              <a:off x="6422400" y="46231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7" name="Google Shape;661;p35"/>
            <p:cNvSpPr/>
            <p:nvPr/>
          </p:nvSpPr>
          <p:spPr>
            <a:xfrm>
              <a:off x="6422760" y="442620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6" name="PlaceHolder 1"/>
          <p:cNvSpPr>
            <a:spLocks noGrp="1"/>
          </p:cNvSpPr>
          <p:nvPr>
            <p:ph type="title"/>
          </p:nvPr>
        </p:nvSpPr>
        <p:spPr>
          <a:xfrm>
            <a:off x="2133720" y="1609560"/>
            <a:ext cx="4876560" cy="1161720"/>
          </a:xfrm>
          <a:prstGeom prst="rect">
            <a:avLst/>
          </a:prstGeom>
          <a:noFill/>
          <a:ln w="0">
            <a:noFill/>
          </a:ln>
        </p:spPr>
        <p:txBody>
          <a:bodyPr lIns="91440" rIns="91440" tIns="91440" bIns="91440" anchor="b">
            <a:normAutofit fontScale="73321"/>
          </a:bodyPr>
          <a:p>
            <a:pPr indent="0" algn="ctr">
              <a:lnSpc>
                <a:spcPct val="100000"/>
              </a:lnSpc>
              <a:buNone/>
              <a:tabLst>
                <a:tab algn="l" pos="0"/>
              </a:tabLst>
            </a:pPr>
            <a:r>
              <a:rPr b="1" lang="en" sz="6000" spc="-1" strike="noStrike">
                <a:solidFill>
                  <a:schemeClr val="dk1"/>
                </a:solidFill>
                <a:latin typeface="Commissioner"/>
                <a:ea typeface="Commissioner"/>
              </a:rPr>
              <a:t>Training and Resources</a:t>
            </a:r>
            <a:endParaRPr b="0" lang="fr-FR" sz="6000" spc="-1" strike="noStrike">
              <a:solidFill>
                <a:schemeClr val="dk1"/>
              </a:solidFill>
              <a:latin typeface="Arial"/>
            </a:endParaRPr>
          </a:p>
        </p:txBody>
      </p:sp>
      <p:sp>
        <p:nvSpPr>
          <p:cNvPr id="687" name="PlaceHolder 2"/>
          <p:cNvSpPr>
            <a:spLocks noGrp="1"/>
          </p:cNvSpPr>
          <p:nvPr>
            <p:ph type="subTitle"/>
          </p:nvPr>
        </p:nvSpPr>
        <p:spPr>
          <a:xfrm>
            <a:off x="2133720" y="2867040"/>
            <a:ext cx="4876560" cy="666360"/>
          </a:xfrm>
          <a:prstGeom prst="rect">
            <a:avLst/>
          </a:prstGeom>
          <a:noFill/>
          <a:ln w="0">
            <a:noFill/>
          </a:ln>
        </p:spPr>
        <p:txBody>
          <a:bodyPr lIns="91440" rIns="91440" tIns="91440" bIns="91440" anchor="t">
            <a:normAutofit fontScale="55668" lnSpcReduction="10000"/>
          </a:bodyPr>
          <a:p>
            <a:pPr indent="0" algn="ctr">
              <a:lnSpc>
                <a:spcPct val="100000"/>
              </a:lnSpc>
              <a:buNone/>
              <a:tabLst>
                <a:tab algn="l" pos="0"/>
              </a:tabLst>
            </a:pPr>
            <a:r>
              <a:rPr b="0" lang="en" sz="1600" spc="-1" strike="noStrike">
                <a:solidFill>
                  <a:schemeClr val="dk1"/>
                </a:solidFill>
                <a:latin typeface="Anek Telugu"/>
                <a:ea typeface="Anek Telugu"/>
              </a:rPr>
              <a:t>To ensure your team can use Zohobooks effectively, we provide extensive training and resources. This includes scheduled training sessions, access to online tutorials, and user manuals. Our goal is to empower your staff with the knowledge and tools they need for a smooth transition and optimal usage of the software.</a:t>
            </a:r>
            <a:endParaRPr b="0" lang="en-US" sz="1600" spc="-1" strike="noStrike">
              <a:solidFill>
                <a:srgbClr val="ffffff"/>
              </a:solidFill>
              <a:latin typeface="OpenSymbol"/>
            </a:endParaRPr>
          </a:p>
        </p:txBody>
      </p:sp>
      <p:sp>
        <p:nvSpPr>
          <p:cNvPr id="688" name="Google Shape;697;p38"/>
          <p:cNvSpPr/>
          <p:nvPr/>
        </p:nvSpPr>
        <p:spPr>
          <a:xfrm>
            <a:off x="1444320" y="792720"/>
            <a:ext cx="499320" cy="602640"/>
          </a:xfrm>
          <a:custGeom>
            <a:avLst/>
            <a:gdLst>
              <a:gd name="textAreaLeft" fmla="*/ 0 w 499320"/>
              <a:gd name="textAreaRight" fmla="*/ 499680 w 499320"/>
              <a:gd name="textAreaTop" fmla="*/ 0 h 602640"/>
              <a:gd name="textAreaBottom" fmla="*/ 603000 h 6026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689" name="Google Shape;698;p38"/>
          <p:cNvGrpSpPr/>
          <p:nvPr/>
        </p:nvGrpSpPr>
        <p:grpSpPr>
          <a:xfrm>
            <a:off x="7044840" y="292320"/>
            <a:ext cx="2771280" cy="2771280"/>
            <a:chOff x="7044840" y="292320"/>
            <a:chExt cx="2771280" cy="2771280"/>
          </a:xfrm>
        </p:grpSpPr>
        <p:sp>
          <p:nvSpPr>
            <p:cNvPr id="690" name="Google Shape;699;p38"/>
            <p:cNvSpPr/>
            <p:nvPr/>
          </p:nvSpPr>
          <p:spPr>
            <a:xfrm>
              <a:off x="7044840" y="1614600"/>
              <a:ext cx="1264320" cy="127080"/>
            </a:xfrm>
            <a:custGeom>
              <a:avLst/>
              <a:gdLst>
                <a:gd name="textAreaLeft" fmla="*/ 0 w 1264320"/>
                <a:gd name="textAreaRight" fmla="*/ 1264680 w 1264320"/>
                <a:gd name="textAreaTop" fmla="*/ 0 h 127080"/>
                <a:gd name="textAreaBottom" fmla="*/ 127440 h 127080"/>
              </a:gdLst>
              <a:ahLst/>
              <a:rect l="textAreaLeft" t="textAreaTop" r="textAreaRight" b="textAreaBottom"/>
              <a:pathLst>
                <a:path w="1575723" h="158763">
                  <a:moveTo>
                    <a:pt x="1099444" y="158764"/>
                  </a:moveTo>
                  <a:cubicBezTo>
                    <a:pt x="888806" y="158764"/>
                    <a:pt x="617539" y="138137"/>
                    <a:pt x="266891" y="111886"/>
                  </a:cubicBezTo>
                  <a:cubicBezTo>
                    <a:pt x="186262" y="105635"/>
                    <a:pt x="101881" y="99385"/>
                    <a:pt x="12501" y="93135"/>
                  </a:cubicBezTo>
                  <a:cubicBezTo>
                    <a:pt x="5000" y="92510"/>
                    <a:pt x="0" y="86884"/>
                    <a:pt x="0" y="79384"/>
                  </a:cubicBezTo>
                  <a:cubicBezTo>
                    <a:pt x="0" y="71883"/>
                    <a:pt x="5000" y="66258"/>
                    <a:pt x="12501" y="65633"/>
                  </a:cubicBezTo>
                  <a:cubicBezTo>
                    <a:pt x="101256" y="59382"/>
                    <a:pt x="186262" y="52507"/>
                    <a:pt x="266891" y="46882"/>
                  </a:cubicBezTo>
                  <a:cubicBezTo>
                    <a:pt x="961936" y="-5622"/>
                    <a:pt x="1344459" y="-34374"/>
                    <a:pt x="1562598" y="73133"/>
                  </a:cubicBezTo>
                  <a:lnTo>
                    <a:pt x="1575724" y="79384"/>
                  </a:lnTo>
                  <a:lnTo>
                    <a:pt x="1562598" y="85634"/>
                  </a:lnTo>
                  <a:cubicBezTo>
                    <a:pt x="1454466" y="138762"/>
                    <a:pt x="1306332" y="158764"/>
                    <a:pt x="1099444" y="158764"/>
                  </a:cubicBezTo>
                  <a:close/>
                  <a:moveTo>
                    <a:pt x="23751" y="79384"/>
                  </a:moveTo>
                  <a:cubicBezTo>
                    <a:pt x="108757" y="85634"/>
                    <a:pt x="190012" y="91884"/>
                    <a:pt x="268142" y="97510"/>
                  </a:cubicBezTo>
                  <a:cubicBezTo>
                    <a:pt x="946310" y="148763"/>
                    <a:pt x="1326333" y="177515"/>
                    <a:pt x="1543222" y="79384"/>
                  </a:cubicBezTo>
                  <a:cubicBezTo>
                    <a:pt x="1326333" y="-18748"/>
                    <a:pt x="946935" y="10004"/>
                    <a:pt x="268767" y="61258"/>
                  </a:cubicBezTo>
                  <a:cubicBezTo>
                    <a:pt x="190637" y="66883"/>
                    <a:pt x="109382" y="73133"/>
                    <a:pt x="23751" y="79384"/>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1" name="Google Shape;700;p38"/>
            <p:cNvSpPr/>
            <p:nvPr/>
          </p:nvSpPr>
          <p:spPr>
            <a:xfrm>
              <a:off x="8366760" y="292320"/>
              <a:ext cx="127080" cy="1264320"/>
            </a:xfrm>
            <a:custGeom>
              <a:avLst/>
              <a:gdLst>
                <a:gd name="textAreaLeft" fmla="*/ 0 w 127080"/>
                <a:gd name="textAreaRight" fmla="*/ 127440 w 127080"/>
                <a:gd name="textAreaTop" fmla="*/ 0 h 1264320"/>
                <a:gd name="textAreaBottom" fmla="*/ 1264680 h 1264320"/>
              </a:gdLst>
              <a:ahLst/>
              <a:rect l="textAreaLeft" t="textAreaTop" r="textAreaRight" b="textAreaBottom"/>
              <a:pathLst>
                <a:path w="158767" h="1575723">
                  <a:moveTo>
                    <a:pt x="79383" y="1575724"/>
                  </a:moveTo>
                  <a:lnTo>
                    <a:pt x="73133" y="1562598"/>
                  </a:lnTo>
                  <a:cubicBezTo>
                    <a:pt x="-34373" y="1344459"/>
                    <a:pt x="-5622" y="961935"/>
                    <a:pt x="46882" y="266892"/>
                  </a:cubicBezTo>
                  <a:cubicBezTo>
                    <a:pt x="53132" y="186262"/>
                    <a:pt x="59382" y="101256"/>
                    <a:pt x="65633" y="12501"/>
                  </a:cubicBezTo>
                  <a:lnTo>
                    <a:pt x="65633" y="12501"/>
                  </a:lnTo>
                  <a:cubicBezTo>
                    <a:pt x="66258" y="5000"/>
                    <a:pt x="71883" y="0"/>
                    <a:pt x="79383" y="0"/>
                  </a:cubicBezTo>
                  <a:cubicBezTo>
                    <a:pt x="79383" y="0"/>
                    <a:pt x="79383" y="0"/>
                    <a:pt x="79383" y="0"/>
                  </a:cubicBezTo>
                  <a:cubicBezTo>
                    <a:pt x="86884" y="0"/>
                    <a:pt x="92509" y="5000"/>
                    <a:pt x="93135" y="12501"/>
                  </a:cubicBezTo>
                  <a:cubicBezTo>
                    <a:pt x="99385" y="101881"/>
                    <a:pt x="106260" y="186262"/>
                    <a:pt x="111886" y="266892"/>
                  </a:cubicBezTo>
                  <a:cubicBezTo>
                    <a:pt x="164389" y="961935"/>
                    <a:pt x="193141" y="1344459"/>
                    <a:pt x="85634" y="1561973"/>
                  </a:cubicBezTo>
                  <a:lnTo>
                    <a:pt x="79383" y="1575724"/>
                  </a:lnTo>
                  <a:close/>
                  <a:moveTo>
                    <a:pt x="79383" y="24377"/>
                  </a:moveTo>
                  <a:cubicBezTo>
                    <a:pt x="73133" y="110007"/>
                    <a:pt x="66883" y="191262"/>
                    <a:pt x="61257" y="268767"/>
                  </a:cubicBezTo>
                  <a:cubicBezTo>
                    <a:pt x="10004" y="946934"/>
                    <a:pt x="-18747" y="1326333"/>
                    <a:pt x="79383" y="1543222"/>
                  </a:cubicBezTo>
                  <a:cubicBezTo>
                    <a:pt x="177515" y="1326333"/>
                    <a:pt x="148763" y="946934"/>
                    <a:pt x="97510" y="268767"/>
                  </a:cubicBezTo>
                  <a:cubicBezTo>
                    <a:pt x="91884" y="191262"/>
                    <a:pt x="85634" y="109382"/>
                    <a:pt x="79383" y="243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2" name="Google Shape;701;p38"/>
            <p:cNvSpPr/>
            <p:nvPr/>
          </p:nvSpPr>
          <p:spPr>
            <a:xfrm>
              <a:off x="8366760" y="1799280"/>
              <a:ext cx="127080" cy="1264320"/>
            </a:xfrm>
            <a:custGeom>
              <a:avLst/>
              <a:gdLst>
                <a:gd name="textAreaLeft" fmla="*/ 0 w 127080"/>
                <a:gd name="textAreaRight" fmla="*/ 127440 w 127080"/>
                <a:gd name="textAreaTop" fmla="*/ 0 h 1264320"/>
                <a:gd name="textAreaBottom" fmla="*/ 1264680 h 1264320"/>
              </a:gdLst>
              <a:ahLst/>
              <a:rect l="textAreaLeft" t="textAreaTop" r="textAreaRight" b="textAreaBottom"/>
              <a:pathLst>
                <a:path w="158767" h="1575724">
                  <a:moveTo>
                    <a:pt x="79383" y="1575724"/>
                  </a:moveTo>
                  <a:cubicBezTo>
                    <a:pt x="71883" y="1575724"/>
                    <a:pt x="66258" y="1570724"/>
                    <a:pt x="65633" y="1563223"/>
                  </a:cubicBezTo>
                  <a:cubicBezTo>
                    <a:pt x="59382" y="1474468"/>
                    <a:pt x="52507" y="1389462"/>
                    <a:pt x="46882" y="1308832"/>
                  </a:cubicBezTo>
                  <a:cubicBezTo>
                    <a:pt x="-5622" y="613788"/>
                    <a:pt x="-34373" y="231265"/>
                    <a:pt x="73133" y="13126"/>
                  </a:cubicBezTo>
                  <a:lnTo>
                    <a:pt x="79383" y="0"/>
                  </a:lnTo>
                  <a:lnTo>
                    <a:pt x="85634" y="13126"/>
                  </a:lnTo>
                  <a:cubicBezTo>
                    <a:pt x="193141" y="231265"/>
                    <a:pt x="164389" y="613788"/>
                    <a:pt x="111886" y="1308207"/>
                  </a:cubicBezTo>
                  <a:cubicBezTo>
                    <a:pt x="105636" y="1388837"/>
                    <a:pt x="99385" y="1473843"/>
                    <a:pt x="93135" y="1563223"/>
                  </a:cubicBezTo>
                  <a:cubicBezTo>
                    <a:pt x="92509" y="1570724"/>
                    <a:pt x="86884" y="1575724"/>
                    <a:pt x="79383" y="1575724"/>
                  </a:cubicBezTo>
                  <a:cubicBezTo>
                    <a:pt x="79383" y="1575724"/>
                    <a:pt x="79383" y="1575724"/>
                    <a:pt x="79383" y="1575724"/>
                  </a:cubicBezTo>
                  <a:close/>
                  <a:moveTo>
                    <a:pt x="79383" y="33127"/>
                  </a:moveTo>
                  <a:cubicBezTo>
                    <a:pt x="-18747" y="250016"/>
                    <a:pt x="10004" y="630040"/>
                    <a:pt x="61257" y="1307582"/>
                  </a:cubicBezTo>
                  <a:cubicBezTo>
                    <a:pt x="66883" y="1385087"/>
                    <a:pt x="73133" y="1466342"/>
                    <a:pt x="79383" y="1551973"/>
                  </a:cubicBezTo>
                  <a:cubicBezTo>
                    <a:pt x="85634" y="1466342"/>
                    <a:pt x="91884" y="1385087"/>
                    <a:pt x="97510" y="1307582"/>
                  </a:cubicBezTo>
                  <a:cubicBezTo>
                    <a:pt x="148763" y="629414"/>
                    <a:pt x="177515" y="250016"/>
                    <a:pt x="79383" y="3312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3" name="Google Shape;702;p38"/>
            <p:cNvSpPr/>
            <p:nvPr/>
          </p:nvSpPr>
          <p:spPr>
            <a:xfrm>
              <a:off x="8551800" y="1614600"/>
              <a:ext cx="1264320" cy="127080"/>
            </a:xfrm>
            <a:custGeom>
              <a:avLst/>
              <a:gdLst>
                <a:gd name="textAreaLeft" fmla="*/ 0 w 1264320"/>
                <a:gd name="textAreaRight" fmla="*/ 1264680 w 1264320"/>
                <a:gd name="textAreaTop" fmla="*/ 0 h 127080"/>
                <a:gd name="textAreaBottom" fmla="*/ 127440 h 127080"/>
              </a:gdLst>
              <a:ahLst/>
              <a:rect l="textAreaLeft" t="textAreaTop" r="textAreaRight" b="textAreaBottom"/>
              <a:pathLst>
                <a:path w="1575723" h="158763">
                  <a:moveTo>
                    <a:pt x="476280" y="158764"/>
                  </a:moveTo>
                  <a:cubicBezTo>
                    <a:pt x="269392" y="158764"/>
                    <a:pt x="120632" y="138762"/>
                    <a:pt x="13126" y="85634"/>
                  </a:cubicBezTo>
                  <a:lnTo>
                    <a:pt x="0" y="79384"/>
                  </a:lnTo>
                  <a:lnTo>
                    <a:pt x="13126" y="73133"/>
                  </a:lnTo>
                  <a:cubicBezTo>
                    <a:pt x="231265" y="-34374"/>
                    <a:pt x="613788" y="-5622"/>
                    <a:pt x="1308832" y="46882"/>
                  </a:cubicBezTo>
                  <a:cubicBezTo>
                    <a:pt x="1389462" y="53132"/>
                    <a:pt x="1474467" y="59382"/>
                    <a:pt x="1563223" y="65633"/>
                  </a:cubicBezTo>
                  <a:cubicBezTo>
                    <a:pt x="1570723" y="66258"/>
                    <a:pt x="1575724" y="71883"/>
                    <a:pt x="1575724" y="79384"/>
                  </a:cubicBezTo>
                  <a:cubicBezTo>
                    <a:pt x="1575724" y="86884"/>
                    <a:pt x="1570723" y="92510"/>
                    <a:pt x="1563223" y="93135"/>
                  </a:cubicBezTo>
                  <a:cubicBezTo>
                    <a:pt x="1474467" y="99385"/>
                    <a:pt x="1389462" y="106260"/>
                    <a:pt x="1308832" y="111886"/>
                  </a:cubicBezTo>
                  <a:cubicBezTo>
                    <a:pt x="958185" y="138137"/>
                    <a:pt x="686918" y="158764"/>
                    <a:pt x="476280" y="158764"/>
                  </a:cubicBezTo>
                  <a:close/>
                  <a:moveTo>
                    <a:pt x="33127" y="79384"/>
                  </a:moveTo>
                  <a:cubicBezTo>
                    <a:pt x="250016" y="177515"/>
                    <a:pt x="630039" y="148763"/>
                    <a:pt x="1308207" y="97510"/>
                  </a:cubicBezTo>
                  <a:cubicBezTo>
                    <a:pt x="1385712" y="91884"/>
                    <a:pt x="1466967" y="85634"/>
                    <a:pt x="1552597" y="79384"/>
                  </a:cubicBezTo>
                  <a:cubicBezTo>
                    <a:pt x="1466967" y="73133"/>
                    <a:pt x="1385712" y="66883"/>
                    <a:pt x="1308207" y="61258"/>
                  </a:cubicBezTo>
                  <a:cubicBezTo>
                    <a:pt x="629414" y="10004"/>
                    <a:pt x="249390" y="-18748"/>
                    <a:pt x="33127" y="79384"/>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4" name="Google Shape;703;p38"/>
            <p:cNvSpPr/>
            <p:nvPr/>
          </p:nvSpPr>
          <p:spPr>
            <a:xfrm>
              <a:off x="7447320" y="1764720"/>
              <a:ext cx="897120" cy="896760"/>
            </a:xfrm>
            <a:custGeom>
              <a:avLst/>
              <a:gdLst>
                <a:gd name="textAreaLeft" fmla="*/ 0 w 897120"/>
                <a:gd name="textAreaRight" fmla="*/ 897480 w 897120"/>
                <a:gd name="textAreaTop" fmla="*/ 0 h 896760"/>
                <a:gd name="textAreaBottom" fmla="*/ 897120 h 896760"/>
              </a:gdLst>
              <a:ahLst/>
              <a:rect l="textAreaLeft" t="textAreaTop" r="textAreaRight" b="textAreaBottom"/>
              <a:pathLst>
                <a:path w="1117897" h="1117570">
                  <a:moveTo>
                    <a:pt x="13453" y="1117570"/>
                  </a:moveTo>
                  <a:cubicBezTo>
                    <a:pt x="10328" y="1117570"/>
                    <a:pt x="6578" y="1116320"/>
                    <a:pt x="4077" y="1113195"/>
                  </a:cubicBezTo>
                  <a:cubicBezTo>
                    <a:pt x="-923" y="1108195"/>
                    <a:pt x="-1548" y="1100069"/>
                    <a:pt x="3452" y="1095069"/>
                  </a:cubicBezTo>
                  <a:cubicBezTo>
                    <a:pt x="61581" y="1027565"/>
                    <a:pt x="117210" y="963185"/>
                    <a:pt x="169713" y="901932"/>
                  </a:cubicBezTo>
                  <a:cubicBezTo>
                    <a:pt x="624116" y="373773"/>
                    <a:pt x="874132" y="82505"/>
                    <a:pt x="1104147" y="4375"/>
                  </a:cubicBezTo>
                  <a:lnTo>
                    <a:pt x="1117897" y="0"/>
                  </a:lnTo>
                  <a:lnTo>
                    <a:pt x="1113522" y="13751"/>
                  </a:lnTo>
                  <a:cubicBezTo>
                    <a:pt x="1035392" y="243765"/>
                    <a:pt x="744124" y="493781"/>
                    <a:pt x="215966" y="948184"/>
                  </a:cubicBezTo>
                  <a:cubicBezTo>
                    <a:pt x="154712" y="1000688"/>
                    <a:pt x="90333" y="1056316"/>
                    <a:pt x="22204" y="1115070"/>
                  </a:cubicBezTo>
                  <a:lnTo>
                    <a:pt x="22204" y="1115070"/>
                  </a:lnTo>
                  <a:cubicBezTo>
                    <a:pt x="19703" y="1116320"/>
                    <a:pt x="16578" y="1117570"/>
                    <a:pt x="13453" y="1117570"/>
                  </a:cubicBezTo>
                  <a:close/>
                  <a:moveTo>
                    <a:pt x="1094771" y="22501"/>
                  </a:moveTo>
                  <a:cubicBezTo>
                    <a:pt x="872257" y="106257"/>
                    <a:pt x="624116" y="395025"/>
                    <a:pt x="180963" y="910682"/>
                  </a:cubicBezTo>
                  <a:cubicBezTo>
                    <a:pt x="130335" y="970061"/>
                    <a:pt x="77207" y="1031940"/>
                    <a:pt x="20953" y="1096319"/>
                  </a:cubicBezTo>
                  <a:cubicBezTo>
                    <a:pt x="85958" y="1040065"/>
                    <a:pt x="147836" y="986937"/>
                    <a:pt x="206590" y="936309"/>
                  </a:cubicBezTo>
                  <a:cubicBezTo>
                    <a:pt x="722247" y="493156"/>
                    <a:pt x="1011016" y="245015"/>
                    <a:pt x="109477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5" name="Google Shape;704;p38"/>
            <p:cNvSpPr/>
            <p:nvPr/>
          </p:nvSpPr>
          <p:spPr>
            <a:xfrm>
              <a:off x="8516880" y="1764720"/>
              <a:ext cx="897120" cy="896760"/>
            </a:xfrm>
            <a:custGeom>
              <a:avLst/>
              <a:gdLst>
                <a:gd name="textAreaLeft" fmla="*/ 0 w 897120"/>
                <a:gd name="textAreaRight" fmla="*/ 897480 w 897120"/>
                <a:gd name="textAreaTop" fmla="*/ 0 h 896760"/>
                <a:gd name="textAreaBottom" fmla="*/ 897120 h 896760"/>
              </a:gdLst>
              <a:ahLst/>
              <a:rect l="textAreaLeft" t="textAreaTop" r="textAreaRight" b="textAreaBottom"/>
              <a:pathLst>
                <a:path w="1117897" h="1117570">
                  <a:moveTo>
                    <a:pt x="1103819" y="1117570"/>
                  </a:moveTo>
                  <a:cubicBezTo>
                    <a:pt x="1100694" y="1117570"/>
                    <a:pt x="1097569" y="1116320"/>
                    <a:pt x="1095069" y="1114445"/>
                  </a:cubicBezTo>
                  <a:cubicBezTo>
                    <a:pt x="1027564" y="1056316"/>
                    <a:pt x="963185" y="1000688"/>
                    <a:pt x="901931" y="948184"/>
                  </a:cubicBezTo>
                  <a:cubicBezTo>
                    <a:pt x="373148" y="493781"/>
                    <a:pt x="82505" y="243765"/>
                    <a:pt x="4375" y="13751"/>
                  </a:cubicBezTo>
                  <a:lnTo>
                    <a:pt x="0" y="0"/>
                  </a:lnTo>
                  <a:lnTo>
                    <a:pt x="13751" y="4375"/>
                  </a:lnTo>
                  <a:cubicBezTo>
                    <a:pt x="243765" y="82505"/>
                    <a:pt x="493781" y="373773"/>
                    <a:pt x="948184" y="901932"/>
                  </a:cubicBezTo>
                  <a:cubicBezTo>
                    <a:pt x="1000688" y="963185"/>
                    <a:pt x="1056316" y="1027565"/>
                    <a:pt x="1114445" y="1095069"/>
                  </a:cubicBezTo>
                  <a:lnTo>
                    <a:pt x="1114445" y="1095069"/>
                  </a:lnTo>
                  <a:cubicBezTo>
                    <a:pt x="1119445" y="1100694"/>
                    <a:pt x="1118820" y="1108195"/>
                    <a:pt x="1113820" y="1113820"/>
                  </a:cubicBezTo>
                  <a:cubicBezTo>
                    <a:pt x="1110695" y="1116320"/>
                    <a:pt x="1107569" y="1117570"/>
                    <a:pt x="1103819" y="1117570"/>
                  </a:cubicBezTo>
                  <a:close/>
                  <a:moveTo>
                    <a:pt x="22501" y="22501"/>
                  </a:moveTo>
                  <a:cubicBezTo>
                    <a:pt x="106257" y="245015"/>
                    <a:pt x="395025" y="493156"/>
                    <a:pt x="910682" y="936934"/>
                  </a:cubicBezTo>
                  <a:cubicBezTo>
                    <a:pt x="969436" y="987562"/>
                    <a:pt x="1031940" y="1040690"/>
                    <a:pt x="1096318" y="1096944"/>
                  </a:cubicBezTo>
                  <a:cubicBezTo>
                    <a:pt x="1040690" y="1031940"/>
                    <a:pt x="986936" y="970061"/>
                    <a:pt x="936308" y="911307"/>
                  </a:cubicBezTo>
                  <a:cubicBezTo>
                    <a:pt x="493781" y="395025"/>
                    <a:pt x="245640" y="106257"/>
                    <a:pt x="2250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6" name="Google Shape;705;p38"/>
            <p:cNvSpPr/>
            <p:nvPr/>
          </p:nvSpPr>
          <p:spPr>
            <a:xfrm>
              <a:off x="8516160" y="694800"/>
              <a:ext cx="897120" cy="897480"/>
            </a:xfrm>
            <a:custGeom>
              <a:avLst/>
              <a:gdLst>
                <a:gd name="textAreaLeft" fmla="*/ 0 w 897120"/>
                <a:gd name="textAreaRight" fmla="*/ 897480 w 897120"/>
                <a:gd name="textAreaTop" fmla="*/ 0 h 897480"/>
                <a:gd name="textAreaBottom" fmla="*/ 897840 h 897480"/>
              </a:gdLst>
              <a:ahLst/>
              <a:rect l="textAreaLeft" t="textAreaTop" r="textAreaRight" b="textAreaBottom"/>
              <a:pathLst>
                <a:path w="1117897" h="1118522">
                  <a:moveTo>
                    <a:pt x="0" y="1118522"/>
                  </a:moveTo>
                  <a:lnTo>
                    <a:pt x="4376" y="1104772"/>
                  </a:lnTo>
                  <a:cubicBezTo>
                    <a:pt x="82506" y="874757"/>
                    <a:pt x="373774" y="624741"/>
                    <a:pt x="901932" y="170338"/>
                  </a:cubicBezTo>
                  <a:cubicBezTo>
                    <a:pt x="963186" y="117835"/>
                    <a:pt x="1027565" y="62206"/>
                    <a:pt x="1095694" y="3452"/>
                  </a:cubicBezTo>
                  <a:cubicBezTo>
                    <a:pt x="1101320" y="-1548"/>
                    <a:pt x="1108820" y="-923"/>
                    <a:pt x="1113821" y="4077"/>
                  </a:cubicBezTo>
                  <a:cubicBezTo>
                    <a:pt x="1118820" y="9078"/>
                    <a:pt x="1119446" y="17203"/>
                    <a:pt x="1114445" y="22204"/>
                  </a:cubicBezTo>
                  <a:lnTo>
                    <a:pt x="1114445" y="22204"/>
                  </a:lnTo>
                  <a:cubicBezTo>
                    <a:pt x="1056316" y="89708"/>
                    <a:pt x="1000689" y="154087"/>
                    <a:pt x="948185" y="215341"/>
                  </a:cubicBezTo>
                  <a:cubicBezTo>
                    <a:pt x="493781" y="743499"/>
                    <a:pt x="243765" y="1034767"/>
                    <a:pt x="13751" y="1112897"/>
                  </a:cubicBezTo>
                  <a:lnTo>
                    <a:pt x="0" y="1118522"/>
                  </a:lnTo>
                  <a:close/>
                  <a:moveTo>
                    <a:pt x="1103820" y="13453"/>
                  </a:moveTo>
                  <a:cubicBezTo>
                    <a:pt x="1036940" y="72832"/>
                    <a:pt x="972562" y="128460"/>
                    <a:pt x="911308" y="180963"/>
                  </a:cubicBezTo>
                  <a:cubicBezTo>
                    <a:pt x="395650" y="624116"/>
                    <a:pt x="106882" y="872257"/>
                    <a:pt x="23127" y="1094771"/>
                  </a:cubicBezTo>
                  <a:cubicBezTo>
                    <a:pt x="245641" y="1011016"/>
                    <a:pt x="493781" y="722248"/>
                    <a:pt x="937559" y="206590"/>
                  </a:cubicBezTo>
                  <a:cubicBezTo>
                    <a:pt x="990062" y="145336"/>
                    <a:pt x="1045691" y="80957"/>
                    <a:pt x="1103820" y="13453"/>
                  </a:cubicBezTo>
                  <a:lnTo>
                    <a:pt x="1109445" y="18453"/>
                  </a:lnTo>
                  <a:lnTo>
                    <a:pt x="1103820" y="13453"/>
                  </a:lnTo>
                  <a:lnTo>
                    <a:pt x="1109445" y="18453"/>
                  </a:lnTo>
                  <a:lnTo>
                    <a:pt x="1103820" y="13453"/>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7" name="Google Shape;706;p38"/>
            <p:cNvSpPr/>
            <p:nvPr/>
          </p:nvSpPr>
          <p:spPr>
            <a:xfrm>
              <a:off x="7447320" y="695160"/>
              <a:ext cx="897480" cy="897120"/>
            </a:xfrm>
            <a:custGeom>
              <a:avLst/>
              <a:gdLst>
                <a:gd name="textAreaLeft" fmla="*/ 0 w 897480"/>
                <a:gd name="textAreaRight" fmla="*/ 897840 w 897480"/>
                <a:gd name="textAreaTop" fmla="*/ 0 h 897120"/>
                <a:gd name="textAreaBottom" fmla="*/ 897480 h 897120"/>
              </a:gdLst>
              <a:ahLst/>
              <a:rect l="textAreaLeft" t="textAreaTop" r="textAreaRight" b="textAreaBottom"/>
              <a:pathLst>
                <a:path w="1118522" h="1117897">
                  <a:moveTo>
                    <a:pt x="1118522" y="1117897"/>
                  </a:moveTo>
                  <a:lnTo>
                    <a:pt x="1104772" y="1113522"/>
                  </a:lnTo>
                  <a:cubicBezTo>
                    <a:pt x="874757" y="1035392"/>
                    <a:pt x="624741" y="744124"/>
                    <a:pt x="170338" y="215966"/>
                  </a:cubicBezTo>
                  <a:cubicBezTo>
                    <a:pt x="117834" y="154712"/>
                    <a:pt x="62206" y="90333"/>
                    <a:pt x="3452" y="22204"/>
                  </a:cubicBezTo>
                  <a:lnTo>
                    <a:pt x="3452" y="22204"/>
                  </a:lnTo>
                  <a:cubicBezTo>
                    <a:pt x="-1548" y="16578"/>
                    <a:pt x="-923" y="9078"/>
                    <a:pt x="4077" y="4077"/>
                  </a:cubicBezTo>
                  <a:cubicBezTo>
                    <a:pt x="9077" y="-923"/>
                    <a:pt x="17203" y="-1548"/>
                    <a:pt x="22828" y="3452"/>
                  </a:cubicBezTo>
                  <a:cubicBezTo>
                    <a:pt x="90333" y="61581"/>
                    <a:pt x="154712" y="117209"/>
                    <a:pt x="216591" y="170338"/>
                  </a:cubicBezTo>
                  <a:cubicBezTo>
                    <a:pt x="744749" y="624741"/>
                    <a:pt x="1036017" y="874757"/>
                    <a:pt x="1114147" y="1104771"/>
                  </a:cubicBezTo>
                  <a:lnTo>
                    <a:pt x="1118522" y="1117897"/>
                  </a:lnTo>
                  <a:close/>
                  <a:moveTo>
                    <a:pt x="20953" y="20953"/>
                  </a:moveTo>
                  <a:cubicBezTo>
                    <a:pt x="77207" y="85958"/>
                    <a:pt x="130335" y="147836"/>
                    <a:pt x="180963" y="206590"/>
                  </a:cubicBezTo>
                  <a:cubicBezTo>
                    <a:pt x="624116" y="722248"/>
                    <a:pt x="872257" y="1011016"/>
                    <a:pt x="1094771" y="1094771"/>
                  </a:cubicBezTo>
                  <a:cubicBezTo>
                    <a:pt x="1011016" y="872257"/>
                    <a:pt x="722247" y="624116"/>
                    <a:pt x="206590" y="180963"/>
                  </a:cubicBezTo>
                  <a:cubicBezTo>
                    <a:pt x="147836" y="129710"/>
                    <a:pt x="85958" y="76582"/>
                    <a:pt x="20953" y="2095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8" name="Google Shape;707;p38"/>
            <p:cNvSpPr/>
            <p:nvPr/>
          </p:nvSpPr>
          <p:spPr>
            <a:xfrm>
              <a:off x="7213320" y="1199160"/>
              <a:ext cx="1111680" cy="439920"/>
            </a:xfrm>
            <a:custGeom>
              <a:avLst/>
              <a:gdLst>
                <a:gd name="textAreaLeft" fmla="*/ 0 w 1111680"/>
                <a:gd name="textAreaRight" fmla="*/ 1112040 w 1111680"/>
                <a:gd name="textAreaTop" fmla="*/ 0 h 439920"/>
                <a:gd name="textAreaBottom" fmla="*/ 440280 h 439920"/>
              </a:gdLst>
              <a:ahLst/>
              <a:rect l="textAreaLeft" t="textAreaTop" r="textAreaRight" b="textAreaBottom"/>
              <a:pathLst>
                <a:path w="1385324" h="548695">
                  <a:moveTo>
                    <a:pt x="1330322" y="548695"/>
                  </a:moveTo>
                  <a:cubicBezTo>
                    <a:pt x="1104057" y="548695"/>
                    <a:pt x="782787" y="394936"/>
                    <a:pt x="224627" y="128669"/>
                  </a:cubicBezTo>
                  <a:cubicBezTo>
                    <a:pt x="155873" y="96167"/>
                    <a:pt x="83993" y="61165"/>
                    <a:pt x="7739" y="25538"/>
                  </a:cubicBezTo>
                  <a:cubicBezTo>
                    <a:pt x="1488" y="22412"/>
                    <a:pt x="-1637" y="15537"/>
                    <a:pt x="863" y="8661"/>
                  </a:cubicBezTo>
                  <a:cubicBezTo>
                    <a:pt x="3363" y="1786"/>
                    <a:pt x="10239" y="-1339"/>
                    <a:pt x="17114" y="536"/>
                  </a:cubicBezTo>
                  <a:cubicBezTo>
                    <a:pt x="97119" y="24912"/>
                    <a:pt x="173999" y="48664"/>
                    <a:pt x="247129" y="70540"/>
                  </a:cubicBezTo>
                  <a:cubicBezTo>
                    <a:pt x="874668" y="261177"/>
                    <a:pt x="1220940" y="366184"/>
                    <a:pt x="1375325" y="534945"/>
                  </a:cubicBezTo>
                  <a:lnTo>
                    <a:pt x="1385325" y="545570"/>
                  </a:lnTo>
                  <a:lnTo>
                    <a:pt x="1370950" y="546820"/>
                  </a:lnTo>
                  <a:cubicBezTo>
                    <a:pt x="1357823" y="548070"/>
                    <a:pt x="1344073" y="548695"/>
                    <a:pt x="1330322" y="548695"/>
                  </a:cubicBezTo>
                  <a:close/>
                  <a:moveTo>
                    <a:pt x="27740" y="18662"/>
                  </a:moveTo>
                  <a:cubicBezTo>
                    <a:pt x="98369" y="52414"/>
                    <a:pt x="165873" y="84291"/>
                    <a:pt x="230878" y="115543"/>
                  </a:cubicBezTo>
                  <a:cubicBezTo>
                    <a:pt x="807789" y="391185"/>
                    <a:pt x="1131559" y="545570"/>
                    <a:pt x="1354698" y="533694"/>
                  </a:cubicBezTo>
                  <a:cubicBezTo>
                    <a:pt x="1197813" y="374309"/>
                    <a:pt x="854666" y="269928"/>
                    <a:pt x="243379" y="84291"/>
                  </a:cubicBezTo>
                  <a:cubicBezTo>
                    <a:pt x="174624" y="63665"/>
                    <a:pt x="102745" y="41788"/>
                    <a:pt x="27740" y="18662"/>
                  </a:cubicBezTo>
                  <a:close/>
                  <a:moveTo>
                    <a:pt x="13989" y="12412"/>
                  </a:moveTo>
                  <a:lnTo>
                    <a:pt x="10864" y="18662"/>
                  </a:lnTo>
                  <a:lnTo>
                    <a:pt x="13989" y="12412"/>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9" name="Google Shape;708;p38"/>
            <p:cNvSpPr/>
            <p:nvPr/>
          </p:nvSpPr>
          <p:spPr>
            <a:xfrm>
              <a:off x="8469360" y="461160"/>
              <a:ext cx="439920" cy="1110960"/>
            </a:xfrm>
            <a:custGeom>
              <a:avLst/>
              <a:gdLst>
                <a:gd name="textAreaLeft" fmla="*/ 0 w 439920"/>
                <a:gd name="textAreaRight" fmla="*/ 440280 w 439920"/>
                <a:gd name="textAreaTop" fmla="*/ 0 h 1110960"/>
                <a:gd name="textAreaBottom" fmla="*/ 1111320 h 1110960"/>
              </a:gdLst>
              <a:ahLst/>
              <a:rect l="textAreaLeft" t="textAreaTop" r="textAreaRight" b="textAreaBottom"/>
              <a:pathLst>
                <a:path w="548537" h="1384699">
                  <a:moveTo>
                    <a:pt x="2968" y="1384700"/>
                  </a:moveTo>
                  <a:lnTo>
                    <a:pt x="1717" y="1370324"/>
                  </a:lnTo>
                  <a:cubicBezTo>
                    <a:pt x="-18284" y="1142185"/>
                    <a:pt x="137351" y="816539"/>
                    <a:pt x="419869" y="224627"/>
                  </a:cubicBezTo>
                  <a:cubicBezTo>
                    <a:pt x="452996" y="155873"/>
                    <a:pt x="487373" y="83368"/>
                    <a:pt x="523000" y="7739"/>
                  </a:cubicBezTo>
                  <a:lnTo>
                    <a:pt x="523000" y="7739"/>
                  </a:lnTo>
                  <a:cubicBezTo>
                    <a:pt x="526125" y="1488"/>
                    <a:pt x="533001" y="-1637"/>
                    <a:pt x="539876" y="863"/>
                  </a:cubicBezTo>
                  <a:cubicBezTo>
                    <a:pt x="546752" y="3363"/>
                    <a:pt x="549877" y="10239"/>
                    <a:pt x="548002" y="17114"/>
                  </a:cubicBezTo>
                  <a:cubicBezTo>
                    <a:pt x="523625" y="97744"/>
                    <a:pt x="499874" y="173999"/>
                    <a:pt x="477998" y="247129"/>
                  </a:cubicBezTo>
                  <a:cubicBezTo>
                    <a:pt x="287361" y="874668"/>
                    <a:pt x="182354" y="1220315"/>
                    <a:pt x="13593" y="1375324"/>
                  </a:cubicBezTo>
                  <a:lnTo>
                    <a:pt x="2968" y="1384700"/>
                  </a:lnTo>
                  <a:close/>
                  <a:moveTo>
                    <a:pt x="529876" y="27740"/>
                  </a:moveTo>
                  <a:cubicBezTo>
                    <a:pt x="496123" y="98369"/>
                    <a:pt x="463622" y="166498"/>
                    <a:pt x="432994" y="230878"/>
                  </a:cubicBezTo>
                  <a:cubicBezTo>
                    <a:pt x="157352" y="807789"/>
                    <a:pt x="2968" y="1130934"/>
                    <a:pt x="14843" y="1354073"/>
                  </a:cubicBezTo>
                  <a:cubicBezTo>
                    <a:pt x="174228" y="1197188"/>
                    <a:pt x="278610" y="854042"/>
                    <a:pt x="464246" y="242753"/>
                  </a:cubicBezTo>
                  <a:cubicBezTo>
                    <a:pt x="484873" y="174624"/>
                    <a:pt x="506749" y="102745"/>
                    <a:pt x="529876" y="27740"/>
                  </a:cubicBezTo>
                  <a:close/>
                  <a:moveTo>
                    <a:pt x="536126" y="13989"/>
                  </a:moveTo>
                  <a:lnTo>
                    <a:pt x="536126" y="13989"/>
                  </a:lnTo>
                  <a:lnTo>
                    <a:pt x="529876" y="10864"/>
                  </a:lnTo>
                  <a:lnTo>
                    <a:pt x="536126"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0" name="Google Shape;709;p38"/>
            <p:cNvSpPr/>
            <p:nvPr/>
          </p:nvSpPr>
          <p:spPr>
            <a:xfrm>
              <a:off x="7951320" y="1783080"/>
              <a:ext cx="439920" cy="1112040"/>
            </a:xfrm>
            <a:custGeom>
              <a:avLst/>
              <a:gdLst>
                <a:gd name="textAreaLeft" fmla="*/ 0 w 439920"/>
                <a:gd name="textAreaRight" fmla="*/ 440280 w 439920"/>
                <a:gd name="textAreaTop" fmla="*/ 0 h 1112040"/>
                <a:gd name="textAreaBottom" fmla="*/ 1112400 h 1112040"/>
              </a:gdLst>
              <a:ahLst/>
              <a:rect l="textAreaLeft" t="textAreaTop" r="textAreaRight" b="textAreaBottom"/>
              <a:pathLst>
                <a:path w="548537" h="1385711">
                  <a:moveTo>
                    <a:pt x="13662" y="1385712"/>
                  </a:moveTo>
                  <a:cubicBezTo>
                    <a:pt x="11787" y="1385712"/>
                    <a:pt x="10537" y="1385712"/>
                    <a:pt x="8662" y="1384462"/>
                  </a:cubicBezTo>
                  <a:cubicBezTo>
                    <a:pt x="1786" y="1381962"/>
                    <a:pt x="-1339" y="1375087"/>
                    <a:pt x="536" y="1368211"/>
                  </a:cubicBezTo>
                  <a:lnTo>
                    <a:pt x="536" y="1368211"/>
                  </a:lnTo>
                  <a:cubicBezTo>
                    <a:pt x="24912" y="1287581"/>
                    <a:pt x="48664" y="1211326"/>
                    <a:pt x="70541" y="1138197"/>
                  </a:cubicBezTo>
                  <a:cubicBezTo>
                    <a:pt x="261178" y="510657"/>
                    <a:pt x="366184" y="165010"/>
                    <a:pt x="534944" y="10001"/>
                  </a:cubicBezTo>
                  <a:lnTo>
                    <a:pt x="545570" y="0"/>
                  </a:lnTo>
                  <a:lnTo>
                    <a:pt x="546820" y="14376"/>
                  </a:lnTo>
                  <a:cubicBezTo>
                    <a:pt x="566822" y="242515"/>
                    <a:pt x="411187" y="568161"/>
                    <a:pt x="128669" y="1160698"/>
                  </a:cubicBezTo>
                  <a:cubicBezTo>
                    <a:pt x="96167" y="1229452"/>
                    <a:pt x="61165" y="1301332"/>
                    <a:pt x="25537" y="1377587"/>
                  </a:cubicBezTo>
                  <a:cubicBezTo>
                    <a:pt x="23038" y="1383212"/>
                    <a:pt x="18662" y="1385712"/>
                    <a:pt x="13662" y="1385712"/>
                  </a:cubicBezTo>
                  <a:close/>
                  <a:moveTo>
                    <a:pt x="8037" y="1370711"/>
                  </a:moveTo>
                  <a:lnTo>
                    <a:pt x="14912" y="1372586"/>
                  </a:lnTo>
                  <a:cubicBezTo>
                    <a:pt x="14912" y="1372586"/>
                    <a:pt x="14912" y="1372586"/>
                    <a:pt x="14912" y="1372586"/>
                  </a:cubicBezTo>
                  <a:lnTo>
                    <a:pt x="8037" y="1370711"/>
                  </a:lnTo>
                  <a:close/>
                  <a:moveTo>
                    <a:pt x="534319" y="31877"/>
                  </a:moveTo>
                  <a:cubicBezTo>
                    <a:pt x="374934" y="188762"/>
                    <a:pt x="270553" y="531908"/>
                    <a:pt x="84916" y="1143197"/>
                  </a:cubicBezTo>
                  <a:cubicBezTo>
                    <a:pt x="63665" y="1213826"/>
                    <a:pt x="41163" y="1287581"/>
                    <a:pt x="17412" y="1364461"/>
                  </a:cubicBezTo>
                  <a:cubicBezTo>
                    <a:pt x="51164" y="1291956"/>
                    <a:pt x="84291" y="1221952"/>
                    <a:pt x="116168" y="1155073"/>
                  </a:cubicBezTo>
                  <a:cubicBezTo>
                    <a:pt x="391185" y="578786"/>
                    <a:pt x="545570" y="255016"/>
                    <a:pt x="534319" y="318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1" name="Google Shape;710;p38"/>
            <p:cNvSpPr/>
            <p:nvPr/>
          </p:nvSpPr>
          <p:spPr>
            <a:xfrm>
              <a:off x="8536320" y="1717200"/>
              <a:ext cx="1110960" cy="439920"/>
            </a:xfrm>
            <a:custGeom>
              <a:avLst/>
              <a:gdLst>
                <a:gd name="textAreaLeft" fmla="*/ 0 w 1110960"/>
                <a:gd name="textAreaRight" fmla="*/ 1111320 w 1110960"/>
                <a:gd name="textAreaTop" fmla="*/ 0 h 439920"/>
                <a:gd name="textAreaBottom" fmla="*/ 440280 h 439920"/>
              </a:gdLst>
              <a:ahLst/>
              <a:rect l="textAreaLeft" t="textAreaTop" r="textAreaRight" b="textAreaBottom"/>
              <a:pathLst>
                <a:path w="1384700" h="548626">
                  <a:moveTo>
                    <a:pt x="1371961" y="548627"/>
                  </a:moveTo>
                  <a:cubicBezTo>
                    <a:pt x="1370711" y="548627"/>
                    <a:pt x="1369462" y="548627"/>
                    <a:pt x="1368211" y="548002"/>
                  </a:cubicBezTo>
                  <a:cubicBezTo>
                    <a:pt x="1287581" y="523625"/>
                    <a:pt x="1211326" y="499874"/>
                    <a:pt x="1138197" y="477997"/>
                  </a:cubicBezTo>
                  <a:cubicBezTo>
                    <a:pt x="510658" y="287360"/>
                    <a:pt x="165011" y="182354"/>
                    <a:pt x="10001" y="13593"/>
                  </a:cubicBezTo>
                  <a:lnTo>
                    <a:pt x="0" y="2968"/>
                  </a:lnTo>
                  <a:lnTo>
                    <a:pt x="14376" y="1717"/>
                  </a:lnTo>
                  <a:cubicBezTo>
                    <a:pt x="241891" y="-18284"/>
                    <a:pt x="568161" y="137351"/>
                    <a:pt x="1160074" y="419869"/>
                  </a:cubicBezTo>
                  <a:cubicBezTo>
                    <a:pt x="1228828" y="452996"/>
                    <a:pt x="1300707" y="487373"/>
                    <a:pt x="1376962" y="523000"/>
                  </a:cubicBezTo>
                  <a:lnTo>
                    <a:pt x="1376962" y="523000"/>
                  </a:lnTo>
                  <a:cubicBezTo>
                    <a:pt x="1383212" y="526125"/>
                    <a:pt x="1386337" y="533001"/>
                    <a:pt x="1383837" y="539876"/>
                  </a:cubicBezTo>
                  <a:cubicBezTo>
                    <a:pt x="1381963" y="545502"/>
                    <a:pt x="1376962" y="548627"/>
                    <a:pt x="1371961" y="548627"/>
                  </a:cubicBezTo>
                  <a:close/>
                  <a:moveTo>
                    <a:pt x="1371336" y="536126"/>
                  </a:moveTo>
                  <a:lnTo>
                    <a:pt x="1371336" y="536126"/>
                  </a:lnTo>
                  <a:lnTo>
                    <a:pt x="1374462" y="529876"/>
                  </a:lnTo>
                  <a:lnTo>
                    <a:pt x="1371336" y="536126"/>
                  </a:lnTo>
                  <a:close/>
                  <a:moveTo>
                    <a:pt x="30627" y="14843"/>
                  </a:moveTo>
                  <a:cubicBezTo>
                    <a:pt x="187512" y="174228"/>
                    <a:pt x="530659" y="278610"/>
                    <a:pt x="1141947" y="464246"/>
                  </a:cubicBezTo>
                  <a:cubicBezTo>
                    <a:pt x="1210702" y="484873"/>
                    <a:pt x="1282581" y="506749"/>
                    <a:pt x="1357586" y="529876"/>
                  </a:cubicBezTo>
                  <a:cubicBezTo>
                    <a:pt x="1286956" y="496124"/>
                    <a:pt x="1218827" y="463621"/>
                    <a:pt x="1154448" y="432995"/>
                  </a:cubicBezTo>
                  <a:cubicBezTo>
                    <a:pt x="577536" y="157352"/>
                    <a:pt x="253767" y="2968"/>
                    <a:pt x="30627" y="1484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2" name="Google Shape;711;p38"/>
            <p:cNvSpPr/>
            <p:nvPr/>
          </p:nvSpPr>
          <p:spPr>
            <a:xfrm>
              <a:off x="7236000" y="1723320"/>
              <a:ext cx="1090800" cy="487440"/>
            </a:xfrm>
            <a:custGeom>
              <a:avLst/>
              <a:gdLst>
                <a:gd name="textAreaLeft" fmla="*/ 0 w 1090800"/>
                <a:gd name="textAreaRight" fmla="*/ 1091160 w 1090800"/>
                <a:gd name="textAreaTop" fmla="*/ 0 h 487440"/>
                <a:gd name="textAreaBottom" fmla="*/ 487800 h 487440"/>
              </a:gdLst>
              <a:ahLst/>
              <a:rect l="textAreaLeft" t="textAreaTop" r="textAreaRight" b="textAreaBottom"/>
              <a:pathLst>
                <a:path w="1359555" h="607906">
                  <a:moveTo>
                    <a:pt x="13221" y="607907"/>
                  </a:moveTo>
                  <a:cubicBezTo>
                    <a:pt x="8221" y="607907"/>
                    <a:pt x="3845" y="604781"/>
                    <a:pt x="1345" y="599781"/>
                  </a:cubicBezTo>
                  <a:cubicBezTo>
                    <a:pt x="-1780" y="593530"/>
                    <a:pt x="720" y="586030"/>
                    <a:pt x="6971" y="582905"/>
                  </a:cubicBezTo>
                  <a:cubicBezTo>
                    <a:pt x="81350" y="543527"/>
                    <a:pt x="151980" y="506025"/>
                    <a:pt x="218859" y="469773"/>
                  </a:cubicBezTo>
                  <a:cubicBezTo>
                    <a:pt x="797645" y="161003"/>
                    <a:pt x="1116415" y="-9007"/>
                    <a:pt x="1345180" y="368"/>
                  </a:cubicBezTo>
                  <a:lnTo>
                    <a:pt x="1359556" y="993"/>
                  </a:lnTo>
                  <a:lnTo>
                    <a:pt x="1350180" y="12244"/>
                  </a:lnTo>
                  <a:cubicBezTo>
                    <a:pt x="1203296" y="187880"/>
                    <a:pt x="862650" y="307888"/>
                    <a:pt x="244486" y="526651"/>
                  </a:cubicBezTo>
                  <a:cubicBezTo>
                    <a:pt x="172606" y="552278"/>
                    <a:pt x="96976" y="578530"/>
                    <a:pt x="17596" y="606656"/>
                  </a:cubicBezTo>
                  <a:lnTo>
                    <a:pt x="17596" y="606656"/>
                  </a:lnTo>
                  <a:cubicBezTo>
                    <a:pt x="15721" y="607281"/>
                    <a:pt x="14471" y="607907"/>
                    <a:pt x="13221" y="607907"/>
                  </a:cubicBezTo>
                  <a:close/>
                  <a:moveTo>
                    <a:pt x="12596" y="593530"/>
                  </a:moveTo>
                  <a:lnTo>
                    <a:pt x="12596" y="593530"/>
                  </a:lnTo>
                  <a:lnTo>
                    <a:pt x="12596" y="593530"/>
                  </a:lnTo>
                  <a:lnTo>
                    <a:pt x="12596" y="593530"/>
                  </a:lnTo>
                  <a:close/>
                  <a:moveTo>
                    <a:pt x="1325804" y="14119"/>
                  </a:moveTo>
                  <a:cubicBezTo>
                    <a:pt x="1102040" y="14119"/>
                    <a:pt x="786395" y="182880"/>
                    <a:pt x="225734" y="482274"/>
                  </a:cubicBezTo>
                  <a:cubicBezTo>
                    <a:pt x="162606" y="516026"/>
                    <a:pt x="96352" y="551028"/>
                    <a:pt x="26972" y="587905"/>
                  </a:cubicBezTo>
                  <a:cubicBezTo>
                    <a:pt x="100727" y="561653"/>
                    <a:pt x="171981" y="536652"/>
                    <a:pt x="239485" y="512900"/>
                  </a:cubicBezTo>
                  <a:cubicBezTo>
                    <a:pt x="842023" y="299762"/>
                    <a:pt x="1179544" y="180379"/>
                    <a:pt x="1329554" y="14119"/>
                  </a:cubicBezTo>
                  <a:cubicBezTo>
                    <a:pt x="1328304" y="14119"/>
                    <a:pt x="1327054" y="14119"/>
                    <a:pt x="1325804" y="14119"/>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3" name="Google Shape;712;p38"/>
            <p:cNvSpPr/>
            <p:nvPr/>
          </p:nvSpPr>
          <p:spPr>
            <a:xfrm>
              <a:off x="8475840" y="1782360"/>
              <a:ext cx="487440" cy="1090800"/>
            </a:xfrm>
            <a:custGeom>
              <a:avLst/>
              <a:gdLst>
                <a:gd name="textAreaLeft" fmla="*/ 0 w 487440"/>
                <a:gd name="textAreaRight" fmla="*/ 487800 w 487440"/>
                <a:gd name="textAreaTop" fmla="*/ 0 h 1090800"/>
                <a:gd name="textAreaBottom" fmla="*/ 1091160 h 1090800"/>
              </a:gdLst>
              <a:ahLst/>
              <a:rect l="textAreaLeft" t="textAreaTop" r="textAreaRight" b="textAreaBottom"/>
              <a:pathLst>
                <a:path w="607567" h="1359460">
                  <a:moveTo>
                    <a:pt x="594203" y="1359460"/>
                  </a:moveTo>
                  <a:cubicBezTo>
                    <a:pt x="589204" y="1359460"/>
                    <a:pt x="584828" y="1356960"/>
                    <a:pt x="582953" y="1352585"/>
                  </a:cubicBezTo>
                  <a:cubicBezTo>
                    <a:pt x="543575" y="1278205"/>
                    <a:pt x="506073" y="1208201"/>
                    <a:pt x="469821" y="1140697"/>
                  </a:cubicBezTo>
                  <a:cubicBezTo>
                    <a:pt x="161052" y="561910"/>
                    <a:pt x="-9584" y="243140"/>
                    <a:pt x="416" y="14376"/>
                  </a:cubicBezTo>
                  <a:lnTo>
                    <a:pt x="1042" y="0"/>
                  </a:lnTo>
                  <a:lnTo>
                    <a:pt x="12292" y="9376"/>
                  </a:lnTo>
                  <a:cubicBezTo>
                    <a:pt x="187928" y="156260"/>
                    <a:pt x="307936" y="496906"/>
                    <a:pt x="526700" y="1115070"/>
                  </a:cubicBezTo>
                  <a:cubicBezTo>
                    <a:pt x="552326" y="1186949"/>
                    <a:pt x="578578" y="1262579"/>
                    <a:pt x="606704" y="1341334"/>
                  </a:cubicBezTo>
                  <a:lnTo>
                    <a:pt x="606704" y="1341334"/>
                  </a:lnTo>
                  <a:cubicBezTo>
                    <a:pt x="609205" y="1348210"/>
                    <a:pt x="606079" y="1355085"/>
                    <a:pt x="599829" y="1357585"/>
                  </a:cubicBezTo>
                  <a:cubicBezTo>
                    <a:pt x="597329" y="1358835"/>
                    <a:pt x="595454" y="1359460"/>
                    <a:pt x="594203" y="1359460"/>
                  </a:cubicBezTo>
                  <a:close/>
                  <a:moveTo>
                    <a:pt x="592954" y="1346334"/>
                  </a:moveTo>
                  <a:lnTo>
                    <a:pt x="592954" y="1346334"/>
                  </a:lnTo>
                  <a:lnTo>
                    <a:pt x="592954" y="1346334"/>
                  </a:lnTo>
                  <a:lnTo>
                    <a:pt x="592954" y="1346334"/>
                  </a:lnTo>
                  <a:close/>
                  <a:moveTo>
                    <a:pt x="14167" y="30002"/>
                  </a:moveTo>
                  <a:cubicBezTo>
                    <a:pt x="12292" y="253766"/>
                    <a:pt x="181053" y="570036"/>
                    <a:pt x="482322" y="1133821"/>
                  </a:cubicBezTo>
                  <a:cubicBezTo>
                    <a:pt x="516074" y="1196950"/>
                    <a:pt x="551076" y="1263204"/>
                    <a:pt x="587953" y="1331959"/>
                  </a:cubicBezTo>
                  <a:cubicBezTo>
                    <a:pt x="561702" y="1258204"/>
                    <a:pt x="536700" y="1186949"/>
                    <a:pt x="512948" y="1119445"/>
                  </a:cubicBezTo>
                  <a:cubicBezTo>
                    <a:pt x="299810" y="517532"/>
                    <a:pt x="180428" y="179386"/>
                    <a:pt x="14167" y="30002"/>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4" name="Google Shape;713;p38"/>
            <p:cNvSpPr/>
            <p:nvPr/>
          </p:nvSpPr>
          <p:spPr>
            <a:xfrm>
              <a:off x="8534880" y="1145880"/>
              <a:ext cx="1090800" cy="487440"/>
            </a:xfrm>
            <a:custGeom>
              <a:avLst/>
              <a:gdLst>
                <a:gd name="textAreaLeft" fmla="*/ 0 w 1090800"/>
                <a:gd name="textAreaRight" fmla="*/ 1091160 w 1090800"/>
                <a:gd name="textAreaTop" fmla="*/ 0 h 487440"/>
                <a:gd name="textAreaBottom" fmla="*/ 487800 h 487440"/>
              </a:gdLst>
              <a:ahLst/>
              <a:rect l="textAreaLeft" t="textAreaTop" r="textAreaRight" b="textAreaBottom"/>
              <a:pathLst>
                <a:path w="1359555" h="607776">
                  <a:moveTo>
                    <a:pt x="33127" y="607776"/>
                  </a:moveTo>
                  <a:cubicBezTo>
                    <a:pt x="26876" y="607776"/>
                    <a:pt x="20626" y="607776"/>
                    <a:pt x="14375" y="607151"/>
                  </a:cubicBezTo>
                  <a:lnTo>
                    <a:pt x="0" y="606526"/>
                  </a:lnTo>
                  <a:lnTo>
                    <a:pt x="9376" y="595275"/>
                  </a:lnTo>
                  <a:cubicBezTo>
                    <a:pt x="156260" y="419639"/>
                    <a:pt x="496906" y="299632"/>
                    <a:pt x="1115695" y="80868"/>
                  </a:cubicBezTo>
                  <a:cubicBezTo>
                    <a:pt x="1187575" y="55241"/>
                    <a:pt x="1263204" y="28990"/>
                    <a:pt x="1341959" y="863"/>
                  </a:cubicBezTo>
                  <a:lnTo>
                    <a:pt x="1341959" y="863"/>
                  </a:lnTo>
                  <a:cubicBezTo>
                    <a:pt x="1348834" y="-1637"/>
                    <a:pt x="1355710" y="1488"/>
                    <a:pt x="1358210" y="7739"/>
                  </a:cubicBezTo>
                  <a:cubicBezTo>
                    <a:pt x="1361335" y="13989"/>
                    <a:pt x="1358836" y="21489"/>
                    <a:pt x="1352585" y="24615"/>
                  </a:cubicBezTo>
                  <a:cubicBezTo>
                    <a:pt x="1278205" y="63992"/>
                    <a:pt x="1207576" y="101494"/>
                    <a:pt x="1140697" y="137747"/>
                  </a:cubicBezTo>
                  <a:cubicBezTo>
                    <a:pt x="576911" y="438391"/>
                    <a:pt x="260016" y="607776"/>
                    <a:pt x="33127" y="607776"/>
                  </a:cubicBezTo>
                  <a:close/>
                  <a:moveTo>
                    <a:pt x="29377" y="593400"/>
                  </a:moveTo>
                  <a:cubicBezTo>
                    <a:pt x="30627" y="593400"/>
                    <a:pt x="31877" y="593400"/>
                    <a:pt x="32502" y="593400"/>
                  </a:cubicBezTo>
                  <a:cubicBezTo>
                    <a:pt x="256266" y="593400"/>
                    <a:pt x="571911" y="424640"/>
                    <a:pt x="1132571" y="125246"/>
                  </a:cubicBezTo>
                  <a:cubicBezTo>
                    <a:pt x="1195700" y="91494"/>
                    <a:pt x="1261955" y="56492"/>
                    <a:pt x="1331334" y="19614"/>
                  </a:cubicBezTo>
                  <a:cubicBezTo>
                    <a:pt x="1257579" y="45866"/>
                    <a:pt x="1186950" y="70867"/>
                    <a:pt x="1119445" y="94619"/>
                  </a:cubicBezTo>
                  <a:cubicBezTo>
                    <a:pt x="516907" y="307132"/>
                    <a:pt x="179386" y="426515"/>
                    <a:pt x="29377" y="593400"/>
                  </a:cubicBezTo>
                  <a:close/>
                  <a:moveTo>
                    <a:pt x="1346335" y="13989"/>
                  </a:moveTo>
                  <a:lnTo>
                    <a:pt x="1346335" y="13989"/>
                  </a:lnTo>
                  <a:lnTo>
                    <a:pt x="1343834" y="7113"/>
                  </a:lnTo>
                  <a:lnTo>
                    <a:pt x="1346335"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5" name="Google Shape;714;p38"/>
            <p:cNvSpPr/>
            <p:nvPr/>
          </p:nvSpPr>
          <p:spPr>
            <a:xfrm>
              <a:off x="7898040" y="483120"/>
              <a:ext cx="487440" cy="1090800"/>
            </a:xfrm>
            <a:custGeom>
              <a:avLst/>
              <a:gdLst>
                <a:gd name="textAreaLeft" fmla="*/ 0 w 487440"/>
                <a:gd name="textAreaRight" fmla="*/ 487800 w 487440"/>
                <a:gd name="textAreaTop" fmla="*/ 0 h 1090800"/>
                <a:gd name="textAreaBottom" fmla="*/ 1091160 h 1090800"/>
              </a:gdLst>
              <a:ahLst/>
              <a:rect l="textAreaLeft" t="textAreaTop" r="textAreaRight" b="textAreaBottom"/>
              <a:pathLst>
                <a:path w="607567" h="1359555">
                  <a:moveTo>
                    <a:pt x="606526" y="1359556"/>
                  </a:moveTo>
                  <a:lnTo>
                    <a:pt x="595275" y="1350180"/>
                  </a:lnTo>
                  <a:cubicBezTo>
                    <a:pt x="419639" y="1203296"/>
                    <a:pt x="299632" y="862650"/>
                    <a:pt x="80869" y="243861"/>
                  </a:cubicBezTo>
                  <a:cubicBezTo>
                    <a:pt x="55242" y="171981"/>
                    <a:pt x="28990" y="96351"/>
                    <a:pt x="863" y="17596"/>
                  </a:cubicBezTo>
                  <a:lnTo>
                    <a:pt x="863" y="17596"/>
                  </a:lnTo>
                  <a:cubicBezTo>
                    <a:pt x="-1637" y="10721"/>
                    <a:pt x="1488" y="3846"/>
                    <a:pt x="7738" y="1345"/>
                  </a:cubicBezTo>
                  <a:cubicBezTo>
                    <a:pt x="13989" y="-1780"/>
                    <a:pt x="21490" y="720"/>
                    <a:pt x="24615" y="6971"/>
                  </a:cubicBezTo>
                  <a:cubicBezTo>
                    <a:pt x="63992" y="81350"/>
                    <a:pt x="101494" y="151980"/>
                    <a:pt x="137747" y="218859"/>
                  </a:cubicBezTo>
                  <a:cubicBezTo>
                    <a:pt x="446516" y="797645"/>
                    <a:pt x="617152" y="1116415"/>
                    <a:pt x="607151" y="1344555"/>
                  </a:cubicBezTo>
                  <a:lnTo>
                    <a:pt x="606526" y="1359556"/>
                  </a:lnTo>
                  <a:close/>
                  <a:moveTo>
                    <a:pt x="19614" y="27597"/>
                  </a:moveTo>
                  <a:cubicBezTo>
                    <a:pt x="45866" y="101352"/>
                    <a:pt x="70868" y="171981"/>
                    <a:pt x="94619" y="239485"/>
                  </a:cubicBezTo>
                  <a:cubicBezTo>
                    <a:pt x="307757" y="842023"/>
                    <a:pt x="427140" y="1180170"/>
                    <a:pt x="593401" y="1329554"/>
                  </a:cubicBezTo>
                  <a:cubicBezTo>
                    <a:pt x="595275" y="1105790"/>
                    <a:pt x="426515" y="789520"/>
                    <a:pt x="125246" y="225735"/>
                  </a:cubicBezTo>
                  <a:cubicBezTo>
                    <a:pt x="91494" y="162606"/>
                    <a:pt x="56492" y="96976"/>
                    <a:pt x="19614" y="27597"/>
                  </a:cubicBezTo>
                  <a:close/>
                  <a:moveTo>
                    <a:pt x="14614" y="13221"/>
                  </a:moveTo>
                  <a:lnTo>
                    <a:pt x="7738" y="15721"/>
                  </a:lnTo>
                  <a:lnTo>
                    <a:pt x="14614" y="13221"/>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706" name="Google Shape;715;p38"/>
          <p:cNvSpPr/>
          <p:nvPr/>
        </p:nvSpPr>
        <p:spPr>
          <a:xfrm>
            <a:off x="107280" y="3724920"/>
            <a:ext cx="2027880" cy="1997640"/>
          </a:xfrm>
          <a:custGeom>
            <a:avLst/>
            <a:gdLst>
              <a:gd name="textAreaLeft" fmla="*/ 0 w 2027880"/>
              <a:gd name="textAreaRight" fmla="*/ 2028240 w 2027880"/>
              <a:gd name="textAreaTop" fmla="*/ 0 h 1997640"/>
              <a:gd name="textAreaBottom" fmla="*/ 1998000 h 199764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PlaceHolder 1"/>
          <p:cNvSpPr>
            <a:spLocks noGrp="1"/>
          </p:cNvSpPr>
          <p:nvPr>
            <p:ph type="title"/>
          </p:nvPr>
        </p:nvSpPr>
        <p:spPr>
          <a:xfrm>
            <a:off x="2133720" y="1609560"/>
            <a:ext cx="4876560" cy="1161720"/>
          </a:xfrm>
          <a:prstGeom prst="rect">
            <a:avLst/>
          </a:prstGeom>
          <a:noFill/>
          <a:ln w="0">
            <a:noFill/>
          </a:ln>
        </p:spPr>
        <p:txBody>
          <a:bodyPr lIns="91440" rIns="91440" tIns="91440" bIns="91440" anchor="b">
            <a:normAutofit/>
          </a:bodyPr>
          <a:p>
            <a:pPr indent="0" algn="ctr">
              <a:lnSpc>
                <a:spcPct val="100000"/>
              </a:lnSpc>
              <a:buNone/>
              <a:tabLst>
                <a:tab algn="l" pos="0"/>
              </a:tabLst>
            </a:pPr>
            <a:r>
              <a:rPr b="1" lang="en" sz="6000" spc="-1" strike="noStrike">
                <a:solidFill>
                  <a:schemeClr val="dk1"/>
                </a:solidFill>
                <a:latin typeface="Commissioner"/>
                <a:ea typeface="Commissioner"/>
              </a:rPr>
              <a:t>Conclusions</a:t>
            </a:r>
            <a:endParaRPr b="0" lang="fr-FR" sz="6000" spc="-1" strike="noStrike">
              <a:solidFill>
                <a:schemeClr val="dk1"/>
              </a:solidFill>
              <a:latin typeface="Arial"/>
            </a:endParaRPr>
          </a:p>
        </p:txBody>
      </p:sp>
      <p:sp>
        <p:nvSpPr>
          <p:cNvPr id="708" name="PlaceHolder 2"/>
          <p:cNvSpPr>
            <a:spLocks noGrp="1"/>
          </p:cNvSpPr>
          <p:nvPr>
            <p:ph type="subTitle"/>
          </p:nvPr>
        </p:nvSpPr>
        <p:spPr>
          <a:xfrm>
            <a:off x="2133720" y="2867040"/>
            <a:ext cx="4876560" cy="666360"/>
          </a:xfrm>
          <a:prstGeom prst="rect">
            <a:avLst/>
          </a:prstGeom>
          <a:noFill/>
          <a:ln w="0">
            <a:noFill/>
          </a:ln>
        </p:spPr>
        <p:txBody>
          <a:bodyPr lIns="91440" rIns="91440" tIns="91440" bIns="91440" anchor="t">
            <a:normAutofit fontScale="61923"/>
          </a:bodyPr>
          <a:p>
            <a:pPr indent="0" algn="ctr">
              <a:lnSpc>
                <a:spcPct val="100000"/>
              </a:lnSpc>
              <a:buNone/>
              <a:tabLst>
                <a:tab algn="l" pos="0"/>
              </a:tabLst>
            </a:pPr>
            <a:r>
              <a:rPr b="0" lang="en" sz="1600" spc="-1" strike="noStrike">
                <a:solidFill>
                  <a:schemeClr val="dk1"/>
                </a:solidFill>
                <a:latin typeface="Anek Telugu"/>
                <a:ea typeface="Anek Telugu"/>
              </a:rPr>
              <a:t>In conclusion, Zohobooks provides a robust accounting solution perfect for small to medium-sized businesses. The implementation of consulting services can significantly enhance the user experience, optimize processes, and provide tailored support to meet unique business needs.</a:t>
            </a:r>
            <a:endParaRPr b="0" lang="en-US" sz="1600" spc="-1" strike="noStrike">
              <a:solidFill>
                <a:srgbClr val="ffffff"/>
              </a:solidFill>
              <a:latin typeface="OpenSymbol"/>
            </a:endParaRPr>
          </a:p>
        </p:txBody>
      </p:sp>
      <p:sp>
        <p:nvSpPr>
          <p:cNvPr id="709" name="Google Shape;697;p38"/>
          <p:cNvSpPr/>
          <p:nvPr/>
        </p:nvSpPr>
        <p:spPr>
          <a:xfrm>
            <a:off x="1444320" y="792720"/>
            <a:ext cx="499320" cy="602640"/>
          </a:xfrm>
          <a:custGeom>
            <a:avLst/>
            <a:gdLst>
              <a:gd name="textAreaLeft" fmla="*/ 0 w 499320"/>
              <a:gd name="textAreaRight" fmla="*/ 499680 w 499320"/>
              <a:gd name="textAreaTop" fmla="*/ 0 h 602640"/>
              <a:gd name="textAreaBottom" fmla="*/ 603000 h 6026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710" name="Google Shape;698;p38"/>
          <p:cNvGrpSpPr/>
          <p:nvPr/>
        </p:nvGrpSpPr>
        <p:grpSpPr>
          <a:xfrm>
            <a:off x="7044840" y="292320"/>
            <a:ext cx="2771280" cy="2771280"/>
            <a:chOff x="7044840" y="292320"/>
            <a:chExt cx="2771280" cy="2771280"/>
          </a:xfrm>
        </p:grpSpPr>
        <p:sp>
          <p:nvSpPr>
            <p:cNvPr id="711" name="Google Shape;699;p38"/>
            <p:cNvSpPr/>
            <p:nvPr/>
          </p:nvSpPr>
          <p:spPr>
            <a:xfrm>
              <a:off x="7044840" y="1614600"/>
              <a:ext cx="1264320" cy="127080"/>
            </a:xfrm>
            <a:custGeom>
              <a:avLst/>
              <a:gdLst>
                <a:gd name="textAreaLeft" fmla="*/ 0 w 1264320"/>
                <a:gd name="textAreaRight" fmla="*/ 1264680 w 1264320"/>
                <a:gd name="textAreaTop" fmla="*/ 0 h 127080"/>
                <a:gd name="textAreaBottom" fmla="*/ 127440 h 127080"/>
              </a:gdLst>
              <a:ahLst/>
              <a:rect l="textAreaLeft" t="textAreaTop" r="textAreaRight" b="textAreaBottom"/>
              <a:pathLst>
                <a:path w="1575723" h="158763">
                  <a:moveTo>
                    <a:pt x="1099444" y="158764"/>
                  </a:moveTo>
                  <a:cubicBezTo>
                    <a:pt x="888806" y="158764"/>
                    <a:pt x="617539" y="138137"/>
                    <a:pt x="266891" y="111886"/>
                  </a:cubicBezTo>
                  <a:cubicBezTo>
                    <a:pt x="186262" y="105635"/>
                    <a:pt x="101881" y="99385"/>
                    <a:pt x="12501" y="93135"/>
                  </a:cubicBezTo>
                  <a:cubicBezTo>
                    <a:pt x="5000" y="92510"/>
                    <a:pt x="0" y="86884"/>
                    <a:pt x="0" y="79384"/>
                  </a:cubicBezTo>
                  <a:cubicBezTo>
                    <a:pt x="0" y="71883"/>
                    <a:pt x="5000" y="66258"/>
                    <a:pt x="12501" y="65633"/>
                  </a:cubicBezTo>
                  <a:cubicBezTo>
                    <a:pt x="101256" y="59382"/>
                    <a:pt x="186262" y="52507"/>
                    <a:pt x="266891" y="46882"/>
                  </a:cubicBezTo>
                  <a:cubicBezTo>
                    <a:pt x="961936" y="-5622"/>
                    <a:pt x="1344459" y="-34374"/>
                    <a:pt x="1562598" y="73133"/>
                  </a:cubicBezTo>
                  <a:lnTo>
                    <a:pt x="1575724" y="79384"/>
                  </a:lnTo>
                  <a:lnTo>
                    <a:pt x="1562598" y="85634"/>
                  </a:lnTo>
                  <a:cubicBezTo>
                    <a:pt x="1454466" y="138762"/>
                    <a:pt x="1306332" y="158764"/>
                    <a:pt x="1099444" y="158764"/>
                  </a:cubicBezTo>
                  <a:close/>
                  <a:moveTo>
                    <a:pt x="23751" y="79384"/>
                  </a:moveTo>
                  <a:cubicBezTo>
                    <a:pt x="108757" y="85634"/>
                    <a:pt x="190012" y="91884"/>
                    <a:pt x="268142" y="97510"/>
                  </a:cubicBezTo>
                  <a:cubicBezTo>
                    <a:pt x="946310" y="148763"/>
                    <a:pt x="1326333" y="177515"/>
                    <a:pt x="1543222" y="79384"/>
                  </a:cubicBezTo>
                  <a:cubicBezTo>
                    <a:pt x="1326333" y="-18748"/>
                    <a:pt x="946935" y="10004"/>
                    <a:pt x="268767" y="61258"/>
                  </a:cubicBezTo>
                  <a:cubicBezTo>
                    <a:pt x="190637" y="66883"/>
                    <a:pt x="109382" y="73133"/>
                    <a:pt x="23751" y="79384"/>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2" name="Google Shape;700;p38"/>
            <p:cNvSpPr/>
            <p:nvPr/>
          </p:nvSpPr>
          <p:spPr>
            <a:xfrm>
              <a:off x="8366760" y="292320"/>
              <a:ext cx="127080" cy="1264320"/>
            </a:xfrm>
            <a:custGeom>
              <a:avLst/>
              <a:gdLst>
                <a:gd name="textAreaLeft" fmla="*/ 0 w 127080"/>
                <a:gd name="textAreaRight" fmla="*/ 127440 w 127080"/>
                <a:gd name="textAreaTop" fmla="*/ 0 h 1264320"/>
                <a:gd name="textAreaBottom" fmla="*/ 1264680 h 1264320"/>
              </a:gdLst>
              <a:ahLst/>
              <a:rect l="textAreaLeft" t="textAreaTop" r="textAreaRight" b="textAreaBottom"/>
              <a:pathLst>
                <a:path w="158767" h="1575723">
                  <a:moveTo>
                    <a:pt x="79383" y="1575724"/>
                  </a:moveTo>
                  <a:lnTo>
                    <a:pt x="73133" y="1562598"/>
                  </a:lnTo>
                  <a:cubicBezTo>
                    <a:pt x="-34373" y="1344459"/>
                    <a:pt x="-5622" y="961935"/>
                    <a:pt x="46882" y="266892"/>
                  </a:cubicBezTo>
                  <a:cubicBezTo>
                    <a:pt x="53132" y="186262"/>
                    <a:pt x="59382" y="101256"/>
                    <a:pt x="65633" y="12501"/>
                  </a:cubicBezTo>
                  <a:lnTo>
                    <a:pt x="65633" y="12501"/>
                  </a:lnTo>
                  <a:cubicBezTo>
                    <a:pt x="66258" y="5000"/>
                    <a:pt x="71883" y="0"/>
                    <a:pt x="79383" y="0"/>
                  </a:cubicBezTo>
                  <a:cubicBezTo>
                    <a:pt x="79383" y="0"/>
                    <a:pt x="79383" y="0"/>
                    <a:pt x="79383" y="0"/>
                  </a:cubicBezTo>
                  <a:cubicBezTo>
                    <a:pt x="86884" y="0"/>
                    <a:pt x="92509" y="5000"/>
                    <a:pt x="93135" y="12501"/>
                  </a:cubicBezTo>
                  <a:cubicBezTo>
                    <a:pt x="99385" y="101881"/>
                    <a:pt x="106260" y="186262"/>
                    <a:pt x="111886" y="266892"/>
                  </a:cubicBezTo>
                  <a:cubicBezTo>
                    <a:pt x="164389" y="961935"/>
                    <a:pt x="193141" y="1344459"/>
                    <a:pt x="85634" y="1561973"/>
                  </a:cubicBezTo>
                  <a:lnTo>
                    <a:pt x="79383" y="1575724"/>
                  </a:lnTo>
                  <a:close/>
                  <a:moveTo>
                    <a:pt x="79383" y="24377"/>
                  </a:moveTo>
                  <a:cubicBezTo>
                    <a:pt x="73133" y="110007"/>
                    <a:pt x="66883" y="191262"/>
                    <a:pt x="61257" y="268767"/>
                  </a:cubicBezTo>
                  <a:cubicBezTo>
                    <a:pt x="10004" y="946934"/>
                    <a:pt x="-18747" y="1326333"/>
                    <a:pt x="79383" y="1543222"/>
                  </a:cubicBezTo>
                  <a:cubicBezTo>
                    <a:pt x="177515" y="1326333"/>
                    <a:pt x="148763" y="946934"/>
                    <a:pt x="97510" y="268767"/>
                  </a:cubicBezTo>
                  <a:cubicBezTo>
                    <a:pt x="91884" y="191262"/>
                    <a:pt x="85634" y="109382"/>
                    <a:pt x="79383" y="243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3" name="Google Shape;701;p38"/>
            <p:cNvSpPr/>
            <p:nvPr/>
          </p:nvSpPr>
          <p:spPr>
            <a:xfrm>
              <a:off x="8366760" y="1799280"/>
              <a:ext cx="127080" cy="1264320"/>
            </a:xfrm>
            <a:custGeom>
              <a:avLst/>
              <a:gdLst>
                <a:gd name="textAreaLeft" fmla="*/ 0 w 127080"/>
                <a:gd name="textAreaRight" fmla="*/ 127440 w 127080"/>
                <a:gd name="textAreaTop" fmla="*/ 0 h 1264320"/>
                <a:gd name="textAreaBottom" fmla="*/ 1264680 h 1264320"/>
              </a:gdLst>
              <a:ahLst/>
              <a:rect l="textAreaLeft" t="textAreaTop" r="textAreaRight" b="textAreaBottom"/>
              <a:pathLst>
                <a:path w="158767" h="1575724">
                  <a:moveTo>
                    <a:pt x="79383" y="1575724"/>
                  </a:moveTo>
                  <a:cubicBezTo>
                    <a:pt x="71883" y="1575724"/>
                    <a:pt x="66258" y="1570724"/>
                    <a:pt x="65633" y="1563223"/>
                  </a:cubicBezTo>
                  <a:cubicBezTo>
                    <a:pt x="59382" y="1474468"/>
                    <a:pt x="52507" y="1389462"/>
                    <a:pt x="46882" y="1308832"/>
                  </a:cubicBezTo>
                  <a:cubicBezTo>
                    <a:pt x="-5622" y="613788"/>
                    <a:pt x="-34373" y="231265"/>
                    <a:pt x="73133" y="13126"/>
                  </a:cubicBezTo>
                  <a:lnTo>
                    <a:pt x="79383" y="0"/>
                  </a:lnTo>
                  <a:lnTo>
                    <a:pt x="85634" y="13126"/>
                  </a:lnTo>
                  <a:cubicBezTo>
                    <a:pt x="193141" y="231265"/>
                    <a:pt x="164389" y="613788"/>
                    <a:pt x="111886" y="1308207"/>
                  </a:cubicBezTo>
                  <a:cubicBezTo>
                    <a:pt x="105636" y="1388837"/>
                    <a:pt x="99385" y="1473843"/>
                    <a:pt x="93135" y="1563223"/>
                  </a:cubicBezTo>
                  <a:cubicBezTo>
                    <a:pt x="92509" y="1570724"/>
                    <a:pt x="86884" y="1575724"/>
                    <a:pt x="79383" y="1575724"/>
                  </a:cubicBezTo>
                  <a:cubicBezTo>
                    <a:pt x="79383" y="1575724"/>
                    <a:pt x="79383" y="1575724"/>
                    <a:pt x="79383" y="1575724"/>
                  </a:cubicBezTo>
                  <a:close/>
                  <a:moveTo>
                    <a:pt x="79383" y="33127"/>
                  </a:moveTo>
                  <a:cubicBezTo>
                    <a:pt x="-18747" y="250016"/>
                    <a:pt x="10004" y="630040"/>
                    <a:pt x="61257" y="1307582"/>
                  </a:cubicBezTo>
                  <a:cubicBezTo>
                    <a:pt x="66883" y="1385087"/>
                    <a:pt x="73133" y="1466342"/>
                    <a:pt x="79383" y="1551973"/>
                  </a:cubicBezTo>
                  <a:cubicBezTo>
                    <a:pt x="85634" y="1466342"/>
                    <a:pt x="91884" y="1385087"/>
                    <a:pt x="97510" y="1307582"/>
                  </a:cubicBezTo>
                  <a:cubicBezTo>
                    <a:pt x="148763" y="629414"/>
                    <a:pt x="177515" y="250016"/>
                    <a:pt x="79383" y="3312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4" name="Google Shape;702;p38"/>
            <p:cNvSpPr/>
            <p:nvPr/>
          </p:nvSpPr>
          <p:spPr>
            <a:xfrm>
              <a:off x="8551800" y="1614600"/>
              <a:ext cx="1264320" cy="127080"/>
            </a:xfrm>
            <a:custGeom>
              <a:avLst/>
              <a:gdLst>
                <a:gd name="textAreaLeft" fmla="*/ 0 w 1264320"/>
                <a:gd name="textAreaRight" fmla="*/ 1264680 w 1264320"/>
                <a:gd name="textAreaTop" fmla="*/ 0 h 127080"/>
                <a:gd name="textAreaBottom" fmla="*/ 127440 h 127080"/>
              </a:gdLst>
              <a:ahLst/>
              <a:rect l="textAreaLeft" t="textAreaTop" r="textAreaRight" b="textAreaBottom"/>
              <a:pathLst>
                <a:path w="1575723" h="158763">
                  <a:moveTo>
                    <a:pt x="476280" y="158764"/>
                  </a:moveTo>
                  <a:cubicBezTo>
                    <a:pt x="269392" y="158764"/>
                    <a:pt x="120632" y="138762"/>
                    <a:pt x="13126" y="85634"/>
                  </a:cubicBezTo>
                  <a:lnTo>
                    <a:pt x="0" y="79384"/>
                  </a:lnTo>
                  <a:lnTo>
                    <a:pt x="13126" y="73133"/>
                  </a:lnTo>
                  <a:cubicBezTo>
                    <a:pt x="231265" y="-34374"/>
                    <a:pt x="613788" y="-5622"/>
                    <a:pt x="1308832" y="46882"/>
                  </a:cubicBezTo>
                  <a:cubicBezTo>
                    <a:pt x="1389462" y="53132"/>
                    <a:pt x="1474467" y="59382"/>
                    <a:pt x="1563223" y="65633"/>
                  </a:cubicBezTo>
                  <a:cubicBezTo>
                    <a:pt x="1570723" y="66258"/>
                    <a:pt x="1575724" y="71883"/>
                    <a:pt x="1575724" y="79384"/>
                  </a:cubicBezTo>
                  <a:cubicBezTo>
                    <a:pt x="1575724" y="86884"/>
                    <a:pt x="1570723" y="92510"/>
                    <a:pt x="1563223" y="93135"/>
                  </a:cubicBezTo>
                  <a:cubicBezTo>
                    <a:pt x="1474467" y="99385"/>
                    <a:pt x="1389462" y="106260"/>
                    <a:pt x="1308832" y="111886"/>
                  </a:cubicBezTo>
                  <a:cubicBezTo>
                    <a:pt x="958185" y="138137"/>
                    <a:pt x="686918" y="158764"/>
                    <a:pt x="476280" y="158764"/>
                  </a:cubicBezTo>
                  <a:close/>
                  <a:moveTo>
                    <a:pt x="33127" y="79384"/>
                  </a:moveTo>
                  <a:cubicBezTo>
                    <a:pt x="250016" y="177515"/>
                    <a:pt x="630039" y="148763"/>
                    <a:pt x="1308207" y="97510"/>
                  </a:cubicBezTo>
                  <a:cubicBezTo>
                    <a:pt x="1385712" y="91884"/>
                    <a:pt x="1466967" y="85634"/>
                    <a:pt x="1552597" y="79384"/>
                  </a:cubicBezTo>
                  <a:cubicBezTo>
                    <a:pt x="1466967" y="73133"/>
                    <a:pt x="1385712" y="66883"/>
                    <a:pt x="1308207" y="61258"/>
                  </a:cubicBezTo>
                  <a:cubicBezTo>
                    <a:pt x="629414" y="10004"/>
                    <a:pt x="249390" y="-18748"/>
                    <a:pt x="33127" y="79384"/>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5" name="Google Shape;703;p38"/>
            <p:cNvSpPr/>
            <p:nvPr/>
          </p:nvSpPr>
          <p:spPr>
            <a:xfrm>
              <a:off x="7447320" y="1764720"/>
              <a:ext cx="897120" cy="896760"/>
            </a:xfrm>
            <a:custGeom>
              <a:avLst/>
              <a:gdLst>
                <a:gd name="textAreaLeft" fmla="*/ 0 w 897120"/>
                <a:gd name="textAreaRight" fmla="*/ 897480 w 897120"/>
                <a:gd name="textAreaTop" fmla="*/ 0 h 896760"/>
                <a:gd name="textAreaBottom" fmla="*/ 897120 h 896760"/>
              </a:gdLst>
              <a:ahLst/>
              <a:rect l="textAreaLeft" t="textAreaTop" r="textAreaRight" b="textAreaBottom"/>
              <a:pathLst>
                <a:path w="1117897" h="1117570">
                  <a:moveTo>
                    <a:pt x="13453" y="1117570"/>
                  </a:moveTo>
                  <a:cubicBezTo>
                    <a:pt x="10328" y="1117570"/>
                    <a:pt x="6578" y="1116320"/>
                    <a:pt x="4077" y="1113195"/>
                  </a:cubicBezTo>
                  <a:cubicBezTo>
                    <a:pt x="-923" y="1108195"/>
                    <a:pt x="-1548" y="1100069"/>
                    <a:pt x="3452" y="1095069"/>
                  </a:cubicBezTo>
                  <a:cubicBezTo>
                    <a:pt x="61581" y="1027565"/>
                    <a:pt x="117210" y="963185"/>
                    <a:pt x="169713" y="901932"/>
                  </a:cubicBezTo>
                  <a:cubicBezTo>
                    <a:pt x="624116" y="373773"/>
                    <a:pt x="874132" y="82505"/>
                    <a:pt x="1104147" y="4375"/>
                  </a:cubicBezTo>
                  <a:lnTo>
                    <a:pt x="1117897" y="0"/>
                  </a:lnTo>
                  <a:lnTo>
                    <a:pt x="1113522" y="13751"/>
                  </a:lnTo>
                  <a:cubicBezTo>
                    <a:pt x="1035392" y="243765"/>
                    <a:pt x="744124" y="493781"/>
                    <a:pt x="215966" y="948184"/>
                  </a:cubicBezTo>
                  <a:cubicBezTo>
                    <a:pt x="154712" y="1000688"/>
                    <a:pt x="90333" y="1056316"/>
                    <a:pt x="22204" y="1115070"/>
                  </a:cubicBezTo>
                  <a:lnTo>
                    <a:pt x="22204" y="1115070"/>
                  </a:lnTo>
                  <a:cubicBezTo>
                    <a:pt x="19703" y="1116320"/>
                    <a:pt x="16578" y="1117570"/>
                    <a:pt x="13453" y="1117570"/>
                  </a:cubicBezTo>
                  <a:close/>
                  <a:moveTo>
                    <a:pt x="1094771" y="22501"/>
                  </a:moveTo>
                  <a:cubicBezTo>
                    <a:pt x="872257" y="106257"/>
                    <a:pt x="624116" y="395025"/>
                    <a:pt x="180963" y="910682"/>
                  </a:cubicBezTo>
                  <a:cubicBezTo>
                    <a:pt x="130335" y="970061"/>
                    <a:pt x="77207" y="1031940"/>
                    <a:pt x="20953" y="1096319"/>
                  </a:cubicBezTo>
                  <a:cubicBezTo>
                    <a:pt x="85958" y="1040065"/>
                    <a:pt x="147836" y="986937"/>
                    <a:pt x="206590" y="936309"/>
                  </a:cubicBezTo>
                  <a:cubicBezTo>
                    <a:pt x="722247" y="493156"/>
                    <a:pt x="1011016" y="245015"/>
                    <a:pt x="109477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6" name="Google Shape;704;p38"/>
            <p:cNvSpPr/>
            <p:nvPr/>
          </p:nvSpPr>
          <p:spPr>
            <a:xfrm>
              <a:off x="8516880" y="1764720"/>
              <a:ext cx="897120" cy="896760"/>
            </a:xfrm>
            <a:custGeom>
              <a:avLst/>
              <a:gdLst>
                <a:gd name="textAreaLeft" fmla="*/ 0 w 897120"/>
                <a:gd name="textAreaRight" fmla="*/ 897480 w 897120"/>
                <a:gd name="textAreaTop" fmla="*/ 0 h 896760"/>
                <a:gd name="textAreaBottom" fmla="*/ 897120 h 896760"/>
              </a:gdLst>
              <a:ahLst/>
              <a:rect l="textAreaLeft" t="textAreaTop" r="textAreaRight" b="textAreaBottom"/>
              <a:pathLst>
                <a:path w="1117897" h="1117570">
                  <a:moveTo>
                    <a:pt x="1103819" y="1117570"/>
                  </a:moveTo>
                  <a:cubicBezTo>
                    <a:pt x="1100694" y="1117570"/>
                    <a:pt x="1097569" y="1116320"/>
                    <a:pt x="1095069" y="1114445"/>
                  </a:cubicBezTo>
                  <a:cubicBezTo>
                    <a:pt x="1027564" y="1056316"/>
                    <a:pt x="963185" y="1000688"/>
                    <a:pt x="901931" y="948184"/>
                  </a:cubicBezTo>
                  <a:cubicBezTo>
                    <a:pt x="373148" y="493781"/>
                    <a:pt x="82505" y="243765"/>
                    <a:pt x="4375" y="13751"/>
                  </a:cubicBezTo>
                  <a:lnTo>
                    <a:pt x="0" y="0"/>
                  </a:lnTo>
                  <a:lnTo>
                    <a:pt x="13751" y="4375"/>
                  </a:lnTo>
                  <a:cubicBezTo>
                    <a:pt x="243765" y="82505"/>
                    <a:pt x="493781" y="373773"/>
                    <a:pt x="948184" y="901932"/>
                  </a:cubicBezTo>
                  <a:cubicBezTo>
                    <a:pt x="1000688" y="963185"/>
                    <a:pt x="1056316" y="1027565"/>
                    <a:pt x="1114445" y="1095069"/>
                  </a:cubicBezTo>
                  <a:lnTo>
                    <a:pt x="1114445" y="1095069"/>
                  </a:lnTo>
                  <a:cubicBezTo>
                    <a:pt x="1119445" y="1100694"/>
                    <a:pt x="1118820" y="1108195"/>
                    <a:pt x="1113820" y="1113820"/>
                  </a:cubicBezTo>
                  <a:cubicBezTo>
                    <a:pt x="1110695" y="1116320"/>
                    <a:pt x="1107569" y="1117570"/>
                    <a:pt x="1103819" y="1117570"/>
                  </a:cubicBezTo>
                  <a:close/>
                  <a:moveTo>
                    <a:pt x="22501" y="22501"/>
                  </a:moveTo>
                  <a:cubicBezTo>
                    <a:pt x="106257" y="245015"/>
                    <a:pt x="395025" y="493156"/>
                    <a:pt x="910682" y="936934"/>
                  </a:cubicBezTo>
                  <a:cubicBezTo>
                    <a:pt x="969436" y="987562"/>
                    <a:pt x="1031940" y="1040690"/>
                    <a:pt x="1096318" y="1096944"/>
                  </a:cubicBezTo>
                  <a:cubicBezTo>
                    <a:pt x="1040690" y="1031940"/>
                    <a:pt x="986936" y="970061"/>
                    <a:pt x="936308" y="911307"/>
                  </a:cubicBezTo>
                  <a:cubicBezTo>
                    <a:pt x="493781" y="395025"/>
                    <a:pt x="245640" y="106257"/>
                    <a:pt x="2250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7" name="Google Shape;705;p38"/>
            <p:cNvSpPr/>
            <p:nvPr/>
          </p:nvSpPr>
          <p:spPr>
            <a:xfrm>
              <a:off x="8516160" y="694800"/>
              <a:ext cx="897120" cy="897480"/>
            </a:xfrm>
            <a:custGeom>
              <a:avLst/>
              <a:gdLst>
                <a:gd name="textAreaLeft" fmla="*/ 0 w 897120"/>
                <a:gd name="textAreaRight" fmla="*/ 897480 w 897120"/>
                <a:gd name="textAreaTop" fmla="*/ 0 h 897480"/>
                <a:gd name="textAreaBottom" fmla="*/ 897840 h 897480"/>
              </a:gdLst>
              <a:ahLst/>
              <a:rect l="textAreaLeft" t="textAreaTop" r="textAreaRight" b="textAreaBottom"/>
              <a:pathLst>
                <a:path w="1117897" h="1118522">
                  <a:moveTo>
                    <a:pt x="0" y="1118522"/>
                  </a:moveTo>
                  <a:lnTo>
                    <a:pt x="4376" y="1104772"/>
                  </a:lnTo>
                  <a:cubicBezTo>
                    <a:pt x="82506" y="874757"/>
                    <a:pt x="373774" y="624741"/>
                    <a:pt x="901932" y="170338"/>
                  </a:cubicBezTo>
                  <a:cubicBezTo>
                    <a:pt x="963186" y="117835"/>
                    <a:pt x="1027565" y="62206"/>
                    <a:pt x="1095694" y="3452"/>
                  </a:cubicBezTo>
                  <a:cubicBezTo>
                    <a:pt x="1101320" y="-1548"/>
                    <a:pt x="1108820" y="-923"/>
                    <a:pt x="1113821" y="4077"/>
                  </a:cubicBezTo>
                  <a:cubicBezTo>
                    <a:pt x="1118820" y="9078"/>
                    <a:pt x="1119446" y="17203"/>
                    <a:pt x="1114445" y="22204"/>
                  </a:cubicBezTo>
                  <a:lnTo>
                    <a:pt x="1114445" y="22204"/>
                  </a:lnTo>
                  <a:cubicBezTo>
                    <a:pt x="1056316" y="89708"/>
                    <a:pt x="1000689" y="154087"/>
                    <a:pt x="948185" y="215341"/>
                  </a:cubicBezTo>
                  <a:cubicBezTo>
                    <a:pt x="493781" y="743499"/>
                    <a:pt x="243765" y="1034767"/>
                    <a:pt x="13751" y="1112897"/>
                  </a:cubicBezTo>
                  <a:lnTo>
                    <a:pt x="0" y="1118522"/>
                  </a:lnTo>
                  <a:close/>
                  <a:moveTo>
                    <a:pt x="1103820" y="13453"/>
                  </a:moveTo>
                  <a:cubicBezTo>
                    <a:pt x="1036940" y="72832"/>
                    <a:pt x="972562" y="128460"/>
                    <a:pt x="911308" y="180963"/>
                  </a:cubicBezTo>
                  <a:cubicBezTo>
                    <a:pt x="395650" y="624116"/>
                    <a:pt x="106882" y="872257"/>
                    <a:pt x="23127" y="1094771"/>
                  </a:cubicBezTo>
                  <a:cubicBezTo>
                    <a:pt x="245641" y="1011016"/>
                    <a:pt x="493781" y="722248"/>
                    <a:pt x="937559" y="206590"/>
                  </a:cubicBezTo>
                  <a:cubicBezTo>
                    <a:pt x="990062" y="145336"/>
                    <a:pt x="1045691" y="80957"/>
                    <a:pt x="1103820" y="13453"/>
                  </a:cubicBezTo>
                  <a:lnTo>
                    <a:pt x="1109445" y="18453"/>
                  </a:lnTo>
                  <a:lnTo>
                    <a:pt x="1103820" y="13453"/>
                  </a:lnTo>
                  <a:lnTo>
                    <a:pt x="1109445" y="18453"/>
                  </a:lnTo>
                  <a:lnTo>
                    <a:pt x="1103820" y="13453"/>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8" name="Google Shape;706;p38"/>
            <p:cNvSpPr/>
            <p:nvPr/>
          </p:nvSpPr>
          <p:spPr>
            <a:xfrm>
              <a:off x="7447320" y="695160"/>
              <a:ext cx="897480" cy="897120"/>
            </a:xfrm>
            <a:custGeom>
              <a:avLst/>
              <a:gdLst>
                <a:gd name="textAreaLeft" fmla="*/ 0 w 897480"/>
                <a:gd name="textAreaRight" fmla="*/ 897840 w 897480"/>
                <a:gd name="textAreaTop" fmla="*/ 0 h 897120"/>
                <a:gd name="textAreaBottom" fmla="*/ 897480 h 897120"/>
              </a:gdLst>
              <a:ahLst/>
              <a:rect l="textAreaLeft" t="textAreaTop" r="textAreaRight" b="textAreaBottom"/>
              <a:pathLst>
                <a:path w="1118522" h="1117897">
                  <a:moveTo>
                    <a:pt x="1118522" y="1117897"/>
                  </a:moveTo>
                  <a:lnTo>
                    <a:pt x="1104772" y="1113522"/>
                  </a:lnTo>
                  <a:cubicBezTo>
                    <a:pt x="874757" y="1035392"/>
                    <a:pt x="624741" y="744124"/>
                    <a:pt x="170338" y="215966"/>
                  </a:cubicBezTo>
                  <a:cubicBezTo>
                    <a:pt x="117834" y="154712"/>
                    <a:pt x="62206" y="90333"/>
                    <a:pt x="3452" y="22204"/>
                  </a:cubicBezTo>
                  <a:lnTo>
                    <a:pt x="3452" y="22204"/>
                  </a:lnTo>
                  <a:cubicBezTo>
                    <a:pt x="-1548" y="16578"/>
                    <a:pt x="-923" y="9078"/>
                    <a:pt x="4077" y="4077"/>
                  </a:cubicBezTo>
                  <a:cubicBezTo>
                    <a:pt x="9077" y="-923"/>
                    <a:pt x="17203" y="-1548"/>
                    <a:pt x="22828" y="3452"/>
                  </a:cubicBezTo>
                  <a:cubicBezTo>
                    <a:pt x="90333" y="61581"/>
                    <a:pt x="154712" y="117209"/>
                    <a:pt x="216591" y="170338"/>
                  </a:cubicBezTo>
                  <a:cubicBezTo>
                    <a:pt x="744749" y="624741"/>
                    <a:pt x="1036017" y="874757"/>
                    <a:pt x="1114147" y="1104771"/>
                  </a:cubicBezTo>
                  <a:lnTo>
                    <a:pt x="1118522" y="1117897"/>
                  </a:lnTo>
                  <a:close/>
                  <a:moveTo>
                    <a:pt x="20953" y="20953"/>
                  </a:moveTo>
                  <a:cubicBezTo>
                    <a:pt x="77207" y="85958"/>
                    <a:pt x="130335" y="147836"/>
                    <a:pt x="180963" y="206590"/>
                  </a:cubicBezTo>
                  <a:cubicBezTo>
                    <a:pt x="624116" y="722248"/>
                    <a:pt x="872257" y="1011016"/>
                    <a:pt x="1094771" y="1094771"/>
                  </a:cubicBezTo>
                  <a:cubicBezTo>
                    <a:pt x="1011016" y="872257"/>
                    <a:pt x="722247" y="624116"/>
                    <a:pt x="206590" y="180963"/>
                  </a:cubicBezTo>
                  <a:cubicBezTo>
                    <a:pt x="147836" y="129710"/>
                    <a:pt x="85958" y="76582"/>
                    <a:pt x="20953" y="2095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9" name="Google Shape;707;p38"/>
            <p:cNvSpPr/>
            <p:nvPr/>
          </p:nvSpPr>
          <p:spPr>
            <a:xfrm>
              <a:off x="7213320" y="1199160"/>
              <a:ext cx="1111680" cy="439920"/>
            </a:xfrm>
            <a:custGeom>
              <a:avLst/>
              <a:gdLst>
                <a:gd name="textAreaLeft" fmla="*/ 0 w 1111680"/>
                <a:gd name="textAreaRight" fmla="*/ 1112040 w 1111680"/>
                <a:gd name="textAreaTop" fmla="*/ 0 h 439920"/>
                <a:gd name="textAreaBottom" fmla="*/ 440280 h 439920"/>
              </a:gdLst>
              <a:ahLst/>
              <a:rect l="textAreaLeft" t="textAreaTop" r="textAreaRight" b="textAreaBottom"/>
              <a:pathLst>
                <a:path w="1385324" h="548695">
                  <a:moveTo>
                    <a:pt x="1330322" y="548695"/>
                  </a:moveTo>
                  <a:cubicBezTo>
                    <a:pt x="1104057" y="548695"/>
                    <a:pt x="782787" y="394936"/>
                    <a:pt x="224627" y="128669"/>
                  </a:cubicBezTo>
                  <a:cubicBezTo>
                    <a:pt x="155873" y="96167"/>
                    <a:pt x="83993" y="61165"/>
                    <a:pt x="7739" y="25538"/>
                  </a:cubicBezTo>
                  <a:cubicBezTo>
                    <a:pt x="1488" y="22412"/>
                    <a:pt x="-1637" y="15537"/>
                    <a:pt x="863" y="8661"/>
                  </a:cubicBezTo>
                  <a:cubicBezTo>
                    <a:pt x="3363" y="1786"/>
                    <a:pt x="10239" y="-1339"/>
                    <a:pt x="17114" y="536"/>
                  </a:cubicBezTo>
                  <a:cubicBezTo>
                    <a:pt x="97119" y="24912"/>
                    <a:pt x="173999" y="48664"/>
                    <a:pt x="247129" y="70540"/>
                  </a:cubicBezTo>
                  <a:cubicBezTo>
                    <a:pt x="874668" y="261177"/>
                    <a:pt x="1220940" y="366184"/>
                    <a:pt x="1375325" y="534945"/>
                  </a:cubicBezTo>
                  <a:lnTo>
                    <a:pt x="1385325" y="545570"/>
                  </a:lnTo>
                  <a:lnTo>
                    <a:pt x="1370950" y="546820"/>
                  </a:lnTo>
                  <a:cubicBezTo>
                    <a:pt x="1357823" y="548070"/>
                    <a:pt x="1344073" y="548695"/>
                    <a:pt x="1330322" y="548695"/>
                  </a:cubicBezTo>
                  <a:close/>
                  <a:moveTo>
                    <a:pt x="27740" y="18662"/>
                  </a:moveTo>
                  <a:cubicBezTo>
                    <a:pt x="98369" y="52414"/>
                    <a:pt x="165873" y="84291"/>
                    <a:pt x="230878" y="115543"/>
                  </a:cubicBezTo>
                  <a:cubicBezTo>
                    <a:pt x="807789" y="391185"/>
                    <a:pt x="1131559" y="545570"/>
                    <a:pt x="1354698" y="533694"/>
                  </a:cubicBezTo>
                  <a:cubicBezTo>
                    <a:pt x="1197813" y="374309"/>
                    <a:pt x="854666" y="269928"/>
                    <a:pt x="243379" y="84291"/>
                  </a:cubicBezTo>
                  <a:cubicBezTo>
                    <a:pt x="174624" y="63665"/>
                    <a:pt x="102745" y="41788"/>
                    <a:pt x="27740" y="18662"/>
                  </a:cubicBezTo>
                  <a:close/>
                  <a:moveTo>
                    <a:pt x="13989" y="12412"/>
                  </a:moveTo>
                  <a:lnTo>
                    <a:pt x="10864" y="18662"/>
                  </a:lnTo>
                  <a:lnTo>
                    <a:pt x="13989" y="12412"/>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0" name="Google Shape;708;p38"/>
            <p:cNvSpPr/>
            <p:nvPr/>
          </p:nvSpPr>
          <p:spPr>
            <a:xfrm>
              <a:off x="8469360" y="461160"/>
              <a:ext cx="439920" cy="1110960"/>
            </a:xfrm>
            <a:custGeom>
              <a:avLst/>
              <a:gdLst>
                <a:gd name="textAreaLeft" fmla="*/ 0 w 439920"/>
                <a:gd name="textAreaRight" fmla="*/ 440280 w 439920"/>
                <a:gd name="textAreaTop" fmla="*/ 0 h 1110960"/>
                <a:gd name="textAreaBottom" fmla="*/ 1111320 h 1110960"/>
              </a:gdLst>
              <a:ahLst/>
              <a:rect l="textAreaLeft" t="textAreaTop" r="textAreaRight" b="textAreaBottom"/>
              <a:pathLst>
                <a:path w="548537" h="1384699">
                  <a:moveTo>
                    <a:pt x="2968" y="1384700"/>
                  </a:moveTo>
                  <a:lnTo>
                    <a:pt x="1717" y="1370324"/>
                  </a:lnTo>
                  <a:cubicBezTo>
                    <a:pt x="-18284" y="1142185"/>
                    <a:pt x="137351" y="816539"/>
                    <a:pt x="419869" y="224627"/>
                  </a:cubicBezTo>
                  <a:cubicBezTo>
                    <a:pt x="452996" y="155873"/>
                    <a:pt x="487373" y="83368"/>
                    <a:pt x="523000" y="7739"/>
                  </a:cubicBezTo>
                  <a:lnTo>
                    <a:pt x="523000" y="7739"/>
                  </a:lnTo>
                  <a:cubicBezTo>
                    <a:pt x="526125" y="1488"/>
                    <a:pt x="533001" y="-1637"/>
                    <a:pt x="539876" y="863"/>
                  </a:cubicBezTo>
                  <a:cubicBezTo>
                    <a:pt x="546752" y="3363"/>
                    <a:pt x="549877" y="10239"/>
                    <a:pt x="548002" y="17114"/>
                  </a:cubicBezTo>
                  <a:cubicBezTo>
                    <a:pt x="523625" y="97744"/>
                    <a:pt x="499874" y="173999"/>
                    <a:pt x="477998" y="247129"/>
                  </a:cubicBezTo>
                  <a:cubicBezTo>
                    <a:pt x="287361" y="874668"/>
                    <a:pt x="182354" y="1220315"/>
                    <a:pt x="13593" y="1375324"/>
                  </a:cubicBezTo>
                  <a:lnTo>
                    <a:pt x="2968" y="1384700"/>
                  </a:lnTo>
                  <a:close/>
                  <a:moveTo>
                    <a:pt x="529876" y="27740"/>
                  </a:moveTo>
                  <a:cubicBezTo>
                    <a:pt x="496123" y="98369"/>
                    <a:pt x="463622" y="166498"/>
                    <a:pt x="432994" y="230878"/>
                  </a:cubicBezTo>
                  <a:cubicBezTo>
                    <a:pt x="157352" y="807789"/>
                    <a:pt x="2968" y="1130934"/>
                    <a:pt x="14843" y="1354073"/>
                  </a:cubicBezTo>
                  <a:cubicBezTo>
                    <a:pt x="174228" y="1197188"/>
                    <a:pt x="278610" y="854042"/>
                    <a:pt x="464246" y="242753"/>
                  </a:cubicBezTo>
                  <a:cubicBezTo>
                    <a:pt x="484873" y="174624"/>
                    <a:pt x="506749" y="102745"/>
                    <a:pt x="529876" y="27740"/>
                  </a:cubicBezTo>
                  <a:close/>
                  <a:moveTo>
                    <a:pt x="536126" y="13989"/>
                  </a:moveTo>
                  <a:lnTo>
                    <a:pt x="536126" y="13989"/>
                  </a:lnTo>
                  <a:lnTo>
                    <a:pt x="529876" y="10864"/>
                  </a:lnTo>
                  <a:lnTo>
                    <a:pt x="536126"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1" name="Google Shape;709;p38"/>
            <p:cNvSpPr/>
            <p:nvPr/>
          </p:nvSpPr>
          <p:spPr>
            <a:xfrm>
              <a:off x="7951320" y="1783080"/>
              <a:ext cx="439920" cy="1112040"/>
            </a:xfrm>
            <a:custGeom>
              <a:avLst/>
              <a:gdLst>
                <a:gd name="textAreaLeft" fmla="*/ 0 w 439920"/>
                <a:gd name="textAreaRight" fmla="*/ 440280 w 439920"/>
                <a:gd name="textAreaTop" fmla="*/ 0 h 1112040"/>
                <a:gd name="textAreaBottom" fmla="*/ 1112400 h 1112040"/>
              </a:gdLst>
              <a:ahLst/>
              <a:rect l="textAreaLeft" t="textAreaTop" r="textAreaRight" b="textAreaBottom"/>
              <a:pathLst>
                <a:path w="548537" h="1385711">
                  <a:moveTo>
                    <a:pt x="13662" y="1385712"/>
                  </a:moveTo>
                  <a:cubicBezTo>
                    <a:pt x="11787" y="1385712"/>
                    <a:pt x="10537" y="1385712"/>
                    <a:pt x="8662" y="1384462"/>
                  </a:cubicBezTo>
                  <a:cubicBezTo>
                    <a:pt x="1786" y="1381962"/>
                    <a:pt x="-1339" y="1375087"/>
                    <a:pt x="536" y="1368211"/>
                  </a:cubicBezTo>
                  <a:lnTo>
                    <a:pt x="536" y="1368211"/>
                  </a:lnTo>
                  <a:cubicBezTo>
                    <a:pt x="24912" y="1287581"/>
                    <a:pt x="48664" y="1211326"/>
                    <a:pt x="70541" y="1138197"/>
                  </a:cubicBezTo>
                  <a:cubicBezTo>
                    <a:pt x="261178" y="510657"/>
                    <a:pt x="366184" y="165010"/>
                    <a:pt x="534944" y="10001"/>
                  </a:cubicBezTo>
                  <a:lnTo>
                    <a:pt x="545570" y="0"/>
                  </a:lnTo>
                  <a:lnTo>
                    <a:pt x="546820" y="14376"/>
                  </a:lnTo>
                  <a:cubicBezTo>
                    <a:pt x="566822" y="242515"/>
                    <a:pt x="411187" y="568161"/>
                    <a:pt x="128669" y="1160698"/>
                  </a:cubicBezTo>
                  <a:cubicBezTo>
                    <a:pt x="96167" y="1229452"/>
                    <a:pt x="61165" y="1301332"/>
                    <a:pt x="25537" y="1377587"/>
                  </a:cubicBezTo>
                  <a:cubicBezTo>
                    <a:pt x="23038" y="1383212"/>
                    <a:pt x="18662" y="1385712"/>
                    <a:pt x="13662" y="1385712"/>
                  </a:cubicBezTo>
                  <a:close/>
                  <a:moveTo>
                    <a:pt x="8037" y="1370711"/>
                  </a:moveTo>
                  <a:lnTo>
                    <a:pt x="14912" y="1372586"/>
                  </a:lnTo>
                  <a:cubicBezTo>
                    <a:pt x="14912" y="1372586"/>
                    <a:pt x="14912" y="1372586"/>
                    <a:pt x="14912" y="1372586"/>
                  </a:cubicBezTo>
                  <a:lnTo>
                    <a:pt x="8037" y="1370711"/>
                  </a:lnTo>
                  <a:close/>
                  <a:moveTo>
                    <a:pt x="534319" y="31877"/>
                  </a:moveTo>
                  <a:cubicBezTo>
                    <a:pt x="374934" y="188762"/>
                    <a:pt x="270553" y="531908"/>
                    <a:pt x="84916" y="1143197"/>
                  </a:cubicBezTo>
                  <a:cubicBezTo>
                    <a:pt x="63665" y="1213826"/>
                    <a:pt x="41163" y="1287581"/>
                    <a:pt x="17412" y="1364461"/>
                  </a:cubicBezTo>
                  <a:cubicBezTo>
                    <a:pt x="51164" y="1291956"/>
                    <a:pt x="84291" y="1221952"/>
                    <a:pt x="116168" y="1155073"/>
                  </a:cubicBezTo>
                  <a:cubicBezTo>
                    <a:pt x="391185" y="578786"/>
                    <a:pt x="545570" y="255016"/>
                    <a:pt x="534319" y="318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2" name="Google Shape;710;p38"/>
            <p:cNvSpPr/>
            <p:nvPr/>
          </p:nvSpPr>
          <p:spPr>
            <a:xfrm>
              <a:off x="8536320" y="1717200"/>
              <a:ext cx="1110960" cy="439920"/>
            </a:xfrm>
            <a:custGeom>
              <a:avLst/>
              <a:gdLst>
                <a:gd name="textAreaLeft" fmla="*/ 0 w 1110960"/>
                <a:gd name="textAreaRight" fmla="*/ 1111320 w 1110960"/>
                <a:gd name="textAreaTop" fmla="*/ 0 h 439920"/>
                <a:gd name="textAreaBottom" fmla="*/ 440280 h 439920"/>
              </a:gdLst>
              <a:ahLst/>
              <a:rect l="textAreaLeft" t="textAreaTop" r="textAreaRight" b="textAreaBottom"/>
              <a:pathLst>
                <a:path w="1384700" h="548626">
                  <a:moveTo>
                    <a:pt x="1371961" y="548627"/>
                  </a:moveTo>
                  <a:cubicBezTo>
                    <a:pt x="1370711" y="548627"/>
                    <a:pt x="1369462" y="548627"/>
                    <a:pt x="1368211" y="548002"/>
                  </a:cubicBezTo>
                  <a:cubicBezTo>
                    <a:pt x="1287581" y="523625"/>
                    <a:pt x="1211326" y="499874"/>
                    <a:pt x="1138197" y="477997"/>
                  </a:cubicBezTo>
                  <a:cubicBezTo>
                    <a:pt x="510658" y="287360"/>
                    <a:pt x="165011" y="182354"/>
                    <a:pt x="10001" y="13593"/>
                  </a:cubicBezTo>
                  <a:lnTo>
                    <a:pt x="0" y="2968"/>
                  </a:lnTo>
                  <a:lnTo>
                    <a:pt x="14376" y="1717"/>
                  </a:lnTo>
                  <a:cubicBezTo>
                    <a:pt x="241891" y="-18284"/>
                    <a:pt x="568161" y="137351"/>
                    <a:pt x="1160074" y="419869"/>
                  </a:cubicBezTo>
                  <a:cubicBezTo>
                    <a:pt x="1228828" y="452996"/>
                    <a:pt x="1300707" y="487373"/>
                    <a:pt x="1376962" y="523000"/>
                  </a:cubicBezTo>
                  <a:lnTo>
                    <a:pt x="1376962" y="523000"/>
                  </a:lnTo>
                  <a:cubicBezTo>
                    <a:pt x="1383212" y="526125"/>
                    <a:pt x="1386337" y="533001"/>
                    <a:pt x="1383837" y="539876"/>
                  </a:cubicBezTo>
                  <a:cubicBezTo>
                    <a:pt x="1381963" y="545502"/>
                    <a:pt x="1376962" y="548627"/>
                    <a:pt x="1371961" y="548627"/>
                  </a:cubicBezTo>
                  <a:close/>
                  <a:moveTo>
                    <a:pt x="1371336" y="536126"/>
                  </a:moveTo>
                  <a:lnTo>
                    <a:pt x="1371336" y="536126"/>
                  </a:lnTo>
                  <a:lnTo>
                    <a:pt x="1374462" y="529876"/>
                  </a:lnTo>
                  <a:lnTo>
                    <a:pt x="1371336" y="536126"/>
                  </a:lnTo>
                  <a:close/>
                  <a:moveTo>
                    <a:pt x="30627" y="14843"/>
                  </a:moveTo>
                  <a:cubicBezTo>
                    <a:pt x="187512" y="174228"/>
                    <a:pt x="530659" y="278610"/>
                    <a:pt x="1141947" y="464246"/>
                  </a:cubicBezTo>
                  <a:cubicBezTo>
                    <a:pt x="1210702" y="484873"/>
                    <a:pt x="1282581" y="506749"/>
                    <a:pt x="1357586" y="529876"/>
                  </a:cubicBezTo>
                  <a:cubicBezTo>
                    <a:pt x="1286956" y="496124"/>
                    <a:pt x="1218827" y="463621"/>
                    <a:pt x="1154448" y="432995"/>
                  </a:cubicBezTo>
                  <a:cubicBezTo>
                    <a:pt x="577536" y="157352"/>
                    <a:pt x="253767" y="2968"/>
                    <a:pt x="30627" y="1484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3" name="Google Shape;711;p38"/>
            <p:cNvSpPr/>
            <p:nvPr/>
          </p:nvSpPr>
          <p:spPr>
            <a:xfrm>
              <a:off x="7236000" y="1723320"/>
              <a:ext cx="1090800" cy="487440"/>
            </a:xfrm>
            <a:custGeom>
              <a:avLst/>
              <a:gdLst>
                <a:gd name="textAreaLeft" fmla="*/ 0 w 1090800"/>
                <a:gd name="textAreaRight" fmla="*/ 1091160 w 1090800"/>
                <a:gd name="textAreaTop" fmla="*/ 0 h 487440"/>
                <a:gd name="textAreaBottom" fmla="*/ 487800 h 487440"/>
              </a:gdLst>
              <a:ahLst/>
              <a:rect l="textAreaLeft" t="textAreaTop" r="textAreaRight" b="textAreaBottom"/>
              <a:pathLst>
                <a:path w="1359555" h="607906">
                  <a:moveTo>
                    <a:pt x="13221" y="607907"/>
                  </a:moveTo>
                  <a:cubicBezTo>
                    <a:pt x="8221" y="607907"/>
                    <a:pt x="3845" y="604781"/>
                    <a:pt x="1345" y="599781"/>
                  </a:cubicBezTo>
                  <a:cubicBezTo>
                    <a:pt x="-1780" y="593530"/>
                    <a:pt x="720" y="586030"/>
                    <a:pt x="6971" y="582905"/>
                  </a:cubicBezTo>
                  <a:cubicBezTo>
                    <a:pt x="81350" y="543527"/>
                    <a:pt x="151980" y="506025"/>
                    <a:pt x="218859" y="469773"/>
                  </a:cubicBezTo>
                  <a:cubicBezTo>
                    <a:pt x="797645" y="161003"/>
                    <a:pt x="1116415" y="-9007"/>
                    <a:pt x="1345180" y="368"/>
                  </a:cubicBezTo>
                  <a:lnTo>
                    <a:pt x="1359556" y="993"/>
                  </a:lnTo>
                  <a:lnTo>
                    <a:pt x="1350180" y="12244"/>
                  </a:lnTo>
                  <a:cubicBezTo>
                    <a:pt x="1203296" y="187880"/>
                    <a:pt x="862650" y="307888"/>
                    <a:pt x="244486" y="526651"/>
                  </a:cubicBezTo>
                  <a:cubicBezTo>
                    <a:pt x="172606" y="552278"/>
                    <a:pt x="96976" y="578530"/>
                    <a:pt x="17596" y="606656"/>
                  </a:cubicBezTo>
                  <a:lnTo>
                    <a:pt x="17596" y="606656"/>
                  </a:lnTo>
                  <a:cubicBezTo>
                    <a:pt x="15721" y="607281"/>
                    <a:pt x="14471" y="607907"/>
                    <a:pt x="13221" y="607907"/>
                  </a:cubicBezTo>
                  <a:close/>
                  <a:moveTo>
                    <a:pt x="12596" y="593530"/>
                  </a:moveTo>
                  <a:lnTo>
                    <a:pt x="12596" y="593530"/>
                  </a:lnTo>
                  <a:lnTo>
                    <a:pt x="12596" y="593530"/>
                  </a:lnTo>
                  <a:lnTo>
                    <a:pt x="12596" y="593530"/>
                  </a:lnTo>
                  <a:close/>
                  <a:moveTo>
                    <a:pt x="1325804" y="14119"/>
                  </a:moveTo>
                  <a:cubicBezTo>
                    <a:pt x="1102040" y="14119"/>
                    <a:pt x="786395" y="182880"/>
                    <a:pt x="225734" y="482274"/>
                  </a:cubicBezTo>
                  <a:cubicBezTo>
                    <a:pt x="162606" y="516026"/>
                    <a:pt x="96352" y="551028"/>
                    <a:pt x="26972" y="587905"/>
                  </a:cubicBezTo>
                  <a:cubicBezTo>
                    <a:pt x="100727" y="561653"/>
                    <a:pt x="171981" y="536652"/>
                    <a:pt x="239485" y="512900"/>
                  </a:cubicBezTo>
                  <a:cubicBezTo>
                    <a:pt x="842023" y="299762"/>
                    <a:pt x="1179544" y="180379"/>
                    <a:pt x="1329554" y="14119"/>
                  </a:cubicBezTo>
                  <a:cubicBezTo>
                    <a:pt x="1328304" y="14119"/>
                    <a:pt x="1327054" y="14119"/>
                    <a:pt x="1325804" y="14119"/>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4" name="Google Shape;712;p38"/>
            <p:cNvSpPr/>
            <p:nvPr/>
          </p:nvSpPr>
          <p:spPr>
            <a:xfrm>
              <a:off x="8475840" y="1782360"/>
              <a:ext cx="487440" cy="1090800"/>
            </a:xfrm>
            <a:custGeom>
              <a:avLst/>
              <a:gdLst>
                <a:gd name="textAreaLeft" fmla="*/ 0 w 487440"/>
                <a:gd name="textAreaRight" fmla="*/ 487800 w 487440"/>
                <a:gd name="textAreaTop" fmla="*/ 0 h 1090800"/>
                <a:gd name="textAreaBottom" fmla="*/ 1091160 h 1090800"/>
              </a:gdLst>
              <a:ahLst/>
              <a:rect l="textAreaLeft" t="textAreaTop" r="textAreaRight" b="textAreaBottom"/>
              <a:pathLst>
                <a:path w="607567" h="1359460">
                  <a:moveTo>
                    <a:pt x="594203" y="1359460"/>
                  </a:moveTo>
                  <a:cubicBezTo>
                    <a:pt x="589204" y="1359460"/>
                    <a:pt x="584828" y="1356960"/>
                    <a:pt x="582953" y="1352585"/>
                  </a:cubicBezTo>
                  <a:cubicBezTo>
                    <a:pt x="543575" y="1278205"/>
                    <a:pt x="506073" y="1208201"/>
                    <a:pt x="469821" y="1140697"/>
                  </a:cubicBezTo>
                  <a:cubicBezTo>
                    <a:pt x="161052" y="561910"/>
                    <a:pt x="-9584" y="243140"/>
                    <a:pt x="416" y="14376"/>
                  </a:cubicBezTo>
                  <a:lnTo>
                    <a:pt x="1042" y="0"/>
                  </a:lnTo>
                  <a:lnTo>
                    <a:pt x="12292" y="9376"/>
                  </a:lnTo>
                  <a:cubicBezTo>
                    <a:pt x="187928" y="156260"/>
                    <a:pt x="307936" y="496906"/>
                    <a:pt x="526700" y="1115070"/>
                  </a:cubicBezTo>
                  <a:cubicBezTo>
                    <a:pt x="552326" y="1186949"/>
                    <a:pt x="578578" y="1262579"/>
                    <a:pt x="606704" y="1341334"/>
                  </a:cubicBezTo>
                  <a:lnTo>
                    <a:pt x="606704" y="1341334"/>
                  </a:lnTo>
                  <a:cubicBezTo>
                    <a:pt x="609205" y="1348210"/>
                    <a:pt x="606079" y="1355085"/>
                    <a:pt x="599829" y="1357585"/>
                  </a:cubicBezTo>
                  <a:cubicBezTo>
                    <a:pt x="597329" y="1358835"/>
                    <a:pt x="595454" y="1359460"/>
                    <a:pt x="594203" y="1359460"/>
                  </a:cubicBezTo>
                  <a:close/>
                  <a:moveTo>
                    <a:pt x="592954" y="1346334"/>
                  </a:moveTo>
                  <a:lnTo>
                    <a:pt x="592954" y="1346334"/>
                  </a:lnTo>
                  <a:lnTo>
                    <a:pt x="592954" y="1346334"/>
                  </a:lnTo>
                  <a:lnTo>
                    <a:pt x="592954" y="1346334"/>
                  </a:lnTo>
                  <a:close/>
                  <a:moveTo>
                    <a:pt x="14167" y="30002"/>
                  </a:moveTo>
                  <a:cubicBezTo>
                    <a:pt x="12292" y="253766"/>
                    <a:pt x="181053" y="570036"/>
                    <a:pt x="482322" y="1133821"/>
                  </a:cubicBezTo>
                  <a:cubicBezTo>
                    <a:pt x="516074" y="1196950"/>
                    <a:pt x="551076" y="1263204"/>
                    <a:pt x="587953" y="1331959"/>
                  </a:cubicBezTo>
                  <a:cubicBezTo>
                    <a:pt x="561702" y="1258204"/>
                    <a:pt x="536700" y="1186949"/>
                    <a:pt x="512948" y="1119445"/>
                  </a:cubicBezTo>
                  <a:cubicBezTo>
                    <a:pt x="299810" y="517532"/>
                    <a:pt x="180428" y="179386"/>
                    <a:pt x="14167" y="30002"/>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5" name="Google Shape;713;p38"/>
            <p:cNvSpPr/>
            <p:nvPr/>
          </p:nvSpPr>
          <p:spPr>
            <a:xfrm>
              <a:off x="8534880" y="1145880"/>
              <a:ext cx="1090800" cy="487440"/>
            </a:xfrm>
            <a:custGeom>
              <a:avLst/>
              <a:gdLst>
                <a:gd name="textAreaLeft" fmla="*/ 0 w 1090800"/>
                <a:gd name="textAreaRight" fmla="*/ 1091160 w 1090800"/>
                <a:gd name="textAreaTop" fmla="*/ 0 h 487440"/>
                <a:gd name="textAreaBottom" fmla="*/ 487800 h 487440"/>
              </a:gdLst>
              <a:ahLst/>
              <a:rect l="textAreaLeft" t="textAreaTop" r="textAreaRight" b="textAreaBottom"/>
              <a:pathLst>
                <a:path w="1359555" h="607776">
                  <a:moveTo>
                    <a:pt x="33127" y="607776"/>
                  </a:moveTo>
                  <a:cubicBezTo>
                    <a:pt x="26876" y="607776"/>
                    <a:pt x="20626" y="607776"/>
                    <a:pt x="14375" y="607151"/>
                  </a:cubicBezTo>
                  <a:lnTo>
                    <a:pt x="0" y="606526"/>
                  </a:lnTo>
                  <a:lnTo>
                    <a:pt x="9376" y="595275"/>
                  </a:lnTo>
                  <a:cubicBezTo>
                    <a:pt x="156260" y="419639"/>
                    <a:pt x="496906" y="299632"/>
                    <a:pt x="1115695" y="80868"/>
                  </a:cubicBezTo>
                  <a:cubicBezTo>
                    <a:pt x="1187575" y="55241"/>
                    <a:pt x="1263204" y="28990"/>
                    <a:pt x="1341959" y="863"/>
                  </a:cubicBezTo>
                  <a:lnTo>
                    <a:pt x="1341959" y="863"/>
                  </a:lnTo>
                  <a:cubicBezTo>
                    <a:pt x="1348834" y="-1637"/>
                    <a:pt x="1355710" y="1488"/>
                    <a:pt x="1358210" y="7739"/>
                  </a:cubicBezTo>
                  <a:cubicBezTo>
                    <a:pt x="1361335" y="13989"/>
                    <a:pt x="1358836" y="21489"/>
                    <a:pt x="1352585" y="24615"/>
                  </a:cubicBezTo>
                  <a:cubicBezTo>
                    <a:pt x="1278205" y="63992"/>
                    <a:pt x="1207576" y="101494"/>
                    <a:pt x="1140697" y="137747"/>
                  </a:cubicBezTo>
                  <a:cubicBezTo>
                    <a:pt x="576911" y="438391"/>
                    <a:pt x="260016" y="607776"/>
                    <a:pt x="33127" y="607776"/>
                  </a:cubicBezTo>
                  <a:close/>
                  <a:moveTo>
                    <a:pt x="29377" y="593400"/>
                  </a:moveTo>
                  <a:cubicBezTo>
                    <a:pt x="30627" y="593400"/>
                    <a:pt x="31877" y="593400"/>
                    <a:pt x="32502" y="593400"/>
                  </a:cubicBezTo>
                  <a:cubicBezTo>
                    <a:pt x="256266" y="593400"/>
                    <a:pt x="571911" y="424640"/>
                    <a:pt x="1132571" y="125246"/>
                  </a:cubicBezTo>
                  <a:cubicBezTo>
                    <a:pt x="1195700" y="91494"/>
                    <a:pt x="1261955" y="56492"/>
                    <a:pt x="1331334" y="19614"/>
                  </a:cubicBezTo>
                  <a:cubicBezTo>
                    <a:pt x="1257579" y="45866"/>
                    <a:pt x="1186950" y="70867"/>
                    <a:pt x="1119445" y="94619"/>
                  </a:cubicBezTo>
                  <a:cubicBezTo>
                    <a:pt x="516907" y="307132"/>
                    <a:pt x="179386" y="426515"/>
                    <a:pt x="29377" y="593400"/>
                  </a:cubicBezTo>
                  <a:close/>
                  <a:moveTo>
                    <a:pt x="1346335" y="13989"/>
                  </a:moveTo>
                  <a:lnTo>
                    <a:pt x="1346335" y="13989"/>
                  </a:lnTo>
                  <a:lnTo>
                    <a:pt x="1343834" y="7113"/>
                  </a:lnTo>
                  <a:lnTo>
                    <a:pt x="1346335"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6" name="Google Shape;714;p38"/>
            <p:cNvSpPr/>
            <p:nvPr/>
          </p:nvSpPr>
          <p:spPr>
            <a:xfrm>
              <a:off x="7898040" y="483120"/>
              <a:ext cx="487440" cy="1090800"/>
            </a:xfrm>
            <a:custGeom>
              <a:avLst/>
              <a:gdLst>
                <a:gd name="textAreaLeft" fmla="*/ 0 w 487440"/>
                <a:gd name="textAreaRight" fmla="*/ 487800 w 487440"/>
                <a:gd name="textAreaTop" fmla="*/ 0 h 1090800"/>
                <a:gd name="textAreaBottom" fmla="*/ 1091160 h 1090800"/>
              </a:gdLst>
              <a:ahLst/>
              <a:rect l="textAreaLeft" t="textAreaTop" r="textAreaRight" b="textAreaBottom"/>
              <a:pathLst>
                <a:path w="607567" h="1359555">
                  <a:moveTo>
                    <a:pt x="606526" y="1359556"/>
                  </a:moveTo>
                  <a:lnTo>
                    <a:pt x="595275" y="1350180"/>
                  </a:lnTo>
                  <a:cubicBezTo>
                    <a:pt x="419639" y="1203296"/>
                    <a:pt x="299632" y="862650"/>
                    <a:pt x="80869" y="243861"/>
                  </a:cubicBezTo>
                  <a:cubicBezTo>
                    <a:pt x="55242" y="171981"/>
                    <a:pt x="28990" y="96351"/>
                    <a:pt x="863" y="17596"/>
                  </a:cubicBezTo>
                  <a:lnTo>
                    <a:pt x="863" y="17596"/>
                  </a:lnTo>
                  <a:cubicBezTo>
                    <a:pt x="-1637" y="10721"/>
                    <a:pt x="1488" y="3846"/>
                    <a:pt x="7738" y="1345"/>
                  </a:cubicBezTo>
                  <a:cubicBezTo>
                    <a:pt x="13989" y="-1780"/>
                    <a:pt x="21490" y="720"/>
                    <a:pt x="24615" y="6971"/>
                  </a:cubicBezTo>
                  <a:cubicBezTo>
                    <a:pt x="63992" y="81350"/>
                    <a:pt x="101494" y="151980"/>
                    <a:pt x="137747" y="218859"/>
                  </a:cubicBezTo>
                  <a:cubicBezTo>
                    <a:pt x="446516" y="797645"/>
                    <a:pt x="617152" y="1116415"/>
                    <a:pt x="607151" y="1344555"/>
                  </a:cubicBezTo>
                  <a:lnTo>
                    <a:pt x="606526" y="1359556"/>
                  </a:lnTo>
                  <a:close/>
                  <a:moveTo>
                    <a:pt x="19614" y="27597"/>
                  </a:moveTo>
                  <a:cubicBezTo>
                    <a:pt x="45866" y="101352"/>
                    <a:pt x="70868" y="171981"/>
                    <a:pt x="94619" y="239485"/>
                  </a:cubicBezTo>
                  <a:cubicBezTo>
                    <a:pt x="307757" y="842023"/>
                    <a:pt x="427140" y="1180170"/>
                    <a:pt x="593401" y="1329554"/>
                  </a:cubicBezTo>
                  <a:cubicBezTo>
                    <a:pt x="595275" y="1105790"/>
                    <a:pt x="426515" y="789520"/>
                    <a:pt x="125246" y="225735"/>
                  </a:cubicBezTo>
                  <a:cubicBezTo>
                    <a:pt x="91494" y="162606"/>
                    <a:pt x="56492" y="96976"/>
                    <a:pt x="19614" y="27597"/>
                  </a:cubicBezTo>
                  <a:close/>
                  <a:moveTo>
                    <a:pt x="14614" y="13221"/>
                  </a:moveTo>
                  <a:lnTo>
                    <a:pt x="7738" y="15721"/>
                  </a:lnTo>
                  <a:lnTo>
                    <a:pt x="14614" y="13221"/>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727" name="Google Shape;715;p38"/>
          <p:cNvSpPr/>
          <p:nvPr/>
        </p:nvSpPr>
        <p:spPr>
          <a:xfrm>
            <a:off x="107280" y="3724920"/>
            <a:ext cx="2027880" cy="1997640"/>
          </a:xfrm>
          <a:custGeom>
            <a:avLst/>
            <a:gdLst>
              <a:gd name="textAreaLeft" fmla="*/ 0 w 2027880"/>
              <a:gd name="textAreaRight" fmla="*/ 2028240 w 2027880"/>
              <a:gd name="textAreaTop" fmla="*/ 0 h 1997640"/>
              <a:gd name="textAreaBottom" fmla="*/ 1998000 h 199764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8" name="PlaceHolder 1"/>
          <p:cNvSpPr>
            <a:spLocks noGrp="1"/>
          </p:cNvSpPr>
          <p:nvPr>
            <p:ph type="title"/>
          </p:nvPr>
        </p:nvSpPr>
        <p:spPr>
          <a:xfrm>
            <a:off x="2171880" y="781200"/>
            <a:ext cx="4790880" cy="875880"/>
          </a:xfrm>
          <a:prstGeom prst="rect">
            <a:avLst/>
          </a:prstGeom>
          <a:noFill/>
          <a:ln w="0">
            <a:noFill/>
          </a:ln>
        </p:spPr>
        <p:txBody>
          <a:bodyPr lIns="91440" rIns="91440" tIns="91440" bIns="91440" anchor="b">
            <a:normAutofit fontScale="76487"/>
          </a:bodyPr>
          <a:p>
            <a:pPr indent="0" algn="ctr">
              <a:lnSpc>
                <a:spcPct val="100000"/>
              </a:lnSpc>
              <a:buNone/>
              <a:tabLst>
                <a:tab algn="l" pos="0"/>
              </a:tabLst>
            </a:pPr>
            <a:r>
              <a:rPr b="1" lang="en" sz="6000" spc="-1" strike="noStrike">
                <a:solidFill>
                  <a:schemeClr val="dk1"/>
                </a:solidFill>
                <a:latin typeface="Commissioner"/>
                <a:ea typeface="Commissioner"/>
              </a:rPr>
              <a:t>Thank you!</a:t>
            </a:r>
            <a:endParaRPr b="0" lang="fr-FR" sz="6000" spc="-1" strike="noStrike">
              <a:solidFill>
                <a:schemeClr val="dk1"/>
              </a:solidFill>
              <a:latin typeface="Arial"/>
            </a:endParaRPr>
          </a:p>
        </p:txBody>
      </p:sp>
      <p:sp>
        <p:nvSpPr>
          <p:cNvPr id="729" name="PlaceHolder 2"/>
          <p:cNvSpPr>
            <a:spLocks noGrp="1"/>
          </p:cNvSpPr>
          <p:nvPr>
            <p:ph type="subTitle"/>
          </p:nvPr>
        </p:nvSpPr>
        <p:spPr>
          <a:xfrm>
            <a:off x="2171880" y="1600200"/>
            <a:ext cx="4790880" cy="1056960"/>
          </a:xfrm>
          <a:prstGeom prst="rect">
            <a:avLst/>
          </a:prstGeom>
          <a:noFill/>
          <a:ln w="0">
            <a:noFill/>
          </a:ln>
        </p:spPr>
        <p:txBody>
          <a:bodyPr lIns="91440" rIns="91440" tIns="91440" bIns="91440" anchor="t">
            <a:normAutofit/>
          </a:bodyPr>
          <a:p>
            <a:pPr indent="0" algn="ctr">
              <a:lnSpc>
                <a:spcPct val="100000"/>
              </a:lnSpc>
              <a:buNone/>
              <a:tabLst>
                <a:tab algn="l" pos="0"/>
              </a:tabLst>
            </a:pPr>
            <a:r>
              <a:rPr b="1" lang="en" sz="1400" spc="-1" strike="noStrike">
                <a:solidFill>
                  <a:schemeClr val="dk1"/>
                </a:solidFill>
                <a:latin typeface="Anek Telugu"/>
                <a:ea typeface="Anek Telugu"/>
              </a:rPr>
              <a:t>Do you have any questions?</a:t>
            </a:r>
            <a:endParaRPr b="0" lang="en-US" sz="1400" spc="-1" strike="noStrike">
              <a:solidFill>
                <a:srgbClr val="ffffff"/>
              </a:solidFill>
              <a:latin typeface="OpenSymbol"/>
            </a:endParaRPr>
          </a:p>
        </p:txBody>
      </p:sp>
      <p:sp>
        <p:nvSpPr>
          <p:cNvPr id="730" name="Google Shape;1686;p69"/>
          <p:cNvSpPr/>
          <p:nvPr/>
        </p:nvSpPr>
        <p:spPr>
          <a:xfrm>
            <a:off x="2171880" y="4095720"/>
            <a:ext cx="4790880" cy="256680"/>
          </a:xfrm>
          <a:prstGeom prst="rect">
            <a:avLst/>
          </a:prstGeom>
          <a:noFill/>
          <a:ln w="0">
            <a:noFill/>
          </a:ln>
        </p:spPr>
        <p:style>
          <a:lnRef idx="0"/>
          <a:fillRef idx="0"/>
          <a:effectRef idx="0"/>
          <a:fontRef idx="minor"/>
        </p:style>
        <p:txBody>
          <a:bodyPr lIns="870823080" rIns="870823080" tIns="128520" bIns="128520" anchor="t">
            <a:normAutofit/>
          </a:bodyPr>
          <a:p>
            <a:pPr algn="ctr" defTabSz="914400">
              <a:lnSpc>
                <a:spcPct val="100000"/>
              </a:lnSpc>
              <a:tabLst>
                <a:tab algn="l" pos="0"/>
              </a:tabLst>
            </a:pPr>
            <a:r>
              <a:rPr b="0" lang="en" sz="1200" spc="-1" strike="noStrike">
                <a:solidFill>
                  <a:schemeClr val="dk1"/>
                </a:solidFill>
                <a:latin typeface="Arial"/>
              </a:rPr>
              <a:t>+91 620 421 838</a:t>
            </a:r>
            <a:endParaRPr b="0" lang="en-US" sz="1200" spc="-1" strike="noStrike">
              <a:solidFill>
                <a:srgbClr val="ffffff"/>
              </a:solidFill>
              <a:latin typeface="OpenSymbol"/>
            </a:endParaRPr>
          </a:p>
        </p:txBody>
      </p:sp>
      <p:grpSp>
        <p:nvGrpSpPr>
          <p:cNvPr id="731" name="Google Shape;1687;p69"/>
          <p:cNvGrpSpPr/>
          <p:nvPr/>
        </p:nvGrpSpPr>
        <p:grpSpPr>
          <a:xfrm>
            <a:off x="-399600" y="2654640"/>
            <a:ext cx="2225160" cy="2225520"/>
            <a:chOff x="-399600" y="2654640"/>
            <a:chExt cx="2225160" cy="2225520"/>
          </a:xfrm>
        </p:grpSpPr>
        <p:sp>
          <p:nvSpPr>
            <p:cNvPr id="732" name="Google Shape;1688;p69"/>
            <p:cNvSpPr/>
            <p:nvPr/>
          </p:nvSpPr>
          <p:spPr>
            <a:xfrm>
              <a:off x="-399600" y="3716640"/>
              <a:ext cx="1015200" cy="101880"/>
            </a:xfrm>
            <a:custGeom>
              <a:avLst/>
              <a:gdLst>
                <a:gd name="textAreaLeft" fmla="*/ 0 w 1015200"/>
                <a:gd name="textAreaRight" fmla="*/ 1015560 w 1015200"/>
                <a:gd name="textAreaTop" fmla="*/ 0 h 101880"/>
                <a:gd name="textAreaBottom" fmla="*/ 102240 h 101880"/>
              </a:gdLst>
              <a:ahLst/>
              <a:rect l="textAreaLeft" t="textAreaTop" r="textAreaRight" b="textAreaBottom"/>
              <a:pathLst>
                <a:path w="1575723" h="158763">
                  <a:moveTo>
                    <a:pt x="1099444" y="158764"/>
                  </a:moveTo>
                  <a:cubicBezTo>
                    <a:pt x="888806" y="158764"/>
                    <a:pt x="617539" y="138137"/>
                    <a:pt x="266891" y="111886"/>
                  </a:cubicBezTo>
                  <a:cubicBezTo>
                    <a:pt x="186262" y="105635"/>
                    <a:pt x="101881" y="99385"/>
                    <a:pt x="12501" y="93135"/>
                  </a:cubicBezTo>
                  <a:cubicBezTo>
                    <a:pt x="5000" y="92510"/>
                    <a:pt x="0" y="86884"/>
                    <a:pt x="0" y="79384"/>
                  </a:cubicBezTo>
                  <a:cubicBezTo>
                    <a:pt x="0" y="71883"/>
                    <a:pt x="5000" y="66258"/>
                    <a:pt x="12501" y="65633"/>
                  </a:cubicBezTo>
                  <a:cubicBezTo>
                    <a:pt x="101256" y="59382"/>
                    <a:pt x="186262" y="52507"/>
                    <a:pt x="266891" y="46882"/>
                  </a:cubicBezTo>
                  <a:cubicBezTo>
                    <a:pt x="961936" y="-5622"/>
                    <a:pt x="1344459" y="-34374"/>
                    <a:pt x="1562598" y="73133"/>
                  </a:cubicBezTo>
                  <a:lnTo>
                    <a:pt x="1575724" y="79384"/>
                  </a:lnTo>
                  <a:lnTo>
                    <a:pt x="1562598" y="85634"/>
                  </a:lnTo>
                  <a:cubicBezTo>
                    <a:pt x="1454466" y="138762"/>
                    <a:pt x="1306332" y="158764"/>
                    <a:pt x="1099444" y="158764"/>
                  </a:cubicBezTo>
                  <a:close/>
                  <a:moveTo>
                    <a:pt x="23751" y="79384"/>
                  </a:moveTo>
                  <a:cubicBezTo>
                    <a:pt x="108757" y="85634"/>
                    <a:pt x="190012" y="91884"/>
                    <a:pt x="268142" y="97510"/>
                  </a:cubicBezTo>
                  <a:cubicBezTo>
                    <a:pt x="946310" y="148763"/>
                    <a:pt x="1326333" y="177515"/>
                    <a:pt x="1543222" y="79384"/>
                  </a:cubicBezTo>
                  <a:cubicBezTo>
                    <a:pt x="1326333" y="-18748"/>
                    <a:pt x="946935" y="10004"/>
                    <a:pt x="268767" y="61258"/>
                  </a:cubicBezTo>
                  <a:cubicBezTo>
                    <a:pt x="190637" y="66883"/>
                    <a:pt x="109382" y="73133"/>
                    <a:pt x="23751" y="79384"/>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3" name="Google Shape;1689;p69"/>
            <p:cNvSpPr/>
            <p:nvPr/>
          </p:nvSpPr>
          <p:spPr>
            <a:xfrm>
              <a:off x="661680" y="2654640"/>
              <a:ext cx="101880" cy="1015200"/>
            </a:xfrm>
            <a:custGeom>
              <a:avLst/>
              <a:gdLst>
                <a:gd name="textAreaLeft" fmla="*/ 0 w 101880"/>
                <a:gd name="textAreaRight" fmla="*/ 102240 w 101880"/>
                <a:gd name="textAreaTop" fmla="*/ 0 h 1015200"/>
                <a:gd name="textAreaBottom" fmla="*/ 1015560 h 1015200"/>
              </a:gdLst>
              <a:ahLst/>
              <a:rect l="textAreaLeft" t="textAreaTop" r="textAreaRight" b="textAreaBottom"/>
              <a:pathLst>
                <a:path w="158767" h="1575723">
                  <a:moveTo>
                    <a:pt x="79383" y="1575724"/>
                  </a:moveTo>
                  <a:lnTo>
                    <a:pt x="73133" y="1562598"/>
                  </a:lnTo>
                  <a:cubicBezTo>
                    <a:pt x="-34373" y="1344459"/>
                    <a:pt x="-5622" y="961935"/>
                    <a:pt x="46882" y="266892"/>
                  </a:cubicBezTo>
                  <a:cubicBezTo>
                    <a:pt x="53132" y="186262"/>
                    <a:pt x="59382" y="101256"/>
                    <a:pt x="65633" y="12501"/>
                  </a:cubicBezTo>
                  <a:lnTo>
                    <a:pt x="65633" y="12501"/>
                  </a:lnTo>
                  <a:cubicBezTo>
                    <a:pt x="66258" y="5000"/>
                    <a:pt x="71883" y="0"/>
                    <a:pt x="79383" y="0"/>
                  </a:cubicBezTo>
                  <a:cubicBezTo>
                    <a:pt x="79383" y="0"/>
                    <a:pt x="79383" y="0"/>
                    <a:pt x="79383" y="0"/>
                  </a:cubicBezTo>
                  <a:cubicBezTo>
                    <a:pt x="86884" y="0"/>
                    <a:pt x="92509" y="5000"/>
                    <a:pt x="93135" y="12501"/>
                  </a:cubicBezTo>
                  <a:cubicBezTo>
                    <a:pt x="99385" y="101881"/>
                    <a:pt x="106260" y="186262"/>
                    <a:pt x="111886" y="266892"/>
                  </a:cubicBezTo>
                  <a:cubicBezTo>
                    <a:pt x="164389" y="961935"/>
                    <a:pt x="193141" y="1344459"/>
                    <a:pt x="85634" y="1561973"/>
                  </a:cubicBezTo>
                  <a:lnTo>
                    <a:pt x="79383" y="1575724"/>
                  </a:lnTo>
                  <a:close/>
                  <a:moveTo>
                    <a:pt x="79383" y="24377"/>
                  </a:moveTo>
                  <a:cubicBezTo>
                    <a:pt x="73133" y="110007"/>
                    <a:pt x="66883" y="191262"/>
                    <a:pt x="61257" y="268767"/>
                  </a:cubicBezTo>
                  <a:cubicBezTo>
                    <a:pt x="10004" y="946934"/>
                    <a:pt x="-18747" y="1326333"/>
                    <a:pt x="79383" y="1543222"/>
                  </a:cubicBezTo>
                  <a:cubicBezTo>
                    <a:pt x="177515" y="1326333"/>
                    <a:pt x="148763" y="946934"/>
                    <a:pt x="97510" y="268767"/>
                  </a:cubicBezTo>
                  <a:cubicBezTo>
                    <a:pt x="91884" y="191262"/>
                    <a:pt x="85634" y="109382"/>
                    <a:pt x="79383" y="2437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4" name="Google Shape;1690;p69"/>
            <p:cNvSpPr/>
            <p:nvPr/>
          </p:nvSpPr>
          <p:spPr>
            <a:xfrm>
              <a:off x="661680" y="3864960"/>
              <a:ext cx="101880" cy="1015200"/>
            </a:xfrm>
            <a:custGeom>
              <a:avLst/>
              <a:gdLst>
                <a:gd name="textAreaLeft" fmla="*/ 0 w 101880"/>
                <a:gd name="textAreaRight" fmla="*/ 102240 w 101880"/>
                <a:gd name="textAreaTop" fmla="*/ 0 h 1015200"/>
                <a:gd name="textAreaBottom" fmla="*/ 1015560 h 1015200"/>
              </a:gdLst>
              <a:ahLst/>
              <a:rect l="textAreaLeft" t="textAreaTop" r="textAreaRight" b="textAreaBottom"/>
              <a:pathLst>
                <a:path w="158767" h="1575724">
                  <a:moveTo>
                    <a:pt x="79383" y="1575724"/>
                  </a:moveTo>
                  <a:cubicBezTo>
                    <a:pt x="71883" y="1575724"/>
                    <a:pt x="66258" y="1570724"/>
                    <a:pt x="65633" y="1563223"/>
                  </a:cubicBezTo>
                  <a:cubicBezTo>
                    <a:pt x="59382" y="1474468"/>
                    <a:pt x="52507" y="1389462"/>
                    <a:pt x="46882" y="1308832"/>
                  </a:cubicBezTo>
                  <a:cubicBezTo>
                    <a:pt x="-5622" y="613788"/>
                    <a:pt x="-34373" y="231265"/>
                    <a:pt x="73133" y="13126"/>
                  </a:cubicBezTo>
                  <a:lnTo>
                    <a:pt x="79383" y="0"/>
                  </a:lnTo>
                  <a:lnTo>
                    <a:pt x="85634" y="13126"/>
                  </a:lnTo>
                  <a:cubicBezTo>
                    <a:pt x="193141" y="231265"/>
                    <a:pt x="164389" y="613788"/>
                    <a:pt x="111886" y="1308207"/>
                  </a:cubicBezTo>
                  <a:cubicBezTo>
                    <a:pt x="105636" y="1388837"/>
                    <a:pt x="99385" y="1473843"/>
                    <a:pt x="93135" y="1563223"/>
                  </a:cubicBezTo>
                  <a:cubicBezTo>
                    <a:pt x="92509" y="1570724"/>
                    <a:pt x="86884" y="1575724"/>
                    <a:pt x="79383" y="1575724"/>
                  </a:cubicBezTo>
                  <a:cubicBezTo>
                    <a:pt x="79383" y="1575724"/>
                    <a:pt x="79383" y="1575724"/>
                    <a:pt x="79383" y="1575724"/>
                  </a:cubicBezTo>
                  <a:close/>
                  <a:moveTo>
                    <a:pt x="79383" y="33127"/>
                  </a:moveTo>
                  <a:cubicBezTo>
                    <a:pt x="-18747" y="250016"/>
                    <a:pt x="10004" y="630040"/>
                    <a:pt x="61257" y="1307582"/>
                  </a:cubicBezTo>
                  <a:cubicBezTo>
                    <a:pt x="66883" y="1385087"/>
                    <a:pt x="73133" y="1466342"/>
                    <a:pt x="79383" y="1551973"/>
                  </a:cubicBezTo>
                  <a:cubicBezTo>
                    <a:pt x="85634" y="1466342"/>
                    <a:pt x="91884" y="1385087"/>
                    <a:pt x="97510" y="1307582"/>
                  </a:cubicBezTo>
                  <a:cubicBezTo>
                    <a:pt x="148763" y="629414"/>
                    <a:pt x="177515" y="250016"/>
                    <a:pt x="79383" y="3312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5" name="Google Shape;1691;p69"/>
            <p:cNvSpPr/>
            <p:nvPr/>
          </p:nvSpPr>
          <p:spPr>
            <a:xfrm>
              <a:off x="810360" y="3716640"/>
              <a:ext cx="1015200" cy="101880"/>
            </a:xfrm>
            <a:custGeom>
              <a:avLst/>
              <a:gdLst>
                <a:gd name="textAreaLeft" fmla="*/ 0 w 1015200"/>
                <a:gd name="textAreaRight" fmla="*/ 1015560 w 1015200"/>
                <a:gd name="textAreaTop" fmla="*/ 0 h 101880"/>
                <a:gd name="textAreaBottom" fmla="*/ 102240 h 101880"/>
              </a:gdLst>
              <a:ahLst/>
              <a:rect l="textAreaLeft" t="textAreaTop" r="textAreaRight" b="textAreaBottom"/>
              <a:pathLst>
                <a:path w="1575723" h="158763">
                  <a:moveTo>
                    <a:pt x="476280" y="158764"/>
                  </a:moveTo>
                  <a:cubicBezTo>
                    <a:pt x="269392" y="158764"/>
                    <a:pt x="120632" y="138762"/>
                    <a:pt x="13126" y="85634"/>
                  </a:cubicBezTo>
                  <a:lnTo>
                    <a:pt x="0" y="79384"/>
                  </a:lnTo>
                  <a:lnTo>
                    <a:pt x="13126" y="73133"/>
                  </a:lnTo>
                  <a:cubicBezTo>
                    <a:pt x="231265" y="-34374"/>
                    <a:pt x="613788" y="-5622"/>
                    <a:pt x="1308832" y="46882"/>
                  </a:cubicBezTo>
                  <a:cubicBezTo>
                    <a:pt x="1389462" y="53132"/>
                    <a:pt x="1474467" y="59382"/>
                    <a:pt x="1563223" y="65633"/>
                  </a:cubicBezTo>
                  <a:cubicBezTo>
                    <a:pt x="1570723" y="66258"/>
                    <a:pt x="1575724" y="71883"/>
                    <a:pt x="1575724" y="79384"/>
                  </a:cubicBezTo>
                  <a:cubicBezTo>
                    <a:pt x="1575724" y="86884"/>
                    <a:pt x="1570723" y="92510"/>
                    <a:pt x="1563223" y="93135"/>
                  </a:cubicBezTo>
                  <a:cubicBezTo>
                    <a:pt x="1474467" y="99385"/>
                    <a:pt x="1389462" y="106260"/>
                    <a:pt x="1308832" y="111886"/>
                  </a:cubicBezTo>
                  <a:cubicBezTo>
                    <a:pt x="958185" y="138137"/>
                    <a:pt x="686918" y="158764"/>
                    <a:pt x="476280" y="158764"/>
                  </a:cubicBezTo>
                  <a:close/>
                  <a:moveTo>
                    <a:pt x="33127" y="79384"/>
                  </a:moveTo>
                  <a:cubicBezTo>
                    <a:pt x="250016" y="177515"/>
                    <a:pt x="630039" y="148763"/>
                    <a:pt x="1308207" y="97510"/>
                  </a:cubicBezTo>
                  <a:cubicBezTo>
                    <a:pt x="1385712" y="91884"/>
                    <a:pt x="1466967" y="85634"/>
                    <a:pt x="1552597" y="79384"/>
                  </a:cubicBezTo>
                  <a:cubicBezTo>
                    <a:pt x="1466967" y="73133"/>
                    <a:pt x="1385712" y="66883"/>
                    <a:pt x="1308207" y="61258"/>
                  </a:cubicBezTo>
                  <a:cubicBezTo>
                    <a:pt x="629414" y="10004"/>
                    <a:pt x="249390" y="-18748"/>
                    <a:pt x="33127" y="79384"/>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6" name="Google Shape;1692;p69"/>
            <p:cNvSpPr/>
            <p:nvPr/>
          </p:nvSpPr>
          <p:spPr>
            <a:xfrm>
              <a:off x="-76320" y="3837240"/>
              <a:ext cx="720000" cy="720000"/>
            </a:xfrm>
            <a:custGeom>
              <a:avLst/>
              <a:gdLst>
                <a:gd name="textAreaLeft" fmla="*/ 0 w 720000"/>
                <a:gd name="textAreaRight" fmla="*/ 720360 w 720000"/>
                <a:gd name="textAreaTop" fmla="*/ 0 h 720000"/>
                <a:gd name="textAreaBottom" fmla="*/ 720360 h 720000"/>
              </a:gdLst>
              <a:ahLst/>
              <a:rect l="textAreaLeft" t="textAreaTop" r="textAreaRight" b="textAreaBottom"/>
              <a:pathLst>
                <a:path w="1117897" h="1117570">
                  <a:moveTo>
                    <a:pt x="13453" y="1117570"/>
                  </a:moveTo>
                  <a:cubicBezTo>
                    <a:pt x="10328" y="1117570"/>
                    <a:pt x="6578" y="1116320"/>
                    <a:pt x="4077" y="1113195"/>
                  </a:cubicBezTo>
                  <a:cubicBezTo>
                    <a:pt x="-923" y="1108195"/>
                    <a:pt x="-1548" y="1100069"/>
                    <a:pt x="3452" y="1095069"/>
                  </a:cubicBezTo>
                  <a:cubicBezTo>
                    <a:pt x="61581" y="1027565"/>
                    <a:pt x="117210" y="963185"/>
                    <a:pt x="169713" y="901932"/>
                  </a:cubicBezTo>
                  <a:cubicBezTo>
                    <a:pt x="624116" y="373773"/>
                    <a:pt x="874132" y="82505"/>
                    <a:pt x="1104147" y="4375"/>
                  </a:cubicBezTo>
                  <a:lnTo>
                    <a:pt x="1117897" y="0"/>
                  </a:lnTo>
                  <a:lnTo>
                    <a:pt x="1113522" y="13751"/>
                  </a:lnTo>
                  <a:cubicBezTo>
                    <a:pt x="1035392" y="243765"/>
                    <a:pt x="744124" y="493781"/>
                    <a:pt x="215966" y="948184"/>
                  </a:cubicBezTo>
                  <a:cubicBezTo>
                    <a:pt x="154712" y="1000688"/>
                    <a:pt x="90333" y="1056316"/>
                    <a:pt x="22204" y="1115070"/>
                  </a:cubicBezTo>
                  <a:lnTo>
                    <a:pt x="22204" y="1115070"/>
                  </a:lnTo>
                  <a:cubicBezTo>
                    <a:pt x="19703" y="1116320"/>
                    <a:pt x="16578" y="1117570"/>
                    <a:pt x="13453" y="1117570"/>
                  </a:cubicBezTo>
                  <a:close/>
                  <a:moveTo>
                    <a:pt x="1094771" y="22501"/>
                  </a:moveTo>
                  <a:cubicBezTo>
                    <a:pt x="872257" y="106257"/>
                    <a:pt x="624116" y="395025"/>
                    <a:pt x="180963" y="910682"/>
                  </a:cubicBezTo>
                  <a:cubicBezTo>
                    <a:pt x="130335" y="970061"/>
                    <a:pt x="77207" y="1031940"/>
                    <a:pt x="20953" y="1096319"/>
                  </a:cubicBezTo>
                  <a:cubicBezTo>
                    <a:pt x="85958" y="1040065"/>
                    <a:pt x="147836" y="986937"/>
                    <a:pt x="206590" y="936309"/>
                  </a:cubicBezTo>
                  <a:cubicBezTo>
                    <a:pt x="722247" y="493156"/>
                    <a:pt x="1011016" y="245015"/>
                    <a:pt x="1094771" y="22501"/>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7" name="Google Shape;1693;p69"/>
            <p:cNvSpPr/>
            <p:nvPr/>
          </p:nvSpPr>
          <p:spPr>
            <a:xfrm>
              <a:off x="782280" y="3837240"/>
              <a:ext cx="720000" cy="720000"/>
            </a:xfrm>
            <a:custGeom>
              <a:avLst/>
              <a:gdLst>
                <a:gd name="textAreaLeft" fmla="*/ 0 w 720000"/>
                <a:gd name="textAreaRight" fmla="*/ 720360 w 720000"/>
                <a:gd name="textAreaTop" fmla="*/ 0 h 720000"/>
                <a:gd name="textAreaBottom" fmla="*/ 720360 h 720000"/>
              </a:gdLst>
              <a:ahLst/>
              <a:rect l="textAreaLeft" t="textAreaTop" r="textAreaRight" b="textAreaBottom"/>
              <a:pathLst>
                <a:path w="1117897" h="1117570">
                  <a:moveTo>
                    <a:pt x="1103819" y="1117570"/>
                  </a:moveTo>
                  <a:cubicBezTo>
                    <a:pt x="1100694" y="1117570"/>
                    <a:pt x="1097569" y="1116320"/>
                    <a:pt x="1095069" y="1114445"/>
                  </a:cubicBezTo>
                  <a:cubicBezTo>
                    <a:pt x="1027564" y="1056316"/>
                    <a:pt x="963185" y="1000688"/>
                    <a:pt x="901931" y="948184"/>
                  </a:cubicBezTo>
                  <a:cubicBezTo>
                    <a:pt x="373148" y="493781"/>
                    <a:pt x="82505" y="243765"/>
                    <a:pt x="4375" y="13751"/>
                  </a:cubicBezTo>
                  <a:lnTo>
                    <a:pt x="0" y="0"/>
                  </a:lnTo>
                  <a:lnTo>
                    <a:pt x="13751" y="4375"/>
                  </a:lnTo>
                  <a:cubicBezTo>
                    <a:pt x="243765" y="82505"/>
                    <a:pt x="493781" y="373773"/>
                    <a:pt x="948184" y="901932"/>
                  </a:cubicBezTo>
                  <a:cubicBezTo>
                    <a:pt x="1000688" y="963185"/>
                    <a:pt x="1056316" y="1027565"/>
                    <a:pt x="1114445" y="1095069"/>
                  </a:cubicBezTo>
                  <a:lnTo>
                    <a:pt x="1114445" y="1095069"/>
                  </a:lnTo>
                  <a:cubicBezTo>
                    <a:pt x="1119445" y="1100694"/>
                    <a:pt x="1118820" y="1108195"/>
                    <a:pt x="1113820" y="1113820"/>
                  </a:cubicBezTo>
                  <a:cubicBezTo>
                    <a:pt x="1110695" y="1116320"/>
                    <a:pt x="1107569" y="1117570"/>
                    <a:pt x="1103819" y="1117570"/>
                  </a:cubicBezTo>
                  <a:close/>
                  <a:moveTo>
                    <a:pt x="22501" y="22501"/>
                  </a:moveTo>
                  <a:cubicBezTo>
                    <a:pt x="106257" y="245015"/>
                    <a:pt x="395025" y="493156"/>
                    <a:pt x="910682" y="936934"/>
                  </a:cubicBezTo>
                  <a:cubicBezTo>
                    <a:pt x="969436" y="987562"/>
                    <a:pt x="1031940" y="1040690"/>
                    <a:pt x="1096318" y="1096944"/>
                  </a:cubicBezTo>
                  <a:cubicBezTo>
                    <a:pt x="1040690" y="1031940"/>
                    <a:pt x="986936" y="970061"/>
                    <a:pt x="936308" y="911307"/>
                  </a:cubicBezTo>
                  <a:cubicBezTo>
                    <a:pt x="493781" y="395025"/>
                    <a:pt x="245640" y="106257"/>
                    <a:pt x="22501" y="22501"/>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8" name="Google Shape;1694;p69"/>
            <p:cNvSpPr/>
            <p:nvPr/>
          </p:nvSpPr>
          <p:spPr>
            <a:xfrm>
              <a:off x="781920" y="2977920"/>
              <a:ext cx="720000" cy="720360"/>
            </a:xfrm>
            <a:custGeom>
              <a:avLst/>
              <a:gdLst>
                <a:gd name="textAreaLeft" fmla="*/ 0 w 720000"/>
                <a:gd name="textAreaRight" fmla="*/ 720360 w 720000"/>
                <a:gd name="textAreaTop" fmla="*/ 0 h 720360"/>
                <a:gd name="textAreaBottom" fmla="*/ 720720 h 720360"/>
              </a:gdLst>
              <a:ahLst/>
              <a:rect l="textAreaLeft" t="textAreaTop" r="textAreaRight" b="textAreaBottom"/>
              <a:pathLst>
                <a:path w="1117897" h="1118522">
                  <a:moveTo>
                    <a:pt x="0" y="1118522"/>
                  </a:moveTo>
                  <a:lnTo>
                    <a:pt x="4376" y="1104772"/>
                  </a:lnTo>
                  <a:cubicBezTo>
                    <a:pt x="82506" y="874757"/>
                    <a:pt x="373774" y="624741"/>
                    <a:pt x="901932" y="170338"/>
                  </a:cubicBezTo>
                  <a:cubicBezTo>
                    <a:pt x="963186" y="117835"/>
                    <a:pt x="1027565" y="62206"/>
                    <a:pt x="1095694" y="3452"/>
                  </a:cubicBezTo>
                  <a:cubicBezTo>
                    <a:pt x="1101320" y="-1548"/>
                    <a:pt x="1108820" y="-923"/>
                    <a:pt x="1113821" y="4077"/>
                  </a:cubicBezTo>
                  <a:cubicBezTo>
                    <a:pt x="1118820" y="9078"/>
                    <a:pt x="1119446" y="17203"/>
                    <a:pt x="1114445" y="22204"/>
                  </a:cubicBezTo>
                  <a:lnTo>
                    <a:pt x="1114445" y="22204"/>
                  </a:lnTo>
                  <a:cubicBezTo>
                    <a:pt x="1056316" y="89708"/>
                    <a:pt x="1000689" y="154087"/>
                    <a:pt x="948185" y="215341"/>
                  </a:cubicBezTo>
                  <a:cubicBezTo>
                    <a:pt x="493781" y="743499"/>
                    <a:pt x="243765" y="1034767"/>
                    <a:pt x="13751" y="1112897"/>
                  </a:cubicBezTo>
                  <a:lnTo>
                    <a:pt x="0" y="1118522"/>
                  </a:lnTo>
                  <a:close/>
                  <a:moveTo>
                    <a:pt x="1103820" y="13453"/>
                  </a:moveTo>
                  <a:cubicBezTo>
                    <a:pt x="1036940" y="72832"/>
                    <a:pt x="972562" y="128460"/>
                    <a:pt x="911308" y="180963"/>
                  </a:cubicBezTo>
                  <a:cubicBezTo>
                    <a:pt x="395650" y="624116"/>
                    <a:pt x="106882" y="872257"/>
                    <a:pt x="23127" y="1094771"/>
                  </a:cubicBezTo>
                  <a:cubicBezTo>
                    <a:pt x="245641" y="1011016"/>
                    <a:pt x="493781" y="722248"/>
                    <a:pt x="937559" y="206590"/>
                  </a:cubicBezTo>
                  <a:cubicBezTo>
                    <a:pt x="990062" y="145336"/>
                    <a:pt x="1045691" y="80957"/>
                    <a:pt x="1103820" y="13453"/>
                  </a:cubicBezTo>
                  <a:lnTo>
                    <a:pt x="1109445" y="18453"/>
                  </a:lnTo>
                  <a:lnTo>
                    <a:pt x="1103820" y="13453"/>
                  </a:lnTo>
                  <a:lnTo>
                    <a:pt x="1109445" y="18453"/>
                  </a:lnTo>
                  <a:lnTo>
                    <a:pt x="1103820" y="13453"/>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9" name="Google Shape;1695;p69"/>
            <p:cNvSpPr/>
            <p:nvPr/>
          </p:nvSpPr>
          <p:spPr>
            <a:xfrm>
              <a:off x="-76320" y="2978640"/>
              <a:ext cx="720360" cy="720000"/>
            </a:xfrm>
            <a:custGeom>
              <a:avLst/>
              <a:gdLst>
                <a:gd name="textAreaLeft" fmla="*/ 0 w 720360"/>
                <a:gd name="textAreaRight" fmla="*/ 720720 w 720360"/>
                <a:gd name="textAreaTop" fmla="*/ 0 h 720000"/>
                <a:gd name="textAreaBottom" fmla="*/ 720360 h 720000"/>
              </a:gdLst>
              <a:ahLst/>
              <a:rect l="textAreaLeft" t="textAreaTop" r="textAreaRight" b="textAreaBottom"/>
              <a:pathLst>
                <a:path w="1118522" h="1117897">
                  <a:moveTo>
                    <a:pt x="1118522" y="1117897"/>
                  </a:moveTo>
                  <a:lnTo>
                    <a:pt x="1104772" y="1113522"/>
                  </a:lnTo>
                  <a:cubicBezTo>
                    <a:pt x="874757" y="1035392"/>
                    <a:pt x="624741" y="744124"/>
                    <a:pt x="170338" y="215966"/>
                  </a:cubicBezTo>
                  <a:cubicBezTo>
                    <a:pt x="117834" y="154712"/>
                    <a:pt x="62206" y="90333"/>
                    <a:pt x="3452" y="22204"/>
                  </a:cubicBezTo>
                  <a:lnTo>
                    <a:pt x="3452" y="22204"/>
                  </a:lnTo>
                  <a:cubicBezTo>
                    <a:pt x="-1548" y="16578"/>
                    <a:pt x="-923" y="9078"/>
                    <a:pt x="4077" y="4077"/>
                  </a:cubicBezTo>
                  <a:cubicBezTo>
                    <a:pt x="9077" y="-923"/>
                    <a:pt x="17203" y="-1548"/>
                    <a:pt x="22828" y="3452"/>
                  </a:cubicBezTo>
                  <a:cubicBezTo>
                    <a:pt x="90333" y="61581"/>
                    <a:pt x="154712" y="117209"/>
                    <a:pt x="216591" y="170338"/>
                  </a:cubicBezTo>
                  <a:cubicBezTo>
                    <a:pt x="744749" y="624741"/>
                    <a:pt x="1036017" y="874757"/>
                    <a:pt x="1114147" y="1104771"/>
                  </a:cubicBezTo>
                  <a:lnTo>
                    <a:pt x="1118522" y="1117897"/>
                  </a:lnTo>
                  <a:close/>
                  <a:moveTo>
                    <a:pt x="20953" y="20953"/>
                  </a:moveTo>
                  <a:cubicBezTo>
                    <a:pt x="77207" y="85958"/>
                    <a:pt x="130335" y="147836"/>
                    <a:pt x="180963" y="206590"/>
                  </a:cubicBezTo>
                  <a:cubicBezTo>
                    <a:pt x="624116" y="722248"/>
                    <a:pt x="872257" y="1011016"/>
                    <a:pt x="1094771" y="1094771"/>
                  </a:cubicBezTo>
                  <a:cubicBezTo>
                    <a:pt x="1011016" y="872257"/>
                    <a:pt x="722247" y="624116"/>
                    <a:pt x="206590" y="180963"/>
                  </a:cubicBezTo>
                  <a:cubicBezTo>
                    <a:pt x="147836" y="129710"/>
                    <a:pt x="85958" y="76582"/>
                    <a:pt x="20953" y="20953"/>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0" name="Google Shape;1696;p69"/>
            <p:cNvSpPr/>
            <p:nvPr/>
          </p:nvSpPr>
          <p:spPr>
            <a:xfrm>
              <a:off x="-264600" y="3383280"/>
              <a:ext cx="892440" cy="353160"/>
            </a:xfrm>
            <a:custGeom>
              <a:avLst/>
              <a:gdLst>
                <a:gd name="textAreaLeft" fmla="*/ 0 w 892440"/>
                <a:gd name="textAreaRight" fmla="*/ 892800 w 892440"/>
                <a:gd name="textAreaTop" fmla="*/ 0 h 353160"/>
                <a:gd name="textAreaBottom" fmla="*/ 353520 h 353160"/>
              </a:gdLst>
              <a:ahLst/>
              <a:rect l="textAreaLeft" t="textAreaTop" r="textAreaRight" b="textAreaBottom"/>
              <a:pathLst>
                <a:path w="1385324" h="548695">
                  <a:moveTo>
                    <a:pt x="1330322" y="548695"/>
                  </a:moveTo>
                  <a:cubicBezTo>
                    <a:pt x="1104057" y="548695"/>
                    <a:pt x="782787" y="394936"/>
                    <a:pt x="224627" y="128669"/>
                  </a:cubicBezTo>
                  <a:cubicBezTo>
                    <a:pt x="155873" y="96167"/>
                    <a:pt x="83993" y="61165"/>
                    <a:pt x="7739" y="25538"/>
                  </a:cubicBezTo>
                  <a:cubicBezTo>
                    <a:pt x="1488" y="22412"/>
                    <a:pt x="-1637" y="15537"/>
                    <a:pt x="863" y="8661"/>
                  </a:cubicBezTo>
                  <a:cubicBezTo>
                    <a:pt x="3363" y="1786"/>
                    <a:pt x="10239" y="-1339"/>
                    <a:pt x="17114" y="536"/>
                  </a:cubicBezTo>
                  <a:cubicBezTo>
                    <a:pt x="97119" y="24912"/>
                    <a:pt x="173999" y="48664"/>
                    <a:pt x="247129" y="70540"/>
                  </a:cubicBezTo>
                  <a:cubicBezTo>
                    <a:pt x="874668" y="261177"/>
                    <a:pt x="1220940" y="366184"/>
                    <a:pt x="1375325" y="534945"/>
                  </a:cubicBezTo>
                  <a:lnTo>
                    <a:pt x="1385325" y="545570"/>
                  </a:lnTo>
                  <a:lnTo>
                    <a:pt x="1370950" y="546820"/>
                  </a:lnTo>
                  <a:cubicBezTo>
                    <a:pt x="1357823" y="548070"/>
                    <a:pt x="1344073" y="548695"/>
                    <a:pt x="1330322" y="548695"/>
                  </a:cubicBezTo>
                  <a:close/>
                  <a:moveTo>
                    <a:pt x="27740" y="18662"/>
                  </a:moveTo>
                  <a:cubicBezTo>
                    <a:pt x="98369" y="52414"/>
                    <a:pt x="165873" y="84291"/>
                    <a:pt x="230878" y="115543"/>
                  </a:cubicBezTo>
                  <a:cubicBezTo>
                    <a:pt x="807789" y="391185"/>
                    <a:pt x="1131559" y="545570"/>
                    <a:pt x="1354698" y="533694"/>
                  </a:cubicBezTo>
                  <a:cubicBezTo>
                    <a:pt x="1197813" y="374309"/>
                    <a:pt x="854666" y="269928"/>
                    <a:pt x="243379" y="84291"/>
                  </a:cubicBezTo>
                  <a:cubicBezTo>
                    <a:pt x="174624" y="63665"/>
                    <a:pt x="102745" y="41788"/>
                    <a:pt x="27740" y="18662"/>
                  </a:cubicBezTo>
                  <a:close/>
                  <a:moveTo>
                    <a:pt x="13989" y="12412"/>
                  </a:moveTo>
                  <a:lnTo>
                    <a:pt x="10864" y="18662"/>
                  </a:lnTo>
                  <a:lnTo>
                    <a:pt x="13989" y="12412"/>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1" name="Google Shape;1697;p69"/>
            <p:cNvSpPr/>
            <p:nvPr/>
          </p:nvSpPr>
          <p:spPr>
            <a:xfrm>
              <a:off x="744120" y="2790360"/>
              <a:ext cx="353160" cy="892080"/>
            </a:xfrm>
            <a:custGeom>
              <a:avLst/>
              <a:gdLst>
                <a:gd name="textAreaLeft" fmla="*/ 0 w 353160"/>
                <a:gd name="textAreaRight" fmla="*/ 353520 w 353160"/>
                <a:gd name="textAreaTop" fmla="*/ 0 h 892080"/>
                <a:gd name="textAreaBottom" fmla="*/ 892440 h 892080"/>
              </a:gdLst>
              <a:ahLst/>
              <a:rect l="textAreaLeft" t="textAreaTop" r="textAreaRight" b="textAreaBottom"/>
              <a:pathLst>
                <a:path w="548537" h="1384699">
                  <a:moveTo>
                    <a:pt x="2968" y="1384700"/>
                  </a:moveTo>
                  <a:lnTo>
                    <a:pt x="1717" y="1370324"/>
                  </a:lnTo>
                  <a:cubicBezTo>
                    <a:pt x="-18284" y="1142185"/>
                    <a:pt x="137351" y="816539"/>
                    <a:pt x="419869" y="224627"/>
                  </a:cubicBezTo>
                  <a:cubicBezTo>
                    <a:pt x="452996" y="155873"/>
                    <a:pt x="487373" y="83368"/>
                    <a:pt x="523000" y="7739"/>
                  </a:cubicBezTo>
                  <a:lnTo>
                    <a:pt x="523000" y="7739"/>
                  </a:lnTo>
                  <a:cubicBezTo>
                    <a:pt x="526125" y="1488"/>
                    <a:pt x="533001" y="-1637"/>
                    <a:pt x="539876" y="863"/>
                  </a:cubicBezTo>
                  <a:cubicBezTo>
                    <a:pt x="546752" y="3363"/>
                    <a:pt x="549877" y="10239"/>
                    <a:pt x="548002" y="17114"/>
                  </a:cubicBezTo>
                  <a:cubicBezTo>
                    <a:pt x="523625" y="97744"/>
                    <a:pt x="499874" y="173999"/>
                    <a:pt x="477998" y="247129"/>
                  </a:cubicBezTo>
                  <a:cubicBezTo>
                    <a:pt x="287361" y="874668"/>
                    <a:pt x="182354" y="1220315"/>
                    <a:pt x="13593" y="1375324"/>
                  </a:cubicBezTo>
                  <a:lnTo>
                    <a:pt x="2968" y="1384700"/>
                  </a:lnTo>
                  <a:close/>
                  <a:moveTo>
                    <a:pt x="529876" y="27740"/>
                  </a:moveTo>
                  <a:cubicBezTo>
                    <a:pt x="496123" y="98369"/>
                    <a:pt x="463622" y="166498"/>
                    <a:pt x="432994" y="230878"/>
                  </a:cubicBezTo>
                  <a:cubicBezTo>
                    <a:pt x="157352" y="807789"/>
                    <a:pt x="2968" y="1130934"/>
                    <a:pt x="14843" y="1354073"/>
                  </a:cubicBezTo>
                  <a:cubicBezTo>
                    <a:pt x="174228" y="1197188"/>
                    <a:pt x="278610" y="854042"/>
                    <a:pt x="464246" y="242753"/>
                  </a:cubicBezTo>
                  <a:cubicBezTo>
                    <a:pt x="484873" y="174624"/>
                    <a:pt x="506749" y="102745"/>
                    <a:pt x="529876" y="27740"/>
                  </a:cubicBezTo>
                  <a:close/>
                  <a:moveTo>
                    <a:pt x="536126" y="13989"/>
                  </a:moveTo>
                  <a:lnTo>
                    <a:pt x="536126" y="13989"/>
                  </a:lnTo>
                  <a:lnTo>
                    <a:pt x="529876" y="10864"/>
                  </a:lnTo>
                  <a:lnTo>
                    <a:pt x="536126" y="13989"/>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2" name="Google Shape;1698;p69"/>
            <p:cNvSpPr/>
            <p:nvPr/>
          </p:nvSpPr>
          <p:spPr>
            <a:xfrm>
              <a:off x="328320" y="3852000"/>
              <a:ext cx="353160" cy="892800"/>
            </a:xfrm>
            <a:custGeom>
              <a:avLst/>
              <a:gdLst>
                <a:gd name="textAreaLeft" fmla="*/ 0 w 353160"/>
                <a:gd name="textAreaRight" fmla="*/ 353520 w 353160"/>
                <a:gd name="textAreaTop" fmla="*/ 0 h 892800"/>
                <a:gd name="textAreaBottom" fmla="*/ 893160 h 892800"/>
              </a:gdLst>
              <a:ahLst/>
              <a:rect l="textAreaLeft" t="textAreaTop" r="textAreaRight" b="textAreaBottom"/>
              <a:pathLst>
                <a:path w="548537" h="1385711">
                  <a:moveTo>
                    <a:pt x="13662" y="1385712"/>
                  </a:moveTo>
                  <a:cubicBezTo>
                    <a:pt x="11787" y="1385712"/>
                    <a:pt x="10537" y="1385712"/>
                    <a:pt x="8662" y="1384462"/>
                  </a:cubicBezTo>
                  <a:cubicBezTo>
                    <a:pt x="1786" y="1381962"/>
                    <a:pt x="-1339" y="1375087"/>
                    <a:pt x="536" y="1368211"/>
                  </a:cubicBezTo>
                  <a:lnTo>
                    <a:pt x="536" y="1368211"/>
                  </a:lnTo>
                  <a:cubicBezTo>
                    <a:pt x="24912" y="1287581"/>
                    <a:pt x="48664" y="1211326"/>
                    <a:pt x="70541" y="1138197"/>
                  </a:cubicBezTo>
                  <a:cubicBezTo>
                    <a:pt x="261178" y="510657"/>
                    <a:pt x="366184" y="165010"/>
                    <a:pt x="534944" y="10001"/>
                  </a:cubicBezTo>
                  <a:lnTo>
                    <a:pt x="545570" y="0"/>
                  </a:lnTo>
                  <a:lnTo>
                    <a:pt x="546820" y="14376"/>
                  </a:lnTo>
                  <a:cubicBezTo>
                    <a:pt x="566822" y="242515"/>
                    <a:pt x="411187" y="568161"/>
                    <a:pt x="128669" y="1160698"/>
                  </a:cubicBezTo>
                  <a:cubicBezTo>
                    <a:pt x="96167" y="1229452"/>
                    <a:pt x="61165" y="1301332"/>
                    <a:pt x="25537" y="1377587"/>
                  </a:cubicBezTo>
                  <a:cubicBezTo>
                    <a:pt x="23038" y="1383212"/>
                    <a:pt x="18662" y="1385712"/>
                    <a:pt x="13662" y="1385712"/>
                  </a:cubicBezTo>
                  <a:close/>
                  <a:moveTo>
                    <a:pt x="8037" y="1370711"/>
                  </a:moveTo>
                  <a:lnTo>
                    <a:pt x="14912" y="1372586"/>
                  </a:lnTo>
                  <a:cubicBezTo>
                    <a:pt x="14912" y="1372586"/>
                    <a:pt x="14912" y="1372586"/>
                    <a:pt x="14912" y="1372586"/>
                  </a:cubicBezTo>
                  <a:lnTo>
                    <a:pt x="8037" y="1370711"/>
                  </a:lnTo>
                  <a:close/>
                  <a:moveTo>
                    <a:pt x="534319" y="31877"/>
                  </a:moveTo>
                  <a:cubicBezTo>
                    <a:pt x="374934" y="188762"/>
                    <a:pt x="270553" y="531908"/>
                    <a:pt x="84916" y="1143197"/>
                  </a:cubicBezTo>
                  <a:cubicBezTo>
                    <a:pt x="63665" y="1213826"/>
                    <a:pt x="41163" y="1287581"/>
                    <a:pt x="17412" y="1364461"/>
                  </a:cubicBezTo>
                  <a:cubicBezTo>
                    <a:pt x="51164" y="1291956"/>
                    <a:pt x="84291" y="1221952"/>
                    <a:pt x="116168" y="1155073"/>
                  </a:cubicBezTo>
                  <a:cubicBezTo>
                    <a:pt x="391185" y="578786"/>
                    <a:pt x="545570" y="255016"/>
                    <a:pt x="534319" y="3187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3" name="Google Shape;1699;p69"/>
            <p:cNvSpPr/>
            <p:nvPr/>
          </p:nvSpPr>
          <p:spPr>
            <a:xfrm>
              <a:off x="798120" y="3799080"/>
              <a:ext cx="892080" cy="353160"/>
            </a:xfrm>
            <a:custGeom>
              <a:avLst/>
              <a:gdLst>
                <a:gd name="textAreaLeft" fmla="*/ 0 w 892080"/>
                <a:gd name="textAreaRight" fmla="*/ 892440 w 892080"/>
                <a:gd name="textAreaTop" fmla="*/ 0 h 353160"/>
                <a:gd name="textAreaBottom" fmla="*/ 353520 h 353160"/>
              </a:gdLst>
              <a:ahLst/>
              <a:rect l="textAreaLeft" t="textAreaTop" r="textAreaRight" b="textAreaBottom"/>
              <a:pathLst>
                <a:path w="1384700" h="548626">
                  <a:moveTo>
                    <a:pt x="1371961" y="548627"/>
                  </a:moveTo>
                  <a:cubicBezTo>
                    <a:pt x="1370711" y="548627"/>
                    <a:pt x="1369462" y="548627"/>
                    <a:pt x="1368211" y="548002"/>
                  </a:cubicBezTo>
                  <a:cubicBezTo>
                    <a:pt x="1287581" y="523625"/>
                    <a:pt x="1211326" y="499874"/>
                    <a:pt x="1138197" y="477997"/>
                  </a:cubicBezTo>
                  <a:cubicBezTo>
                    <a:pt x="510658" y="287360"/>
                    <a:pt x="165011" y="182354"/>
                    <a:pt x="10001" y="13593"/>
                  </a:cubicBezTo>
                  <a:lnTo>
                    <a:pt x="0" y="2968"/>
                  </a:lnTo>
                  <a:lnTo>
                    <a:pt x="14376" y="1717"/>
                  </a:lnTo>
                  <a:cubicBezTo>
                    <a:pt x="241891" y="-18284"/>
                    <a:pt x="568161" y="137351"/>
                    <a:pt x="1160074" y="419869"/>
                  </a:cubicBezTo>
                  <a:cubicBezTo>
                    <a:pt x="1228828" y="452996"/>
                    <a:pt x="1300707" y="487373"/>
                    <a:pt x="1376962" y="523000"/>
                  </a:cubicBezTo>
                  <a:lnTo>
                    <a:pt x="1376962" y="523000"/>
                  </a:lnTo>
                  <a:cubicBezTo>
                    <a:pt x="1383212" y="526125"/>
                    <a:pt x="1386337" y="533001"/>
                    <a:pt x="1383837" y="539876"/>
                  </a:cubicBezTo>
                  <a:cubicBezTo>
                    <a:pt x="1381963" y="545502"/>
                    <a:pt x="1376962" y="548627"/>
                    <a:pt x="1371961" y="548627"/>
                  </a:cubicBezTo>
                  <a:close/>
                  <a:moveTo>
                    <a:pt x="1371336" y="536126"/>
                  </a:moveTo>
                  <a:lnTo>
                    <a:pt x="1371336" y="536126"/>
                  </a:lnTo>
                  <a:lnTo>
                    <a:pt x="1374462" y="529876"/>
                  </a:lnTo>
                  <a:lnTo>
                    <a:pt x="1371336" y="536126"/>
                  </a:lnTo>
                  <a:close/>
                  <a:moveTo>
                    <a:pt x="30627" y="14843"/>
                  </a:moveTo>
                  <a:cubicBezTo>
                    <a:pt x="187512" y="174228"/>
                    <a:pt x="530659" y="278610"/>
                    <a:pt x="1141947" y="464246"/>
                  </a:cubicBezTo>
                  <a:cubicBezTo>
                    <a:pt x="1210702" y="484873"/>
                    <a:pt x="1282581" y="506749"/>
                    <a:pt x="1357586" y="529876"/>
                  </a:cubicBezTo>
                  <a:cubicBezTo>
                    <a:pt x="1286956" y="496124"/>
                    <a:pt x="1218827" y="463621"/>
                    <a:pt x="1154448" y="432995"/>
                  </a:cubicBezTo>
                  <a:cubicBezTo>
                    <a:pt x="577536" y="157352"/>
                    <a:pt x="253767" y="2968"/>
                    <a:pt x="30627" y="14843"/>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4" name="Google Shape;1700;p69"/>
            <p:cNvSpPr/>
            <p:nvPr/>
          </p:nvSpPr>
          <p:spPr>
            <a:xfrm>
              <a:off x="-246240" y="3803760"/>
              <a:ext cx="875880" cy="391320"/>
            </a:xfrm>
            <a:custGeom>
              <a:avLst/>
              <a:gdLst>
                <a:gd name="textAreaLeft" fmla="*/ 0 w 875880"/>
                <a:gd name="textAreaRight" fmla="*/ 876240 w 875880"/>
                <a:gd name="textAreaTop" fmla="*/ 0 h 391320"/>
                <a:gd name="textAreaBottom" fmla="*/ 391680 h 391320"/>
              </a:gdLst>
              <a:ahLst/>
              <a:rect l="textAreaLeft" t="textAreaTop" r="textAreaRight" b="textAreaBottom"/>
              <a:pathLst>
                <a:path w="1359555" h="607906">
                  <a:moveTo>
                    <a:pt x="13221" y="607907"/>
                  </a:moveTo>
                  <a:cubicBezTo>
                    <a:pt x="8221" y="607907"/>
                    <a:pt x="3845" y="604781"/>
                    <a:pt x="1345" y="599781"/>
                  </a:cubicBezTo>
                  <a:cubicBezTo>
                    <a:pt x="-1780" y="593530"/>
                    <a:pt x="720" y="586030"/>
                    <a:pt x="6971" y="582905"/>
                  </a:cubicBezTo>
                  <a:cubicBezTo>
                    <a:pt x="81350" y="543527"/>
                    <a:pt x="151980" y="506025"/>
                    <a:pt x="218859" y="469773"/>
                  </a:cubicBezTo>
                  <a:cubicBezTo>
                    <a:pt x="797645" y="161003"/>
                    <a:pt x="1116415" y="-9007"/>
                    <a:pt x="1345180" y="368"/>
                  </a:cubicBezTo>
                  <a:lnTo>
                    <a:pt x="1359556" y="993"/>
                  </a:lnTo>
                  <a:lnTo>
                    <a:pt x="1350180" y="12244"/>
                  </a:lnTo>
                  <a:cubicBezTo>
                    <a:pt x="1203296" y="187880"/>
                    <a:pt x="862650" y="307888"/>
                    <a:pt x="244486" y="526651"/>
                  </a:cubicBezTo>
                  <a:cubicBezTo>
                    <a:pt x="172606" y="552278"/>
                    <a:pt x="96976" y="578530"/>
                    <a:pt x="17596" y="606656"/>
                  </a:cubicBezTo>
                  <a:lnTo>
                    <a:pt x="17596" y="606656"/>
                  </a:lnTo>
                  <a:cubicBezTo>
                    <a:pt x="15721" y="607281"/>
                    <a:pt x="14471" y="607907"/>
                    <a:pt x="13221" y="607907"/>
                  </a:cubicBezTo>
                  <a:close/>
                  <a:moveTo>
                    <a:pt x="12596" y="593530"/>
                  </a:moveTo>
                  <a:lnTo>
                    <a:pt x="12596" y="593530"/>
                  </a:lnTo>
                  <a:lnTo>
                    <a:pt x="12596" y="593530"/>
                  </a:lnTo>
                  <a:lnTo>
                    <a:pt x="12596" y="593530"/>
                  </a:lnTo>
                  <a:close/>
                  <a:moveTo>
                    <a:pt x="1325804" y="14119"/>
                  </a:moveTo>
                  <a:cubicBezTo>
                    <a:pt x="1102040" y="14119"/>
                    <a:pt x="786395" y="182880"/>
                    <a:pt x="225734" y="482274"/>
                  </a:cubicBezTo>
                  <a:cubicBezTo>
                    <a:pt x="162606" y="516026"/>
                    <a:pt x="96352" y="551028"/>
                    <a:pt x="26972" y="587905"/>
                  </a:cubicBezTo>
                  <a:cubicBezTo>
                    <a:pt x="100727" y="561653"/>
                    <a:pt x="171981" y="536652"/>
                    <a:pt x="239485" y="512900"/>
                  </a:cubicBezTo>
                  <a:cubicBezTo>
                    <a:pt x="842023" y="299762"/>
                    <a:pt x="1179544" y="180379"/>
                    <a:pt x="1329554" y="14119"/>
                  </a:cubicBezTo>
                  <a:cubicBezTo>
                    <a:pt x="1328304" y="14119"/>
                    <a:pt x="1327054" y="14119"/>
                    <a:pt x="1325804" y="14119"/>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5" name="Google Shape;1701;p69"/>
            <p:cNvSpPr/>
            <p:nvPr/>
          </p:nvSpPr>
          <p:spPr>
            <a:xfrm>
              <a:off x="749520" y="3851280"/>
              <a:ext cx="391320" cy="875880"/>
            </a:xfrm>
            <a:custGeom>
              <a:avLst/>
              <a:gdLst>
                <a:gd name="textAreaLeft" fmla="*/ 0 w 391320"/>
                <a:gd name="textAreaRight" fmla="*/ 391680 w 391320"/>
                <a:gd name="textAreaTop" fmla="*/ 0 h 875880"/>
                <a:gd name="textAreaBottom" fmla="*/ 876240 h 875880"/>
              </a:gdLst>
              <a:ahLst/>
              <a:rect l="textAreaLeft" t="textAreaTop" r="textAreaRight" b="textAreaBottom"/>
              <a:pathLst>
                <a:path w="607567" h="1359460">
                  <a:moveTo>
                    <a:pt x="594203" y="1359460"/>
                  </a:moveTo>
                  <a:cubicBezTo>
                    <a:pt x="589204" y="1359460"/>
                    <a:pt x="584828" y="1356960"/>
                    <a:pt x="582953" y="1352585"/>
                  </a:cubicBezTo>
                  <a:cubicBezTo>
                    <a:pt x="543575" y="1278205"/>
                    <a:pt x="506073" y="1208201"/>
                    <a:pt x="469821" y="1140697"/>
                  </a:cubicBezTo>
                  <a:cubicBezTo>
                    <a:pt x="161052" y="561910"/>
                    <a:pt x="-9584" y="243140"/>
                    <a:pt x="416" y="14376"/>
                  </a:cubicBezTo>
                  <a:lnTo>
                    <a:pt x="1042" y="0"/>
                  </a:lnTo>
                  <a:lnTo>
                    <a:pt x="12292" y="9376"/>
                  </a:lnTo>
                  <a:cubicBezTo>
                    <a:pt x="187928" y="156260"/>
                    <a:pt x="307936" y="496906"/>
                    <a:pt x="526700" y="1115070"/>
                  </a:cubicBezTo>
                  <a:cubicBezTo>
                    <a:pt x="552326" y="1186949"/>
                    <a:pt x="578578" y="1262579"/>
                    <a:pt x="606704" y="1341334"/>
                  </a:cubicBezTo>
                  <a:lnTo>
                    <a:pt x="606704" y="1341334"/>
                  </a:lnTo>
                  <a:cubicBezTo>
                    <a:pt x="609205" y="1348210"/>
                    <a:pt x="606079" y="1355085"/>
                    <a:pt x="599829" y="1357585"/>
                  </a:cubicBezTo>
                  <a:cubicBezTo>
                    <a:pt x="597329" y="1358835"/>
                    <a:pt x="595454" y="1359460"/>
                    <a:pt x="594203" y="1359460"/>
                  </a:cubicBezTo>
                  <a:close/>
                  <a:moveTo>
                    <a:pt x="592954" y="1346334"/>
                  </a:moveTo>
                  <a:lnTo>
                    <a:pt x="592954" y="1346334"/>
                  </a:lnTo>
                  <a:lnTo>
                    <a:pt x="592954" y="1346334"/>
                  </a:lnTo>
                  <a:lnTo>
                    <a:pt x="592954" y="1346334"/>
                  </a:lnTo>
                  <a:close/>
                  <a:moveTo>
                    <a:pt x="14167" y="30002"/>
                  </a:moveTo>
                  <a:cubicBezTo>
                    <a:pt x="12292" y="253766"/>
                    <a:pt x="181053" y="570036"/>
                    <a:pt x="482322" y="1133821"/>
                  </a:cubicBezTo>
                  <a:cubicBezTo>
                    <a:pt x="516074" y="1196950"/>
                    <a:pt x="551076" y="1263204"/>
                    <a:pt x="587953" y="1331959"/>
                  </a:cubicBezTo>
                  <a:cubicBezTo>
                    <a:pt x="561702" y="1258204"/>
                    <a:pt x="536700" y="1186949"/>
                    <a:pt x="512948" y="1119445"/>
                  </a:cubicBezTo>
                  <a:cubicBezTo>
                    <a:pt x="299810" y="517532"/>
                    <a:pt x="180428" y="179386"/>
                    <a:pt x="14167" y="30002"/>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6" name="Google Shape;1702;p69"/>
            <p:cNvSpPr/>
            <p:nvPr/>
          </p:nvSpPr>
          <p:spPr>
            <a:xfrm>
              <a:off x="796680" y="3340440"/>
              <a:ext cx="875880" cy="391320"/>
            </a:xfrm>
            <a:custGeom>
              <a:avLst/>
              <a:gdLst>
                <a:gd name="textAreaLeft" fmla="*/ 0 w 875880"/>
                <a:gd name="textAreaRight" fmla="*/ 876240 w 875880"/>
                <a:gd name="textAreaTop" fmla="*/ 0 h 391320"/>
                <a:gd name="textAreaBottom" fmla="*/ 391680 h 391320"/>
              </a:gdLst>
              <a:ahLst/>
              <a:rect l="textAreaLeft" t="textAreaTop" r="textAreaRight" b="textAreaBottom"/>
              <a:pathLst>
                <a:path w="1359555" h="607776">
                  <a:moveTo>
                    <a:pt x="33127" y="607776"/>
                  </a:moveTo>
                  <a:cubicBezTo>
                    <a:pt x="26876" y="607776"/>
                    <a:pt x="20626" y="607776"/>
                    <a:pt x="14375" y="607151"/>
                  </a:cubicBezTo>
                  <a:lnTo>
                    <a:pt x="0" y="606526"/>
                  </a:lnTo>
                  <a:lnTo>
                    <a:pt x="9376" y="595275"/>
                  </a:lnTo>
                  <a:cubicBezTo>
                    <a:pt x="156260" y="419639"/>
                    <a:pt x="496906" y="299632"/>
                    <a:pt x="1115695" y="80868"/>
                  </a:cubicBezTo>
                  <a:cubicBezTo>
                    <a:pt x="1187575" y="55241"/>
                    <a:pt x="1263204" y="28990"/>
                    <a:pt x="1341959" y="863"/>
                  </a:cubicBezTo>
                  <a:lnTo>
                    <a:pt x="1341959" y="863"/>
                  </a:lnTo>
                  <a:cubicBezTo>
                    <a:pt x="1348834" y="-1637"/>
                    <a:pt x="1355710" y="1488"/>
                    <a:pt x="1358210" y="7739"/>
                  </a:cubicBezTo>
                  <a:cubicBezTo>
                    <a:pt x="1361335" y="13989"/>
                    <a:pt x="1358836" y="21489"/>
                    <a:pt x="1352585" y="24615"/>
                  </a:cubicBezTo>
                  <a:cubicBezTo>
                    <a:pt x="1278205" y="63992"/>
                    <a:pt x="1207576" y="101494"/>
                    <a:pt x="1140697" y="137747"/>
                  </a:cubicBezTo>
                  <a:cubicBezTo>
                    <a:pt x="576911" y="438391"/>
                    <a:pt x="260016" y="607776"/>
                    <a:pt x="33127" y="607776"/>
                  </a:cubicBezTo>
                  <a:close/>
                  <a:moveTo>
                    <a:pt x="29377" y="593400"/>
                  </a:moveTo>
                  <a:cubicBezTo>
                    <a:pt x="30627" y="593400"/>
                    <a:pt x="31877" y="593400"/>
                    <a:pt x="32502" y="593400"/>
                  </a:cubicBezTo>
                  <a:cubicBezTo>
                    <a:pt x="256266" y="593400"/>
                    <a:pt x="571911" y="424640"/>
                    <a:pt x="1132571" y="125246"/>
                  </a:cubicBezTo>
                  <a:cubicBezTo>
                    <a:pt x="1195700" y="91494"/>
                    <a:pt x="1261955" y="56492"/>
                    <a:pt x="1331334" y="19614"/>
                  </a:cubicBezTo>
                  <a:cubicBezTo>
                    <a:pt x="1257579" y="45866"/>
                    <a:pt x="1186950" y="70867"/>
                    <a:pt x="1119445" y="94619"/>
                  </a:cubicBezTo>
                  <a:cubicBezTo>
                    <a:pt x="516907" y="307132"/>
                    <a:pt x="179386" y="426515"/>
                    <a:pt x="29377" y="593400"/>
                  </a:cubicBezTo>
                  <a:close/>
                  <a:moveTo>
                    <a:pt x="1346335" y="13989"/>
                  </a:moveTo>
                  <a:lnTo>
                    <a:pt x="1346335" y="13989"/>
                  </a:lnTo>
                  <a:lnTo>
                    <a:pt x="1343834" y="7113"/>
                  </a:lnTo>
                  <a:lnTo>
                    <a:pt x="1346335" y="13989"/>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7" name="Google Shape;1703;p69"/>
            <p:cNvSpPr/>
            <p:nvPr/>
          </p:nvSpPr>
          <p:spPr>
            <a:xfrm>
              <a:off x="285480" y="2808360"/>
              <a:ext cx="391320" cy="875880"/>
            </a:xfrm>
            <a:custGeom>
              <a:avLst/>
              <a:gdLst>
                <a:gd name="textAreaLeft" fmla="*/ 0 w 391320"/>
                <a:gd name="textAreaRight" fmla="*/ 391680 w 391320"/>
                <a:gd name="textAreaTop" fmla="*/ 0 h 875880"/>
                <a:gd name="textAreaBottom" fmla="*/ 876240 h 875880"/>
              </a:gdLst>
              <a:ahLst/>
              <a:rect l="textAreaLeft" t="textAreaTop" r="textAreaRight" b="textAreaBottom"/>
              <a:pathLst>
                <a:path w="607567" h="1359555">
                  <a:moveTo>
                    <a:pt x="606526" y="1359556"/>
                  </a:moveTo>
                  <a:lnTo>
                    <a:pt x="595275" y="1350180"/>
                  </a:lnTo>
                  <a:cubicBezTo>
                    <a:pt x="419639" y="1203296"/>
                    <a:pt x="299632" y="862650"/>
                    <a:pt x="80869" y="243861"/>
                  </a:cubicBezTo>
                  <a:cubicBezTo>
                    <a:pt x="55242" y="171981"/>
                    <a:pt x="28990" y="96351"/>
                    <a:pt x="863" y="17596"/>
                  </a:cubicBezTo>
                  <a:lnTo>
                    <a:pt x="863" y="17596"/>
                  </a:lnTo>
                  <a:cubicBezTo>
                    <a:pt x="-1637" y="10721"/>
                    <a:pt x="1488" y="3846"/>
                    <a:pt x="7738" y="1345"/>
                  </a:cubicBezTo>
                  <a:cubicBezTo>
                    <a:pt x="13989" y="-1780"/>
                    <a:pt x="21490" y="720"/>
                    <a:pt x="24615" y="6971"/>
                  </a:cubicBezTo>
                  <a:cubicBezTo>
                    <a:pt x="63992" y="81350"/>
                    <a:pt x="101494" y="151980"/>
                    <a:pt x="137747" y="218859"/>
                  </a:cubicBezTo>
                  <a:cubicBezTo>
                    <a:pt x="446516" y="797645"/>
                    <a:pt x="617152" y="1116415"/>
                    <a:pt x="607151" y="1344555"/>
                  </a:cubicBezTo>
                  <a:lnTo>
                    <a:pt x="606526" y="1359556"/>
                  </a:lnTo>
                  <a:close/>
                  <a:moveTo>
                    <a:pt x="19614" y="27597"/>
                  </a:moveTo>
                  <a:cubicBezTo>
                    <a:pt x="45866" y="101352"/>
                    <a:pt x="70868" y="171981"/>
                    <a:pt x="94619" y="239485"/>
                  </a:cubicBezTo>
                  <a:cubicBezTo>
                    <a:pt x="307757" y="842023"/>
                    <a:pt x="427140" y="1180170"/>
                    <a:pt x="593401" y="1329554"/>
                  </a:cubicBezTo>
                  <a:cubicBezTo>
                    <a:pt x="595275" y="1105790"/>
                    <a:pt x="426515" y="789520"/>
                    <a:pt x="125246" y="225735"/>
                  </a:cubicBezTo>
                  <a:cubicBezTo>
                    <a:pt x="91494" y="162606"/>
                    <a:pt x="56492" y="96976"/>
                    <a:pt x="19614" y="27597"/>
                  </a:cubicBezTo>
                  <a:close/>
                  <a:moveTo>
                    <a:pt x="14614" y="13221"/>
                  </a:moveTo>
                  <a:lnTo>
                    <a:pt x="7738" y="15721"/>
                  </a:lnTo>
                  <a:lnTo>
                    <a:pt x="14614" y="13221"/>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748" name="Google Shape;1704;p69"/>
          <p:cNvSpPr/>
          <p:nvPr/>
        </p:nvSpPr>
        <p:spPr>
          <a:xfrm>
            <a:off x="7910280" y="2654640"/>
            <a:ext cx="1840320" cy="1812960"/>
          </a:xfrm>
          <a:custGeom>
            <a:avLst/>
            <a:gdLst>
              <a:gd name="textAreaLeft" fmla="*/ 0 w 1840320"/>
              <a:gd name="textAreaRight" fmla="*/ 1840680 w 1840320"/>
              <a:gd name="textAreaTop" fmla="*/ 0 h 1812960"/>
              <a:gd name="textAreaBottom" fmla="*/ 1813320 h 181296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accent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749" name="Google Shape;1705;p69"/>
          <p:cNvGrpSpPr/>
          <p:nvPr/>
        </p:nvGrpSpPr>
        <p:grpSpPr>
          <a:xfrm>
            <a:off x="7575840" y="1037880"/>
            <a:ext cx="499320" cy="498960"/>
            <a:chOff x="7575840" y="1037880"/>
            <a:chExt cx="499320" cy="498960"/>
          </a:xfrm>
        </p:grpSpPr>
        <p:sp>
          <p:nvSpPr>
            <p:cNvPr id="750" name="Google Shape;1706;p69"/>
            <p:cNvSpPr/>
            <p:nvPr/>
          </p:nvSpPr>
          <p:spPr>
            <a:xfrm>
              <a:off x="7852680" y="127584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1" name="Google Shape;1707;p69"/>
            <p:cNvSpPr/>
            <p:nvPr/>
          </p:nvSpPr>
          <p:spPr>
            <a:xfrm>
              <a:off x="7814160" y="1314360"/>
              <a:ext cx="22680" cy="222480"/>
            </a:xfrm>
            <a:custGeom>
              <a:avLst/>
              <a:gdLst>
                <a:gd name="textAreaLeft" fmla="*/ 0 w 22680"/>
                <a:gd name="textAreaRight" fmla="*/ 23040 w 22680"/>
                <a:gd name="textAreaTop" fmla="*/ 0 h 222480"/>
                <a:gd name="textAreaBottom" fmla="*/ 222840 h 22248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2" name="Google Shape;1708;p69"/>
            <p:cNvSpPr/>
            <p:nvPr/>
          </p:nvSpPr>
          <p:spPr>
            <a:xfrm>
              <a:off x="7575840" y="1275840"/>
              <a:ext cx="222480" cy="23040"/>
            </a:xfrm>
            <a:custGeom>
              <a:avLst/>
              <a:gdLst>
                <a:gd name="textAreaLeft" fmla="*/ 0 w 222480"/>
                <a:gd name="textAreaRight" fmla="*/ 222840 w 222480"/>
                <a:gd name="textAreaTop" fmla="*/ 0 h 23040"/>
                <a:gd name="textAreaBottom" fmla="*/ 23400 h 2304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accent4"/>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3" name="Google Shape;1709;p69"/>
            <p:cNvSpPr/>
            <p:nvPr/>
          </p:nvSpPr>
          <p:spPr>
            <a:xfrm>
              <a:off x="7814160" y="1037880"/>
              <a:ext cx="23040" cy="222480"/>
            </a:xfrm>
            <a:custGeom>
              <a:avLst/>
              <a:gdLst>
                <a:gd name="textAreaLeft" fmla="*/ 0 w 23040"/>
                <a:gd name="textAreaRight" fmla="*/ 23400 w 23040"/>
                <a:gd name="textAreaTop" fmla="*/ 0 h 222480"/>
                <a:gd name="textAreaBottom" fmla="*/ 222840 h 22248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4" name="Google Shape;1710;p69"/>
            <p:cNvSpPr/>
            <p:nvPr/>
          </p:nvSpPr>
          <p:spPr>
            <a:xfrm>
              <a:off x="7844760" y="110988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5" name="Google Shape;1711;p69"/>
            <p:cNvSpPr/>
            <p:nvPr/>
          </p:nvSpPr>
          <p:spPr>
            <a:xfrm>
              <a:off x="7798680" y="1260720"/>
              <a:ext cx="54000" cy="54000"/>
            </a:xfrm>
            <a:custGeom>
              <a:avLst/>
              <a:gdLst>
                <a:gd name="textAreaLeft" fmla="*/ 0 w 54000"/>
                <a:gd name="textAreaRight" fmla="*/ 54360 w 54000"/>
                <a:gd name="textAreaTop" fmla="*/ 0 h 54000"/>
                <a:gd name="textAreaBottom" fmla="*/ 54360 h 5400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6" name="Google Shape;1712;p69"/>
            <p:cNvSpPr/>
            <p:nvPr/>
          </p:nvSpPr>
          <p:spPr>
            <a:xfrm>
              <a:off x="7844760" y="130680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7" name="Google Shape;1713;p69"/>
            <p:cNvSpPr/>
            <p:nvPr/>
          </p:nvSpPr>
          <p:spPr>
            <a:xfrm>
              <a:off x="7648200" y="130680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8" name="Google Shape;1714;p69"/>
            <p:cNvSpPr/>
            <p:nvPr/>
          </p:nvSpPr>
          <p:spPr>
            <a:xfrm>
              <a:off x="7648200" y="110988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59" name="Google Shape;1715;p69"/>
          <p:cNvGrpSpPr/>
          <p:nvPr/>
        </p:nvGrpSpPr>
        <p:grpSpPr>
          <a:xfrm>
            <a:off x="7872480" y="4400640"/>
            <a:ext cx="406440" cy="406440"/>
            <a:chOff x="7872480" y="4400640"/>
            <a:chExt cx="406440" cy="406440"/>
          </a:xfrm>
        </p:grpSpPr>
        <p:sp>
          <p:nvSpPr>
            <p:cNvPr id="760" name="Google Shape;1716;p69"/>
            <p:cNvSpPr/>
            <p:nvPr/>
          </p:nvSpPr>
          <p:spPr>
            <a:xfrm>
              <a:off x="8097840" y="4594680"/>
              <a:ext cx="181080" cy="18720"/>
            </a:xfrm>
            <a:custGeom>
              <a:avLst/>
              <a:gdLst>
                <a:gd name="textAreaLeft" fmla="*/ 0 w 181080"/>
                <a:gd name="textAreaRight" fmla="*/ 181440 w 181080"/>
                <a:gd name="textAreaTop" fmla="*/ 0 h 18720"/>
                <a:gd name="textAreaBottom" fmla="*/ 19080 h 1872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1" name="Google Shape;1717;p69"/>
            <p:cNvSpPr/>
            <p:nvPr/>
          </p:nvSpPr>
          <p:spPr>
            <a:xfrm>
              <a:off x="8066520" y="4626000"/>
              <a:ext cx="18360" cy="181080"/>
            </a:xfrm>
            <a:custGeom>
              <a:avLst/>
              <a:gdLst>
                <a:gd name="textAreaLeft" fmla="*/ 0 w 18360"/>
                <a:gd name="textAreaRight" fmla="*/ 18720 w 18360"/>
                <a:gd name="textAreaTop" fmla="*/ 0 h 181080"/>
                <a:gd name="textAreaBottom" fmla="*/ 181440 h 18108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2" name="Google Shape;1718;p69"/>
            <p:cNvSpPr/>
            <p:nvPr/>
          </p:nvSpPr>
          <p:spPr>
            <a:xfrm>
              <a:off x="7872480" y="4594680"/>
              <a:ext cx="181080" cy="18720"/>
            </a:xfrm>
            <a:custGeom>
              <a:avLst/>
              <a:gdLst>
                <a:gd name="textAreaLeft" fmla="*/ 0 w 181080"/>
                <a:gd name="textAreaRight" fmla="*/ 181440 w 181080"/>
                <a:gd name="textAreaTop" fmla="*/ 0 h 18720"/>
                <a:gd name="textAreaBottom" fmla="*/ 19080 h 1872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3" name="Google Shape;1719;p69"/>
            <p:cNvSpPr/>
            <p:nvPr/>
          </p:nvSpPr>
          <p:spPr>
            <a:xfrm>
              <a:off x="8066160" y="4400640"/>
              <a:ext cx="18720" cy="181080"/>
            </a:xfrm>
            <a:custGeom>
              <a:avLst/>
              <a:gdLst>
                <a:gd name="textAreaLeft" fmla="*/ 0 w 18720"/>
                <a:gd name="textAreaRight" fmla="*/ 19080 w 18720"/>
                <a:gd name="textAreaTop" fmla="*/ 0 h 181080"/>
                <a:gd name="textAreaBottom" fmla="*/ 181440 h 18108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4" name="Google Shape;1720;p69"/>
            <p:cNvSpPr/>
            <p:nvPr/>
          </p:nvSpPr>
          <p:spPr>
            <a:xfrm>
              <a:off x="8091360" y="4459320"/>
              <a:ext cx="128880" cy="128520"/>
            </a:xfrm>
            <a:custGeom>
              <a:avLst/>
              <a:gdLst>
                <a:gd name="textAreaLeft" fmla="*/ 0 w 128880"/>
                <a:gd name="textAreaRight" fmla="*/ 129240 w 128880"/>
                <a:gd name="textAreaTop" fmla="*/ 0 h 128520"/>
                <a:gd name="textAreaBottom" fmla="*/ 128880 h 12852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5" name="Google Shape;1721;p69"/>
            <p:cNvSpPr/>
            <p:nvPr/>
          </p:nvSpPr>
          <p:spPr>
            <a:xfrm>
              <a:off x="8053560" y="4582080"/>
              <a:ext cx="43920" cy="43920"/>
            </a:xfrm>
            <a:custGeom>
              <a:avLst/>
              <a:gdLst>
                <a:gd name="textAreaLeft" fmla="*/ 0 w 43920"/>
                <a:gd name="textAreaRight" fmla="*/ 44280 w 43920"/>
                <a:gd name="textAreaTop" fmla="*/ 0 h 43920"/>
                <a:gd name="textAreaBottom" fmla="*/ 44280 h 4392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accent4"/>
            </a:solidFill>
            <a:ln w="0">
              <a:noFill/>
            </a:ln>
          </p:spPr>
          <p:style>
            <a:lnRef idx="0"/>
            <a:fillRef idx="0"/>
            <a:effectRef idx="0"/>
            <a:fontRef idx="minor"/>
          </p:style>
          <p:txBody>
            <a:bodyPr tIns="21960" bIns="219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6" name="Google Shape;1722;p69"/>
            <p:cNvSpPr/>
            <p:nvPr/>
          </p:nvSpPr>
          <p:spPr>
            <a:xfrm>
              <a:off x="8091360" y="4619520"/>
              <a:ext cx="128520" cy="128880"/>
            </a:xfrm>
            <a:custGeom>
              <a:avLst/>
              <a:gdLst>
                <a:gd name="textAreaLeft" fmla="*/ 0 w 128520"/>
                <a:gd name="textAreaRight" fmla="*/ 128880 w 128520"/>
                <a:gd name="textAreaTop" fmla="*/ 0 h 128880"/>
                <a:gd name="textAreaBottom" fmla="*/ 129240 h 12888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7" name="Google Shape;1723;p69"/>
            <p:cNvSpPr/>
            <p:nvPr/>
          </p:nvSpPr>
          <p:spPr>
            <a:xfrm>
              <a:off x="7931160" y="4619520"/>
              <a:ext cx="128880" cy="128520"/>
            </a:xfrm>
            <a:custGeom>
              <a:avLst/>
              <a:gdLst>
                <a:gd name="textAreaLeft" fmla="*/ 0 w 128880"/>
                <a:gd name="textAreaRight" fmla="*/ 129240 w 128880"/>
                <a:gd name="textAreaTop" fmla="*/ 0 h 128520"/>
                <a:gd name="textAreaBottom" fmla="*/ 128880 h 12852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8" name="Google Shape;1724;p69"/>
            <p:cNvSpPr/>
            <p:nvPr/>
          </p:nvSpPr>
          <p:spPr>
            <a:xfrm>
              <a:off x="7931160" y="4459320"/>
              <a:ext cx="128520" cy="128880"/>
            </a:xfrm>
            <a:custGeom>
              <a:avLst/>
              <a:gdLst>
                <a:gd name="textAreaLeft" fmla="*/ 0 w 128520"/>
                <a:gd name="textAreaRight" fmla="*/ 128880 w 128520"/>
                <a:gd name="textAreaTop" fmla="*/ 0 h 128880"/>
                <a:gd name="textAreaBottom" fmla="*/ 129240 h 12888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69" name="Google Shape;1725;p69"/>
          <p:cNvGrpSpPr/>
          <p:nvPr/>
        </p:nvGrpSpPr>
        <p:grpSpPr>
          <a:xfrm>
            <a:off x="5032080" y="3011760"/>
            <a:ext cx="345600" cy="345240"/>
            <a:chOff x="5032080" y="3011760"/>
            <a:chExt cx="345600" cy="345240"/>
          </a:xfrm>
        </p:grpSpPr>
        <p:sp>
          <p:nvSpPr>
            <p:cNvPr id="770" name="Google Shape;1726;p69"/>
            <p:cNvSpPr/>
            <p:nvPr/>
          </p:nvSpPr>
          <p:spPr>
            <a:xfrm>
              <a:off x="5032080" y="3011760"/>
              <a:ext cx="345600" cy="345240"/>
            </a:xfrm>
            <a:custGeom>
              <a:avLst/>
              <a:gdLst>
                <a:gd name="textAreaLeft" fmla="*/ 0 w 345600"/>
                <a:gd name="textAreaRight" fmla="*/ 345960 w 345600"/>
                <a:gd name="textAreaTop" fmla="*/ 0 h 345240"/>
                <a:gd name="textAreaBottom" fmla="*/ 345600 h 345240"/>
              </a:gdLst>
              <a:ah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1" name="Google Shape;1727;p69"/>
            <p:cNvSpPr/>
            <p:nvPr/>
          </p:nvSpPr>
          <p:spPr>
            <a:xfrm>
              <a:off x="5096880" y="3076920"/>
              <a:ext cx="214920" cy="214920"/>
            </a:xfrm>
            <a:custGeom>
              <a:avLst/>
              <a:gdLst>
                <a:gd name="textAreaLeft" fmla="*/ 0 w 214920"/>
                <a:gd name="textAreaRight" fmla="*/ 215280 w 214920"/>
                <a:gd name="textAreaTop" fmla="*/ 0 h 214920"/>
                <a:gd name="textAreaBottom" fmla="*/ 215280 h 214920"/>
              </a:gdLst>
              <a:ah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2" name="Google Shape;1728;p69"/>
            <p:cNvSpPr/>
            <p:nvPr/>
          </p:nvSpPr>
          <p:spPr>
            <a:xfrm>
              <a:off x="5146920" y="3128040"/>
              <a:ext cx="114480" cy="112320"/>
            </a:xfrm>
            <a:custGeom>
              <a:avLst/>
              <a:gdLst>
                <a:gd name="textAreaLeft" fmla="*/ 0 w 114480"/>
                <a:gd name="textAreaRight" fmla="*/ 114840 w 114480"/>
                <a:gd name="textAreaTop" fmla="*/ 0 h 112320"/>
                <a:gd name="textAreaBottom" fmla="*/ 112680 h 112320"/>
              </a:gdLst>
              <a:ah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fillRef idx="0"/>
            <a:effectRef idx="0"/>
            <a:fontRef idx="minor"/>
          </p:style>
          <p:txBody>
            <a:bodyPr tIns="56160" bIns="56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3" name="Google Shape;1729;p69"/>
            <p:cNvSpPr/>
            <p:nvPr/>
          </p:nvSpPr>
          <p:spPr>
            <a:xfrm>
              <a:off x="5248080" y="3104640"/>
              <a:ext cx="29160" cy="28800"/>
            </a:xfrm>
            <a:custGeom>
              <a:avLst/>
              <a:gdLst>
                <a:gd name="textAreaLeft" fmla="*/ 0 w 29160"/>
                <a:gd name="textAreaRight" fmla="*/ 29520 w 29160"/>
                <a:gd name="textAreaTop" fmla="*/ 0 h 28800"/>
                <a:gd name="textAreaBottom" fmla="*/ 29160 h 28800"/>
              </a:gdLst>
              <a:ah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74" name="Google Shape;1730;p69"/>
          <p:cNvGrpSpPr/>
          <p:nvPr/>
        </p:nvGrpSpPr>
        <p:grpSpPr>
          <a:xfrm>
            <a:off x="4398840" y="3011760"/>
            <a:ext cx="345600" cy="345240"/>
            <a:chOff x="4398840" y="3011760"/>
            <a:chExt cx="345600" cy="345240"/>
          </a:xfrm>
        </p:grpSpPr>
        <p:sp>
          <p:nvSpPr>
            <p:cNvPr id="775" name="Google Shape;1731;p69"/>
            <p:cNvSpPr/>
            <p:nvPr/>
          </p:nvSpPr>
          <p:spPr>
            <a:xfrm>
              <a:off x="4398840" y="3011760"/>
              <a:ext cx="345600" cy="345240"/>
            </a:xfrm>
            <a:custGeom>
              <a:avLst/>
              <a:gdLst>
                <a:gd name="textAreaLeft" fmla="*/ 0 w 345600"/>
                <a:gd name="textAreaRight" fmla="*/ 345960 w 345600"/>
                <a:gd name="textAreaTop" fmla="*/ 0 h 345240"/>
                <a:gd name="textAreaBottom" fmla="*/ 345600 h 345240"/>
              </a:gdLst>
              <a:ahLst/>
              <a:rect l="textAreaLeft" t="textAreaTop" r="textAreaRight" b="textAreaBottom"/>
              <a:pathLst>
                <a:path w="10871" h="1086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6" name="Google Shape;1732;p69"/>
            <p:cNvSpPr/>
            <p:nvPr/>
          </p:nvSpPr>
          <p:spPr>
            <a:xfrm>
              <a:off x="4469040" y="3098880"/>
              <a:ext cx="227160" cy="185400"/>
            </a:xfrm>
            <a:custGeom>
              <a:avLst/>
              <a:gdLst>
                <a:gd name="textAreaLeft" fmla="*/ 0 w 227160"/>
                <a:gd name="textAreaRight" fmla="*/ 227520 w 227160"/>
                <a:gd name="textAreaTop" fmla="*/ 0 h 185400"/>
                <a:gd name="textAreaBottom" fmla="*/ 185760 h 185400"/>
              </a:gdLst>
              <a:ahLst/>
              <a:rect l="textAreaLeft" t="textAreaTop" r="textAreaRight" b="textAreaBottom"/>
              <a:pathLst>
                <a:path w="7144" h="5835">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77" name="Google Shape;1733;p69"/>
          <p:cNvGrpSpPr/>
          <p:nvPr/>
        </p:nvGrpSpPr>
        <p:grpSpPr>
          <a:xfrm>
            <a:off x="3765960" y="3011760"/>
            <a:ext cx="345240" cy="345240"/>
            <a:chOff x="3765960" y="3011760"/>
            <a:chExt cx="345240" cy="345240"/>
          </a:xfrm>
        </p:grpSpPr>
        <p:sp>
          <p:nvSpPr>
            <p:cNvPr id="778" name="Google Shape;1734;p69"/>
            <p:cNvSpPr/>
            <p:nvPr/>
          </p:nvSpPr>
          <p:spPr>
            <a:xfrm>
              <a:off x="3765960" y="3011760"/>
              <a:ext cx="345240" cy="345240"/>
            </a:xfrm>
            <a:custGeom>
              <a:avLst/>
              <a:gdLst>
                <a:gd name="textAreaLeft" fmla="*/ 0 w 345240"/>
                <a:gd name="textAreaRight" fmla="*/ 345600 w 345240"/>
                <a:gd name="textAreaTop" fmla="*/ 0 h 345240"/>
                <a:gd name="textAreaBottom" fmla="*/ 345600 h 345240"/>
              </a:gdLst>
              <a:ahLst/>
              <a:rect l="textAreaLeft" t="textAreaTop" r="textAreaRight" b="textAreaBottom"/>
              <a:pathLst>
                <a:path w="10859" h="1086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9" name="Google Shape;1735;p69"/>
            <p:cNvSpPr/>
            <p:nvPr/>
          </p:nvSpPr>
          <p:spPr>
            <a:xfrm>
              <a:off x="3807000" y="3084480"/>
              <a:ext cx="262440" cy="199800"/>
            </a:xfrm>
            <a:custGeom>
              <a:avLst/>
              <a:gdLst>
                <a:gd name="textAreaLeft" fmla="*/ 0 w 262440"/>
                <a:gd name="textAreaRight" fmla="*/ 262800 w 262440"/>
                <a:gd name="textAreaTop" fmla="*/ 0 h 199800"/>
                <a:gd name="textAreaBottom" fmla="*/ 200160 h 199800"/>
              </a:gdLst>
              <a:ahLst/>
              <a:rect l="textAreaLeft" t="textAreaTop" r="textAreaRight" b="textAreaBottom"/>
              <a:pathLst>
                <a:path w="8252" h="6285">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80" name="Google Shape;1736;p69"/>
            <p:cNvSpPr/>
            <p:nvPr/>
          </p:nvSpPr>
          <p:spPr>
            <a:xfrm>
              <a:off x="3896640" y="3129480"/>
              <a:ext cx="105120" cy="110160"/>
            </a:xfrm>
            <a:custGeom>
              <a:avLst/>
              <a:gdLst>
                <a:gd name="textAreaLeft" fmla="*/ 0 w 105120"/>
                <a:gd name="textAreaRight" fmla="*/ 105480 w 105120"/>
                <a:gd name="textAreaTop" fmla="*/ 0 h 110160"/>
                <a:gd name="textAreaBottom" fmla="*/ 110520 h 110160"/>
              </a:gdLst>
              <a:ahLst/>
              <a:rect l="textAreaLeft" t="textAreaTop" r="textAreaRight" b="textAreaBottom"/>
              <a:pathLst>
                <a:path w="3311" h="3472">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dk1"/>
            </a:solidFill>
            <a:ln w="0">
              <a:noFill/>
            </a:ln>
          </p:spPr>
          <p:style>
            <a:lnRef idx="0"/>
            <a:fillRef idx="0"/>
            <a:effectRef idx="0"/>
            <a:fontRef idx="minor"/>
          </p:style>
          <p:txBody>
            <a:bodyPr tIns="55080" bIns="5508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PlaceHolder 1"/>
          <p:cNvSpPr>
            <a:spLocks noGrp="1"/>
          </p:cNvSpPr>
          <p:nvPr>
            <p:ph type="title"/>
          </p:nvPr>
        </p:nvSpPr>
        <p:spPr>
          <a:xfrm>
            <a:off x="2133720" y="1609560"/>
            <a:ext cx="4876560" cy="1161720"/>
          </a:xfrm>
          <a:prstGeom prst="rect">
            <a:avLst/>
          </a:prstGeom>
          <a:noFill/>
          <a:ln w="0">
            <a:noFill/>
          </a:ln>
        </p:spPr>
        <p:txBody>
          <a:bodyPr lIns="91440" rIns="91440" tIns="91440" bIns="91440" anchor="b">
            <a:normAutofit/>
          </a:bodyPr>
          <a:p>
            <a:pPr indent="0" algn="ctr">
              <a:lnSpc>
                <a:spcPct val="100000"/>
              </a:lnSpc>
              <a:buNone/>
              <a:tabLst>
                <a:tab algn="l" pos="0"/>
              </a:tabLst>
            </a:pPr>
            <a:r>
              <a:rPr b="1" lang="en" sz="6000" spc="-1" strike="noStrike">
                <a:solidFill>
                  <a:schemeClr val="dk1"/>
                </a:solidFill>
                <a:latin typeface="Commissioner"/>
                <a:ea typeface="Commissioner"/>
              </a:rPr>
              <a:t>Introduction</a:t>
            </a:r>
            <a:endParaRPr b="0" lang="fr-FR" sz="6000" spc="-1" strike="noStrike">
              <a:solidFill>
                <a:schemeClr val="dk1"/>
              </a:solidFill>
              <a:latin typeface="Arial"/>
            </a:endParaRPr>
          </a:p>
        </p:txBody>
      </p:sp>
      <p:sp>
        <p:nvSpPr>
          <p:cNvPr id="569" name="PlaceHolder 2"/>
          <p:cNvSpPr>
            <a:spLocks noGrp="1"/>
          </p:cNvSpPr>
          <p:nvPr>
            <p:ph type="subTitle"/>
          </p:nvPr>
        </p:nvSpPr>
        <p:spPr>
          <a:xfrm>
            <a:off x="2133720" y="2867040"/>
            <a:ext cx="4876560" cy="666360"/>
          </a:xfrm>
          <a:prstGeom prst="rect">
            <a:avLst/>
          </a:prstGeom>
          <a:noFill/>
          <a:ln w="0">
            <a:noFill/>
          </a:ln>
        </p:spPr>
        <p:txBody>
          <a:bodyPr lIns="91440" rIns="91440" tIns="91440" bIns="91440" anchor="t">
            <a:normAutofit fontScale="80688"/>
          </a:bodyPr>
          <a:p>
            <a:pPr indent="0" algn="ctr">
              <a:lnSpc>
                <a:spcPct val="100000"/>
              </a:lnSpc>
              <a:buNone/>
              <a:tabLst>
                <a:tab algn="l" pos="0"/>
              </a:tabLst>
            </a:pPr>
            <a:r>
              <a:rPr b="0" lang="en" sz="1600" spc="-1" strike="noStrike">
                <a:solidFill>
                  <a:schemeClr val="dk1"/>
                </a:solidFill>
                <a:latin typeface="Anek Telugu"/>
                <a:ea typeface="Anek Telugu"/>
              </a:rPr>
              <a:t>This presentation covers the key features and benefits of Zohobooks, its ideal target audience, and how consulting services can enhance its use.</a:t>
            </a:r>
            <a:endParaRPr b="0" lang="en-US" sz="1600" spc="-1" strike="noStrike">
              <a:solidFill>
                <a:srgbClr val="ffffff"/>
              </a:solidFill>
              <a:latin typeface="OpenSymbol"/>
            </a:endParaRPr>
          </a:p>
        </p:txBody>
      </p:sp>
      <p:sp>
        <p:nvSpPr>
          <p:cNvPr id="570" name="Google Shape;697;p38"/>
          <p:cNvSpPr/>
          <p:nvPr/>
        </p:nvSpPr>
        <p:spPr>
          <a:xfrm>
            <a:off x="1444320" y="792720"/>
            <a:ext cx="499320" cy="602640"/>
          </a:xfrm>
          <a:custGeom>
            <a:avLst/>
            <a:gdLst>
              <a:gd name="textAreaLeft" fmla="*/ 0 w 499320"/>
              <a:gd name="textAreaRight" fmla="*/ 499680 w 499320"/>
              <a:gd name="textAreaTop" fmla="*/ 0 h 602640"/>
              <a:gd name="textAreaBottom" fmla="*/ 603000 h 6026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571" name="Google Shape;698;p38"/>
          <p:cNvGrpSpPr/>
          <p:nvPr/>
        </p:nvGrpSpPr>
        <p:grpSpPr>
          <a:xfrm>
            <a:off x="7044840" y="292320"/>
            <a:ext cx="2771280" cy="2771280"/>
            <a:chOff x="7044840" y="292320"/>
            <a:chExt cx="2771280" cy="2771280"/>
          </a:xfrm>
        </p:grpSpPr>
        <p:sp>
          <p:nvSpPr>
            <p:cNvPr id="572" name="Google Shape;699;p38"/>
            <p:cNvSpPr/>
            <p:nvPr/>
          </p:nvSpPr>
          <p:spPr>
            <a:xfrm>
              <a:off x="7044840" y="1614600"/>
              <a:ext cx="1264320" cy="127080"/>
            </a:xfrm>
            <a:custGeom>
              <a:avLst/>
              <a:gdLst>
                <a:gd name="textAreaLeft" fmla="*/ 0 w 1264320"/>
                <a:gd name="textAreaRight" fmla="*/ 1264680 w 1264320"/>
                <a:gd name="textAreaTop" fmla="*/ 0 h 127080"/>
                <a:gd name="textAreaBottom" fmla="*/ 127440 h 127080"/>
              </a:gdLst>
              <a:ahLst/>
              <a:rect l="textAreaLeft" t="textAreaTop" r="textAreaRight" b="textAreaBottom"/>
              <a:pathLst>
                <a:path w="1575723" h="158763">
                  <a:moveTo>
                    <a:pt x="1099444" y="158764"/>
                  </a:moveTo>
                  <a:cubicBezTo>
                    <a:pt x="888806" y="158764"/>
                    <a:pt x="617539" y="138137"/>
                    <a:pt x="266891" y="111886"/>
                  </a:cubicBezTo>
                  <a:cubicBezTo>
                    <a:pt x="186262" y="105635"/>
                    <a:pt x="101881" y="99385"/>
                    <a:pt x="12501" y="93135"/>
                  </a:cubicBezTo>
                  <a:cubicBezTo>
                    <a:pt x="5000" y="92510"/>
                    <a:pt x="0" y="86884"/>
                    <a:pt x="0" y="79384"/>
                  </a:cubicBezTo>
                  <a:cubicBezTo>
                    <a:pt x="0" y="71883"/>
                    <a:pt x="5000" y="66258"/>
                    <a:pt x="12501" y="65633"/>
                  </a:cubicBezTo>
                  <a:cubicBezTo>
                    <a:pt x="101256" y="59382"/>
                    <a:pt x="186262" y="52507"/>
                    <a:pt x="266891" y="46882"/>
                  </a:cubicBezTo>
                  <a:cubicBezTo>
                    <a:pt x="961936" y="-5622"/>
                    <a:pt x="1344459" y="-34374"/>
                    <a:pt x="1562598" y="73133"/>
                  </a:cubicBezTo>
                  <a:lnTo>
                    <a:pt x="1575724" y="79384"/>
                  </a:lnTo>
                  <a:lnTo>
                    <a:pt x="1562598" y="85634"/>
                  </a:lnTo>
                  <a:cubicBezTo>
                    <a:pt x="1454466" y="138762"/>
                    <a:pt x="1306332" y="158764"/>
                    <a:pt x="1099444" y="158764"/>
                  </a:cubicBezTo>
                  <a:close/>
                  <a:moveTo>
                    <a:pt x="23751" y="79384"/>
                  </a:moveTo>
                  <a:cubicBezTo>
                    <a:pt x="108757" y="85634"/>
                    <a:pt x="190012" y="91884"/>
                    <a:pt x="268142" y="97510"/>
                  </a:cubicBezTo>
                  <a:cubicBezTo>
                    <a:pt x="946310" y="148763"/>
                    <a:pt x="1326333" y="177515"/>
                    <a:pt x="1543222" y="79384"/>
                  </a:cubicBezTo>
                  <a:cubicBezTo>
                    <a:pt x="1326333" y="-18748"/>
                    <a:pt x="946935" y="10004"/>
                    <a:pt x="268767" y="61258"/>
                  </a:cubicBezTo>
                  <a:cubicBezTo>
                    <a:pt x="190637" y="66883"/>
                    <a:pt x="109382" y="73133"/>
                    <a:pt x="23751" y="79384"/>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3" name="Google Shape;700;p38"/>
            <p:cNvSpPr/>
            <p:nvPr/>
          </p:nvSpPr>
          <p:spPr>
            <a:xfrm>
              <a:off x="8366760" y="292320"/>
              <a:ext cx="127080" cy="1264320"/>
            </a:xfrm>
            <a:custGeom>
              <a:avLst/>
              <a:gdLst>
                <a:gd name="textAreaLeft" fmla="*/ 0 w 127080"/>
                <a:gd name="textAreaRight" fmla="*/ 127440 w 127080"/>
                <a:gd name="textAreaTop" fmla="*/ 0 h 1264320"/>
                <a:gd name="textAreaBottom" fmla="*/ 1264680 h 1264320"/>
              </a:gdLst>
              <a:ahLst/>
              <a:rect l="textAreaLeft" t="textAreaTop" r="textAreaRight" b="textAreaBottom"/>
              <a:pathLst>
                <a:path w="158767" h="1575723">
                  <a:moveTo>
                    <a:pt x="79383" y="1575724"/>
                  </a:moveTo>
                  <a:lnTo>
                    <a:pt x="73133" y="1562598"/>
                  </a:lnTo>
                  <a:cubicBezTo>
                    <a:pt x="-34373" y="1344459"/>
                    <a:pt x="-5622" y="961935"/>
                    <a:pt x="46882" y="266892"/>
                  </a:cubicBezTo>
                  <a:cubicBezTo>
                    <a:pt x="53132" y="186262"/>
                    <a:pt x="59382" y="101256"/>
                    <a:pt x="65633" y="12501"/>
                  </a:cubicBezTo>
                  <a:lnTo>
                    <a:pt x="65633" y="12501"/>
                  </a:lnTo>
                  <a:cubicBezTo>
                    <a:pt x="66258" y="5000"/>
                    <a:pt x="71883" y="0"/>
                    <a:pt x="79383" y="0"/>
                  </a:cubicBezTo>
                  <a:cubicBezTo>
                    <a:pt x="79383" y="0"/>
                    <a:pt x="79383" y="0"/>
                    <a:pt x="79383" y="0"/>
                  </a:cubicBezTo>
                  <a:cubicBezTo>
                    <a:pt x="86884" y="0"/>
                    <a:pt x="92509" y="5000"/>
                    <a:pt x="93135" y="12501"/>
                  </a:cubicBezTo>
                  <a:cubicBezTo>
                    <a:pt x="99385" y="101881"/>
                    <a:pt x="106260" y="186262"/>
                    <a:pt x="111886" y="266892"/>
                  </a:cubicBezTo>
                  <a:cubicBezTo>
                    <a:pt x="164389" y="961935"/>
                    <a:pt x="193141" y="1344459"/>
                    <a:pt x="85634" y="1561973"/>
                  </a:cubicBezTo>
                  <a:lnTo>
                    <a:pt x="79383" y="1575724"/>
                  </a:lnTo>
                  <a:close/>
                  <a:moveTo>
                    <a:pt x="79383" y="24377"/>
                  </a:moveTo>
                  <a:cubicBezTo>
                    <a:pt x="73133" y="110007"/>
                    <a:pt x="66883" y="191262"/>
                    <a:pt x="61257" y="268767"/>
                  </a:cubicBezTo>
                  <a:cubicBezTo>
                    <a:pt x="10004" y="946934"/>
                    <a:pt x="-18747" y="1326333"/>
                    <a:pt x="79383" y="1543222"/>
                  </a:cubicBezTo>
                  <a:cubicBezTo>
                    <a:pt x="177515" y="1326333"/>
                    <a:pt x="148763" y="946934"/>
                    <a:pt x="97510" y="268767"/>
                  </a:cubicBezTo>
                  <a:cubicBezTo>
                    <a:pt x="91884" y="191262"/>
                    <a:pt x="85634" y="109382"/>
                    <a:pt x="79383" y="243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4" name="Google Shape;701;p38"/>
            <p:cNvSpPr/>
            <p:nvPr/>
          </p:nvSpPr>
          <p:spPr>
            <a:xfrm>
              <a:off x="8366760" y="1799280"/>
              <a:ext cx="127080" cy="1264320"/>
            </a:xfrm>
            <a:custGeom>
              <a:avLst/>
              <a:gdLst>
                <a:gd name="textAreaLeft" fmla="*/ 0 w 127080"/>
                <a:gd name="textAreaRight" fmla="*/ 127440 w 127080"/>
                <a:gd name="textAreaTop" fmla="*/ 0 h 1264320"/>
                <a:gd name="textAreaBottom" fmla="*/ 1264680 h 1264320"/>
              </a:gdLst>
              <a:ahLst/>
              <a:rect l="textAreaLeft" t="textAreaTop" r="textAreaRight" b="textAreaBottom"/>
              <a:pathLst>
                <a:path w="158767" h="1575724">
                  <a:moveTo>
                    <a:pt x="79383" y="1575724"/>
                  </a:moveTo>
                  <a:cubicBezTo>
                    <a:pt x="71883" y="1575724"/>
                    <a:pt x="66258" y="1570724"/>
                    <a:pt x="65633" y="1563223"/>
                  </a:cubicBezTo>
                  <a:cubicBezTo>
                    <a:pt x="59382" y="1474468"/>
                    <a:pt x="52507" y="1389462"/>
                    <a:pt x="46882" y="1308832"/>
                  </a:cubicBezTo>
                  <a:cubicBezTo>
                    <a:pt x="-5622" y="613788"/>
                    <a:pt x="-34373" y="231265"/>
                    <a:pt x="73133" y="13126"/>
                  </a:cubicBezTo>
                  <a:lnTo>
                    <a:pt x="79383" y="0"/>
                  </a:lnTo>
                  <a:lnTo>
                    <a:pt x="85634" y="13126"/>
                  </a:lnTo>
                  <a:cubicBezTo>
                    <a:pt x="193141" y="231265"/>
                    <a:pt x="164389" y="613788"/>
                    <a:pt x="111886" y="1308207"/>
                  </a:cubicBezTo>
                  <a:cubicBezTo>
                    <a:pt x="105636" y="1388837"/>
                    <a:pt x="99385" y="1473843"/>
                    <a:pt x="93135" y="1563223"/>
                  </a:cubicBezTo>
                  <a:cubicBezTo>
                    <a:pt x="92509" y="1570724"/>
                    <a:pt x="86884" y="1575724"/>
                    <a:pt x="79383" y="1575724"/>
                  </a:cubicBezTo>
                  <a:cubicBezTo>
                    <a:pt x="79383" y="1575724"/>
                    <a:pt x="79383" y="1575724"/>
                    <a:pt x="79383" y="1575724"/>
                  </a:cubicBezTo>
                  <a:close/>
                  <a:moveTo>
                    <a:pt x="79383" y="33127"/>
                  </a:moveTo>
                  <a:cubicBezTo>
                    <a:pt x="-18747" y="250016"/>
                    <a:pt x="10004" y="630040"/>
                    <a:pt x="61257" y="1307582"/>
                  </a:cubicBezTo>
                  <a:cubicBezTo>
                    <a:pt x="66883" y="1385087"/>
                    <a:pt x="73133" y="1466342"/>
                    <a:pt x="79383" y="1551973"/>
                  </a:cubicBezTo>
                  <a:cubicBezTo>
                    <a:pt x="85634" y="1466342"/>
                    <a:pt x="91884" y="1385087"/>
                    <a:pt x="97510" y="1307582"/>
                  </a:cubicBezTo>
                  <a:cubicBezTo>
                    <a:pt x="148763" y="629414"/>
                    <a:pt x="177515" y="250016"/>
                    <a:pt x="79383" y="3312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5" name="Google Shape;702;p38"/>
            <p:cNvSpPr/>
            <p:nvPr/>
          </p:nvSpPr>
          <p:spPr>
            <a:xfrm>
              <a:off x="8551800" y="1614600"/>
              <a:ext cx="1264320" cy="127080"/>
            </a:xfrm>
            <a:custGeom>
              <a:avLst/>
              <a:gdLst>
                <a:gd name="textAreaLeft" fmla="*/ 0 w 1264320"/>
                <a:gd name="textAreaRight" fmla="*/ 1264680 w 1264320"/>
                <a:gd name="textAreaTop" fmla="*/ 0 h 127080"/>
                <a:gd name="textAreaBottom" fmla="*/ 127440 h 127080"/>
              </a:gdLst>
              <a:ahLst/>
              <a:rect l="textAreaLeft" t="textAreaTop" r="textAreaRight" b="textAreaBottom"/>
              <a:pathLst>
                <a:path w="1575723" h="158763">
                  <a:moveTo>
                    <a:pt x="476280" y="158764"/>
                  </a:moveTo>
                  <a:cubicBezTo>
                    <a:pt x="269392" y="158764"/>
                    <a:pt x="120632" y="138762"/>
                    <a:pt x="13126" y="85634"/>
                  </a:cubicBezTo>
                  <a:lnTo>
                    <a:pt x="0" y="79384"/>
                  </a:lnTo>
                  <a:lnTo>
                    <a:pt x="13126" y="73133"/>
                  </a:lnTo>
                  <a:cubicBezTo>
                    <a:pt x="231265" y="-34374"/>
                    <a:pt x="613788" y="-5622"/>
                    <a:pt x="1308832" y="46882"/>
                  </a:cubicBezTo>
                  <a:cubicBezTo>
                    <a:pt x="1389462" y="53132"/>
                    <a:pt x="1474467" y="59382"/>
                    <a:pt x="1563223" y="65633"/>
                  </a:cubicBezTo>
                  <a:cubicBezTo>
                    <a:pt x="1570723" y="66258"/>
                    <a:pt x="1575724" y="71883"/>
                    <a:pt x="1575724" y="79384"/>
                  </a:cubicBezTo>
                  <a:cubicBezTo>
                    <a:pt x="1575724" y="86884"/>
                    <a:pt x="1570723" y="92510"/>
                    <a:pt x="1563223" y="93135"/>
                  </a:cubicBezTo>
                  <a:cubicBezTo>
                    <a:pt x="1474467" y="99385"/>
                    <a:pt x="1389462" y="106260"/>
                    <a:pt x="1308832" y="111886"/>
                  </a:cubicBezTo>
                  <a:cubicBezTo>
                    <a:pt x="958185" y="138137"/>
                    <a:pt x="686918" y="158764"/>
                    <a:pt x="476280" y="158764"/>
                  </a:cubicBezTo>
                  <a:close/>
                  <a:moveTo>
                    <a:pt x="33127" y="79384"/>
                  </a:moveTo>
                  <a:cubicBezTo>
                    <a:pt x="250016" y="177515"/>
                    <a:pt x="630039" y="148763"/>
                    <a:pt x="1308207" y="97510"/>
                  </a:cubicBezTo>
                  <a:cubicBezTo>
                    <a:pt x="1385712" y="91884"/>
                    <a:pt x="1466967" y="85634"/>
                    <a:pt x="1552597" y="79384"/>
                  </a:cubicBezTo>
                  <a:cubicBezTo>
                    <a:pt x="1466967" y="73133"/>
                    <a:pt x="1385712" y="66883"/>
                    <a:pt x="1308207" y="61258"/>
                  </a:cubicBezTo>
                  <a:cubicBezTo>
                    <a:pt x="629414" y="10004"/>
                    <a:pt x="249390" y="-18748"/>
                    <a:pt x="33127" y="79384"/>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6" name="Google Shape;703;p38"/>
            <p:cNvSpPr/>
            <p:nvPr/>
          </p:nvSpPr>
          <p:spPr>
            <a:xfrm>
              <a:off x="7447320" y="1764720"/>
              <a:ext cx="897120" cy="896760"/>
            </a:xfrm>
            <a:custGeom>
              <a:avLst/>
              <a:gdLst>
                <a:gd name="textAreaLeft" fmla="*/ 0 w 897120"/>
                <a:gd name="textAreaRight" fmla="*/ 897480 w 897120"/>
                <a:gd name="textAreaTop" fmla="*/ 0 h 896760"/>
                <a:gd name="textAreaBottom" fmla="*/ 897120 h 896760"/>
              </a:gdLst>
              <a:ahLst/>
              <a:rect l="textAreaLeft" t="textAreaTop" r="textAreaRight" b="textAreaBottom"/>
              <a:pathLst>
                <a:path w="1117897" h="1117570">
                  <a:moveTo>
                    <a:pt x="13453" y="1117570"/>
                  </a:moveTo>
                  <a:cubicBezTo>
                    <a:pt x="10328" y="1117570"/>
                    <a:pt x="6578" y="1116320"/>
                    <a:pt x="4077" y="1113195"/>
                  </a:cubicBezTo>
                  <a:cubicBezTo>
                    <a:pt x="-923" y="1108195"/>
                    <a:pt x="-1548" y="1100069"/>
                    <a:pt x="3452" y="1095069"/>
                  </a:cubicBezTo>
                  <a:cubicBezTo>
                    <a:pt x="61581" y="1027565"/>
                    <a:pt x="117210" y="963185"/>
                    <a:pt x="169713" y="901932"/>
                  </a:cubicBezTo>
                  <a:cubicBezTo>
                    <a:pt x="624116" y="373773"/>
                    <a:pt x="874132" y="82505"/>
                    <a:pt x="1104147" y="4375"/>
                  </a:cubicBezTo>
                  <a:lnTo>
                    <a:pt x="1117897" y="0"/>
                  </a:lnTo>
                  <a:lnTo>
                    <a:pt x="1113522" y="13751"/>
                  </a:lnTo>
                  <a:cubicBezTo>
                    <a:pt x="1035392" y="243765"/>
                    <a:pt x="744124" y="493781"/>
                    <a:pt x="215966" y="948184"/>
                  </a:cubicBezTo>
                  <a:cubicBezTo>
                    <a:pt x="154712" y="1000688"/>
                    <a:pt x="90333" y="1056316"/>
                    <a:pt x="22204" y="1115070"/>
                  </a:cubicBezTo>
                  <a:lnTo>
                    <a:pt x="22204" y="1115070"/>
                  </a:lnTo>
                  <a:cubicBezTo>
                    <a:pt x="19703" y="1116320"/>
                    <a:pt x="16578" y="1117570"/>
                    <a:pt x="13453" y="1117570"/>
                  </a:cubicBezTo>
                  <a:close/>
                  <a:moveTo>
                    <a:pt x="1094771" y="22501"/>
                  </a:moveTo>
                  <a:cubicBezTo>
                    <a:pt x="872257" y="106257"/>
                    <a:pt x="624116" y="395025"/>
                    <a:pt x="180963" y="910682"/>
                  </a:cubicBezTo>
                  <a:cubicBezTo>
                    <a:pt x="130335" y="970061"/>
                    <a:pt x="77207" y="1031940"/>
                    <a:pt x="20953" y="1096319"/>
                  </a:cubicBezTo>
                  <a:cubicBezTo>
                    <a:pt x="85958" y="1040065"/>
                    <a:pt x="147836" y="986937"/>
                    <a:pt x="206590" y="936309"/>
                  </a:cubicBezTo>
                  <a:cubicBezTo>
                    <a:pt x="722247" y="493156"/>
                    <a:pt x="1011016" y="245015"/>
                    <a:pt x="109477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7" name="Google Shape;704;p38"/>
            <p:cNvSpPr/>
            <p:nvPr/>
          </p:nvSpPr>
          <p:spPr>
            <a:xfrm>
              <a:off x="8516880" y="1764720"/>
              <a:ext cx="897120" cy="896760"/>
            </a:xfrm>
            <a:custGeom>
              <a:avLst/>
              <a:gdLst>
                <a:gd name="textAreaLeft" fmla="*/ 0 w 897120"/>
                <a:gd name="textAreaRight" fmla="*/ 897480 w 897120"/>
                <a:gd name="textAreaTop" fmla="*/ 0 h 896760"/>
                <a:gd name="textAreaBottom" fmla="*/ 897120 h 896760"/>
              </a:gdLst>
              <a:ahLst/>
              <a:rect l="textAreaLeft" t="textAreaTop" r="textAreaRight" b="textAreaBottom"/>
              <a:pathLst>
                <a:path w="1117897" h="1117570">
                  <a:moveTo>
                    <a:pt x="1103819" y="1117570"/>
                  </a:moveTo>
                  <a:cubicBezTo>
                    <a:pt x="1100694" y="1117570"/>
                    <a:pt x="1097569" y="1116320"/>
                    <a:pt x="1095069" y="1114445"/>
                  </a:cubicBezTo>
                  <a:cubicBezTo>
                    <a:pt x="1027564" y="1056316"/>
                    <a:pt x="963185" y="1000688"/>
                    <a:pt x="901931" y="948184"/>
                  </a:cubicBezTo>
                  <a:cubicBezTo>
                    <a:pt x="373148" y="493781"/>
                    <a:pt x="82505" y="243765"/>
                    <a:pt x="4375" y="13751"/>
                  </a:cubicBezTo>
                  <a:lnTo>
                    <a:pt x="0" y="0"/>
                  </a:lnTo>
                  <a:lnTo>
                    <a:pt x="13751" y="4375"/>
                  </a:lnTo>
                  <a:cubicBezTo>
                    <a:pt x="243765" y="82505"/>
                    <a:pt x="493781" y="373773"/>
                    <a:pt x="948184" y="901932"/>
                  </a:cubicBezTo>
                  <a:cubicBezTo>
                    <a:pt x="1000688" y="963185"/>
                    <a:pt x="1056316" y="1027565"/>
                    <a:pt x="1114445" y="1095069"/>
                  </a:cubicBezTo>
                  <a:lnTo>
                    <a:pt x="1114445" y="1095069"/>
                  </a:lnTo>
                  <a:cubicBezTo>
                    <a:pt x="1119445" y="1100694"/>
                    <a:pt x="1118820" y="1108195"/>
                    <a:pt x="1113820" y="1113820"/>
                  </a:cubicBezTo>
                  <a:cubicBezTo>
                    <a:pt x="1110695" y="1116320"/>
                    <a:pt x="1107569" y="1117570"/>
                    <a:pt x="1103819" y="1117570"/>
                  </a:cubicBezTo>
                  <a:close/>
                  <a:moveTo>
                    <a:pt x="22501" y="22501"/>
                  </a:moveTo>
                  <a:cubicBezTo>
                    <a:pt x="106257" y="245015"/>
                    <a:pt x="395025" y="493156"/>
                    <a:pt x="910682" y="936934"/>
                  </a:cubicBezTo>
                  <a:cubicBezTo>
                    <a:pt x="969436" y="987562"/>
                    <a:pt x="1031940" y="1040690"/>
                    <a:pt x="1096318" y="1096944"/>
                  </a:cubicBezTo>
                  <a:cubicBezTo>
                    <a:pt x="1040690" y="1031940"/>
                    <a:pt x="986936" y="970061"/>
                    <a:pt x="936308" y="911307"/>
                  </a:cubicBezTo>
                  <a:cubicBezTo>
                    <a:pt x="493781" y="395025"/>
                    <a:pt x="245640" y="106257"/>
                    <a:pt x="2250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8" name="Google Shape;705;p38"/>
            <p:cNvSpPr/>
            <p:nvPr/>
          </p:nvSpPr>
          <p:spPr>
            <a:xfrm>
              <a:off x="8516160" y="694800"/>
              <a:ext cx="897120" cy="897480"/>
            </a:xfrm>
            <a:custGeom>
              <a:avLst/>
              <a:gdLst>
                <a:gd name="textAreaLeft" fmla="*/ 0 w 897120"/>
                <a:gd name="textAreaRight" fmla="*/ 897480 w 897120"/>
                <a:gd name="textAreaTop" fmla="*/ 0 h 897480"/>
                <a:gd name="textAreaBottom" fmla="*/ 897840 h 897480"/>
              </a:gdLst>
              <a:ahLst/>
              <a:rect l="textAreaLeft" t="textAreaTop" r="textAreaRight" b="textAreaBottom"/>
              <a:pathLst>
                <a:path w="1117897" h="1118522">
                  <a:moveTo>
                    <a:pt x="0" y="1118522"/>
                  </a:moveTo>
                  <a:lnTo>
                    <a:pt x="4376" y="1104772"/>
                  </a:lnTo>
                  <a:cubicBezTo>
                    <a:pt x="82506" y="874757"/>
                    <a:pt x="373774" y="624741"/>
                    <a:pt x="901932" y="170338"/>
                  </a:cubicBezTo>
                  <a:cubicBezTo>
                    <a:pt x="963186" y="117835"/>
                    <a:pt x="1027565" y="62206"/>
                    <a:pt x="1095694" y="3452"/>
                  </a:cubicBezTo>
                  <a:cubicBezTo>
                    <a:pt x="1101320" y="-1548"/>
                    <a:pt x="1108820" y="-923"/>
                    <a:pt x="1113821" y="4077"/>
                  </a:cubicBezTo>
                  <a:cubicBezTo>
                    <a:pt x="1118820" y="9078"/>
                    <a:pt x="1119446" y="17203"/>
                    <a:pt x="1114445" y="22204"/>
                  </a:cubicBezTo>
                  <a:lnTo>
                    <a:pt x="1114445" y="22204"/>
                  </a:lnTo>
                  <a:cubicBezTo>
                    <a:pt x="1056316" y="89708"/>
                    <a:pt x="1000689" y="154087"/>
                    <a:pt x="948185" y="215341"/>
                  </a:cubicBezTo>
                  <a:cubicBezTo>
                    <a:pt x="493781" y="743499"/>
                    <a:pt x="243765" y="1034767"/>
                    <a:pt x="13751" y="1112897"/>
                  </a:cubicBezTo>
                  <a:lnTo>
                    <a:pt x="0" y="1118522"/>
                  </a:lnTo>
                  <a:close/>
                  <a:moveTo>
                    <a:pt x="1103820" y="13453"/>
                  </a:moveTo>
                  <a:cubicBezTo>
                    <a:pt x="1036940" y="72832"/>
                    <a:pt x="972562" y="128460"/>
                    <a:pt x="911308" y="180963"/>
                  </a:cubicBezTo>
                  <a:cubicBezTo>
                    <a:pt x="395650" y="624116"/>
                    <a:pt x="106882" y="872257"/>
                    <a:pt x="23127" y="1094771"/>
                  </a:cubicBezTo>
                  <a:cubicBezTo>
                    <a:pt x="245641" y="1011016"/>
                    <a:pt x="493781" y="722248"/>
                    <a:pt x="937559" y="206590"/>
                  </a:cubicBezTo>
                  <a:cubicBezTo>
                    <a:pt x="990062" y="145336"/>
                    <a:pt x="1045691" y="80957"/>
                    <a:pt x="1103820" y="13453"/>
                  </a:cubicBezTo>
                  <a:lnTo>
                    <a:pt x="1109445" y="18453"/>
                  </a:lnTo>
                  <a:lnTo>
                    <a:pt x="1103820" y="13453"/>
                  </a:lnTo>
                  <a:lnTo>
                    <a:pt x="1109445" y="18453"/>
                  </a:lnTo>
                  <a:lnTo>
                    <a:pt x="1103820" y="13453"/>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9" name="Google Shape;706;p38"/>
            <p:cNvSpPr/>
            <p:nvPr/>
          </p:nvSpPr>
          <p:spPr>
            <a:xfrm>
              <a:off x="7447320" y="695160"/>
              <a:ext cx="897480" cy="897120"/>
            </a:xfrm>
            <a:custGeom>
              <a:avLst/>
              <a:gdLst>
                <a:gd name="textAreaLeft" fmla="*/ 0 w 897480"/>
                <a:gd name="textAreaRight" fmla="*/ 897840 w 897480"/>
                <a:gd name="textAreaTop" fmla="*/ 0 h 897120"/>
                <a:gd name="textAreaBottom" fmla="*/ 897480 h 897120"/>
              </a:gdLst>
              <a:ahLst/>
              <a:rect l="textAreaLeft" t="textAreaTop" r="textAreaRight" b="textAreaBottom"/>
              <a:pathLst>
                <a:path w="1118522" h="1117897">
                  <a:moveTo>
                    <a:pt x="1118522" y="1117897"/>
                  </a:moveTo>
                  <a:lnTo>
                    <a:pt x="1104772" y="1113522"/>
                  </a:lnTo>
                  <a:cubicBezTo>
                    <a:pt x="874757" y="1035392"/>
                    <a:pt x="624741" y="744124"/>
                    <a:pt x="170338" y="215966"/>
                  </a:cubicBezTo>
                  <a:cubicBezTo>
                    <a:pt x="117834" y="154712"/>
                    <a:pt x="62206" y="90333"/>
                    <a:pt x="3452" y="22204"/>
                  </a:cubicBezTo>
                  <a:lnTo>
                    <a:pt x="3452" y="22204"/>
                  </a:lnTo>
                  <a:cubicBezTo>
                    <a:pt x="-1548" y="16578"/>
                    <a:pt x="-923" y="9078"/>
                    <a:pt x="4077" y="4077"/>
                  </a:cubicBezTo>
                  <a:cubicBezTo>
                    <a:pt x="9077" y="-923"/>
                    <a:pt x="17203" y="-1548"/>
                    <a:pt x="22828" y="3452"/>
                  </a:cubicBezTo>
                  <a:cubicBezTo>
                    <a:pt x="90333" y="61581"/>
                    <a:pt x="154712" y="117209"/>
                    <a:pt x="216591" y="170338"/>
                  </a:cubicBezTo>
                  <a:cubicBezTo>
                    <a:pt x="744749" y="624741"/>
                    <a:pt x="1036017" y="874757"/>
                    <a:pt x="1114147" y="1104771"/>
                  </a:cubicBezTo>
                  <a:lnTo>
                    <a:pt x="1118522" y="1117897"/>
                  </a:lnTo>
                  <a:close/>
                  <a:moveTo>
                    <a:pt x="20953" y="20953"/>
                  </a:moveTo>
                  <a:cubicBezTo>
                    <a:pt x="77207" y="85958"/>
                    <a:pt x="130335" y="147836"/>
                    <a:pt x="180963" y="206590"/>
                  </a:cubicBezTo>
                  <a:cubicBezTo>
                    <a:pt x="624116" y="722248"/>
                    <a:pt x="872257" y="1011016"/>
                    <a:pt x="1094771" y="1094771"/>
                  </a:cubicBezTo>
                  <a:cubicBezTo>
                    <a:pt x="1011016" y="872257"/>
                    <a:pt x="722247" y="624116"/>
                    <a:pt x="206590" y="180963"/>
                  </a:cubicBezTo>
                  <a:cubicBezTo>
                    <a:pt x="147836" y="129710"/>
                    <a:pt x="85958" y="76582"/>
                    <a:pt x="20953" y="2095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0" name="Google Shape;707;p38"/>
            <p:cNvSpPr/>
            <p:nvPr/>
          </p:nvSpPr>
          <p:spPr>
            <a:xfrm>
              <a:off x="7213320" y="1199160"/>
              <a:ext cx="1111680" cy="439920"/>
            </a:xfrm>
            <a:custGeom>
              <a:avLst/>
              <a:gdLst>
                <a:gd name="textAreaLeft" fmla="*/ 0 w 1111680"/>
                <a:gd name="textAreaRight" fmla="*/ 1112040 w 1111680"/>
                <a:gd name="textAreaTop" fmla="*/ 0 h 439920"/>
                <a:gd name="textAreaBottom" fmla="*/ 440280 h 439920"/>
              </a:gdLst>
              <a:ahLst/>
              <a:rect l="textAreaLeft" t="textAreaTop" r="textAreaRight" b="textAreaBottom"/>
              <a:pathLst>
                <a:path w="1385324" h="548695">
                  <a:moveTo>
                    <a:pt x="1330322" y="548695"/>
                  </a:moveTo>
                  <a:cubicBezTo>
                    <a:pt x="1104057" y="548695"/>
                    <a:pt x="782787" y="394936"/>
                    <a:pt x="224627" y="128669"/>
                  </a:cubicBezTo>
                  <a:cubicBezTo>
                    <a:pt x="155873" y="96167"/>
                    <a:pt x="83993" y="61165"/>
                    <a:pt x="7739" y="25538"/>
                  </a:cubicBezTo>
                  <a:cubicBezTo>
                    <a:pt x="1488" y="22412"/>
                    <a:pt x="-1637" y="15537"/>
                    <a:pt x="863" y="8661"/>
                  </a:cubicBezTo>
                  <a:cubicBezTo>
                    <a:pt x="3363" y="1786"/>
                    <a:pt x="10239" y="-1339"/>
                    <a:pt x="17114" y="536"/>
                  </a:cubicBezTo>
                  <a:cubicBezTo>
                    <a:pt x="97119" y="24912"/>
                    <a:pt x="173999" y="48664"/>
                    <a:pt x="247129" y="70540"/>
                  </a:cubicBezTo>
                  <a:cubicBezTo>
                    <a:pt x="874668" y="261177"/>
                    <a:pt x="1220940" y="366184"/>
                    <a:pt x="1375325" y="534945"/>
                  </a:cubicBezTo>
                  <a:lnTo>
                    <a:pt x="1385325" y="545570"/>
                  </a:lnTo>
                  <a:lnTo>
                    <a:pt x="1370950" y="546820"/>
                  </a:lnTo>
                  <a:cubicBezTo>
                    <a:pt x="1357823" y="548070"/>
                    <a:pt x="1344073" y="548695"/>
                    <a:pt x="1330322" y="548695"/>
                  </a:cubicBezTo>
                  <a:close/>
                  <a:moveTo>
                    <a:pt x="27740" y="18662"/>
                  </a:moveTo>
                  <a:cubicBezTo>
                    <a:pt x="98369" y="52414"/>
                    <a:pt x="165873" y="84291"/>
                    <a:pt x="230878" y="115543"/>
                  </a:cubicBezTo>
                  <a:cubicBezTo>
                    <a:pt x="807789" y="391185"/>
                    <a:pt x="1131559" y="545570"/>
                    <a:pt x="1354698" y="533694"/>
                  </a:cubicBezTo>
                  <a:cubicBezTo>
                    <a:pt x="1197813" y="374309"/>
                    <a:pt x="854666" y="269928"/>
                    <a:pt x="243379" y="84291"/>
                  </a:cubicBezTo>
                  <a:cubicBezTo>
                    <a:pt x="174624" y="63665"/>
                    <a:pt x="102745" y="41788"/>
                    <a:pt x="27740" y="18662"/>
                  </a:cubicBezTo>
                  <a:close/>
                  <a:moveTo>
                    <a:pt x="13989" y="12412"/>
                  </a:moveTo>
                  <a:lnTo>
                    <a:pt x="10864" y="18662"/>
                  </a:lnTo>
                  <a:lnTo>
                    <a:pt x="13989" y="12412"/>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1" name="Google Shape;708;p38"/>
            <p:cNvSpPr/>
            <p:nvPr/>
          </p:nvSpPr>
          <p:spPr>
            <a:xfrm>
              <a:off x="8469360" y="461160"/>
              <a:ext cx="439920" cy="1110960"/>
            </a:xfrm>
            <a:custGeom>
              <a:avLst/>
              <a:gdLst>
                <a:gd name="textAreaLeft" fmla="*/ 0 w 439920"/>
                <a:gd name="textAreaRight" fmla="*/ 440280 w 439920"/>
                <a:gd name="textAreaTop" fmla="*/ 0 h 1110960"/>
                <a:gd name="textAreaBottom" fmla="*/ 1111320 h 1110960"/>
              </a:gdLst>
              <a:ahLst/>
              <a:rect l="textAreaLeft" t="textAreaTop" r="textAreaRight" b="textAreaBottom"/>
              <a:pathLst>
                <a:path w="548537" h="1384699">
                  <a:moveTo>
                    <a:pt x="2968" y="1384700"/>
                  </a:moveTo>
                  <a:lnTo>
                    <a:pt x="1717" y="1370324"/>
                  </a:lnTo>
                  <a:cubicBezTo>
                    <a:pt x="-18284" y="1142185"/>
                    <a:pt x="137351" y="816539"/>
                    <a:pt x="419869" y="224627"/>
                  </a:cubicBezTo>
                  <a:cubicBezTo>
                    <a:pt x="452996" y="155873"/>
                    <a:pt x="487373" y="83368"/>
                    <a:pt x="523000" y="7739"/>
                  </a:cubicBezTo>
                  <a:lnTo>
                    <a:pt x="523000" y="7739"/>
                  </a:lnTo>
                  <a:cubicBezTo>
                    <a:pt x="526125" y="1488"/>
                    <a:pt x="533001" y="-1637"/>
                    <a:pt x="539876" y="863"/>
                  </a:cubicBezTo>
                  <a:cubicBezTo>
                    <a:pt x="546752" y="3363"/>
                    <a:pt x="549877" y="10239"/>
                    <a:pt x="548002" y="17114"/>
                  </a:cubicBezTo>
                  <a:cubicBezTo>
                    <a:pt x="523625" y="97744"/>
                    <a:pt x="499874" y="173999"/>
                    <a:pt x="477998" y="247129"/>
                  </a:cubicBezTo>
                  <a:cubicBezTo>
                    <a:pt x="287361" y="874668"/>
                    <a:pt x="182354" y="1220315"/>
                    <a:pt x="13593" y="1375324"/>
                  </a:cubicBezTo>
                  <a:lnTo>
                    <a:pt x="2968" y="1384700"/>
                  </a:lnTo>
                  <a:close/>
                  <a:moveTo>
                    <a:pt x="529876" y="27740"/>
                  </a:moveTo>
                  <a:cubicBezTo>
                    <a:pt x="496123" y="98369"/>
                    <a:pt x="463622" y="166498"/>
                    <a:pt x="432994" y="230878"/>
                  </a:cubicBezTo>
                  <a:cubicBezTo>
                    <a:pt x="157352" y="807789"/>
                    <a:pt x="2968" y="1130934"/>
                    <a:pt x="14843" y="1354073"/>
                  </a:cubicBezTo>
                  <a:cubicBezTo>
                    <a:pt x="174228" y="1197188"/>
                    <a:pt x="278610" y="854042"/>
                    <a:pt x="464246" y="242753"/>
                  </a:cubicBezTo>
                  <a:cubicBezTo>
                    <a:pt x="484873" y="174624"/>
                    <a:pt x="506749" y="102745"/>
                    <a:pt x="529876" y="27740"/>
                  </a:cubicBezTo>
                  <a:close/>
                  <a:moveTo>
                    <a:pt x="536126" y="13989"/>
                  </a:moveTo>
                  <a:lnTo>
                    <a:pt x="536126" y="13989"/>
                  </a:lnTo>
                  <a:lnTo>
                    <a:pt x="529876" y="10864"/>
                  </a:lnTo>
                  <a:lnTo>
                    <a:pt x="536126"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2" name="Google Shape;709;p38"/>
            <p:cNvSpPr/>
            <p:nvPr/>
          </p:nvSpPr>
          <p:spPr>
            <a:xfrm>
              <a:off x="7951320" y="1783080"/>
              <a:ext cx="439920" cy="1112040"/>
            </a:xfrm>
            <a:custGeom>
              <a:avLst/>
              <a:gdLst>
                <a:gd name="textAreaLeft" fmla="*/ 0 w 439920"/>
                <a:gd name="textAreaRight" fmla="*/ 440280 w 439920"/>
                <a:gd name="textAreaTop" fmla="*/ 0 h 1112040"/>
                <a:gd name="textAreaBottom" fmla="*/ 1112400 h 1112040"/>
              </a:gdLst>
              <a:ahLst/>
              <a:rect l="textAreaLeft" t="textAreaTop" r="textAreaRight" b="textAreaBottom"/>
              <a:pathLst>
                <a:path w="548537" h="1385711">
                  <a:moveTo>
                    <a:pt x="13662" y="1385712"/>
                  </a:moveTo>
                  <a:cubicBezTo>
                    <a:pt x="11787" y="1385712"/>
                    <a:pt x="10537" y="1385712"/>
                    <a:pt x="8662" y="1384462"/>
                  </a:cubicBezTo>
                  <a:cubicBezTo>
                    <a:pt x="1786" y="1381962"/>
                    <a:pt x="-1339" y="1375087"/>
                    <a:pt x="536" y="1368211"/>
                  </a:cubicBezTo>
                  <a:lnTo>
                    <a:pt x="536" y="1368211"/>
                  </a:lnTo>
                  <a:cubicBezTo>
                    <a:pt x="24912" y="1287581"/>
                    <a:pt x="48664" y="1211326"/>
                    <a:pt x="70541" y="1138197"/>
                  </a:cubicBezTo>
                  <a:cubicBezTo>
                    <a:pt x="261178" y="510657"/>
                    <a:pt x="366184" y="165010"/>
                    <a:pt x="534944" y="10001"/>
                  </a:cubicBezTo>
                  <a:lnTo>
                    <a:pt x="545570" y="0"/>
                  </a:lnTo>
                  <a:lnTo>
                    <a:pt x="546820" y="14376"/>
                  </a:lnTo>
                  <a:cubicBezTo>
                    <a:pt x="566822" y="242515"/>
                    <a:pt x="411187" y="568161"/>
                    <a:pt x="128669" y="1160698"/>
                  </a:cubicBezTo>
                  <a:cubicBezTo>
                    <a:pt x="96167" y="1229452"/>
                    <a:pt x="61165" y="1301332"/>
                    <a:pt x="25537" y="1377587"/>
                  </a:cubicBezTo>
                  <a:cubicBezTo>
                    <a:pt x="23038" y="1383212"/>
                    <a:pt x="18662" y="1385712"/>
                    <a:pt x="13662" y="1385712"/>
                  </a:cubicBezTo>
                  <a:close/>
                  <a:moveTo>
                    <a:pt x="8037" y="1370711"/>
                  </a:moveTo>
                  <a:lnTo>
                    <a:pt x="14912" y="1372586"/>
                  </a:lnTo>
                  <a:cubicBezTo>
                    <a:pt x="14912" y="1372586"/>
                    <a:pt x="14912" y="1372586"/>
                    <a:pt x="14912" y="1372586"/>
                  </a:cubicBezTo>
                  <a:lnTo>
                    <a:pt x="8037" y="1370711"/>
                  </a:lnTo>
                  <a:close/>
                  <a:moveTo>
                    <a:pt x="534319" y="31877"/>
                  </a:moveTo>
                  <a:cubicBezTo>
                    <a:pt x="374934" y="188762"/>
                    <a:pt x="270553" y="531908"/>
                    <a:pt x="84916" y="1143197"/>
                  </a:cubicBezTo>
                  <a:cubicBezTo>
                    <a:pt x="63665" y="1213826"/>
                    <a:pt x="41163" y="1287581"/>
                    <a:pt x="17412" y="1364461"/>
                  </a:cubicBezTo>
                  <a:cubicBezTo>
                    <a:pt x="51164" y="1291956"/>
                    <a:pt x="84291" y="1221952"/>
                    <a:pt x="116168" y="1155073"/>
                  </a:cubicBezTo>
                  <a:cubicBezTo>
                    <a:pt x="391185" y="578786"/>
                    <a:pt x="545570" y="255016"/>
                    <a:pt x="534319" y="318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3" name="Google Shape;710;p38"/>
            <p:cNvSpPr/>
            <p:nvPr/>
          </p:nvSpPr>
          <p:spPr>
            <a:xfrm>
              <a:off x="8536320" y="1717200"/>
              <a:ext cx="1110960" cy="439920"/>
            </a:xfrm>
            <a:custGeom>
              <a:avLst/>
              <a:gdLst>
                <a:gd name="textAreaLeft" fmla="*/ 0 w 1110960"/>
                <a:gd name="textAreaRight" fmla="*/ 1111320 w 1110960"/>
                <a:gd name="textAreaTop" fmla="*/ 0 h 439920"/>
                <a:gd name="textAreaBottom" fmla="*/ 440280 h 439920"/>
              </a:gdLst>
              <a:ahLst/>
              <a:rect l="textAreaLeft" t="textAreaTop" r="textAreaRight" b="textAreaBottom"/>
              <a:pathLst>
                <a:path w="1384700" h="548626">
                  <a:moveTo>
                    <a:pt x="1371961" y="548627"/>
                  </a:moveTo>
                  <a:cubicBezTo>
                    <a:pt x="1370711" y="548627"/>
                    <a:pt x="1369462" y="548627"/>
                    <a:pt x="1368211" y="548002"/>
                  </a:cubicBezTo>
                  <a:cubicBezTo>
                    <a:pt x="1287581" y="523625"/>
                    <a:pt x="1211326" y="499874"/>
                    <a:pt x="1138197" y="477997"/>
                  </a:cubicBezTo>
                  <a:cubicBezTo>
                    <a:pt x="510658" y="287360"/>
                    <a:pt x="165011" y="182354"/>
                    <a:pt x="10001" y="13593"/>
                  </a:cubicBezTo>
                  <a:lnTo>
                    <a:pt x="0" y="2968"/>
                  </a:lnTo>
                  <a:lnTo>
                    <a:pt x="14376" y="1717"/>
                  </a:lnTo>
                  <a:cubicBezTo>
                    <a:pt x="241891" y="-18284"/>
                    <a:pt x="568161" y="137351"/>
                    <a:pt x="1160074" y="419869"/>
                  </a:cubicBezTo>
                  <a:cubicBezTo>
                    <a:pt x="1228828" y="452996"/>
                    <a:pt x="1300707" y="487373"/>
                    <a:pt x="1376962" y="523000"/>
                  </a:cubicBezTo>
                  <a:lnTo>
                    <a:pt x="1376962" y="523000"/>
                  </a:lnTo>
                  <a:cubicBezTo>
                    <a:pt x="1383212" y="526125"/>
                    <a:pt x="1386337" y="533001"/>
                    <a:pt x="1383837" y="539876"/>
                  </a:cubicBezTo>
                  <a:cubicBezTo>
                    <a:pt x="1381963" y="545502"/>
                    <a:pt x="1376962" y="548627"/>
                    <a:pt x="1371961" y="548627"/>
                  </a:cubicBezTo>
                  <a:close/>
                  <a:moveTo>
                    <a:pt x="1371336" y="536126"/>
                  </a:moveTo>
                  <a:lnTo>
                    <a:pt x="1371336" y="536126"/>
                  </a:lnTo>
                  <a:lnTo>
                    <a:pt x="1374462" y="529876"/>
                  </a:lnTo>
                  <a:lnTo>
                    <a:pt x="1371336" y="536126"/>
                  </a:lnTo>
                  <a:close/>
                  <a:moveTo>
                    <a:pt x="30627" y="14843"/>
                  </a:moveTo>
                  <a:cubicBezTo>
                    <a:pt x="187512" y="174228"/>
                    <a:pt x="530659" y="278610"/>
                    <a:pt x="1141947" y="464246"/>
                  </a:cubicBezTo>
                  <a:cubicBezTo>
                    <a:pt x="1210702" y="484873"/>
                    <a:pt x="1282581" y="506749"/>
                    <a:pt x="1357586" y="529876"/>
                  </a:cubicBezTo>
                  <a:cubicBezTo>
                    <a:pt x="1286956" y="496124"/>
                    <a:pt x="1218827" y="463621"/>
                    <a:pt x="1154448" y="432995"/>
                  </a:cubicBezTo>
                  <a:cubicBezTo>
                    <a:pt x="577536" y="157352"/>
                    <a:pt x="253767" y="2968"/>
                    <a:pt x="30627" y="1484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4" name="Google Shape;711;p38"/>
            <p:cNvSpPr/>
            <p:nvPr/>
          </p:nvSpPr>
          <p:spPr>
            <a:xfrm>
              <a:off x="7236000" y="1723320"/>
              <a:ext cx="1090800" cy="487440"/>
            </a:xfrm>
            <a:custGeom>
              <a:avLst/>
              <a:gdLst>
                <a:gd name="textAreaLeft" fmla="*/ 0 w 1090800"/>
                <a:gd name="textAreaRight" fmla="*/ 1091160 w 1090800"/>
                <a:gd name="textAreaTop" fmla="*/ 0 h 487440"/>
                <a:gd name="textAreaBottom" fmla="*/ 487800 h 487440"/>
              </a:gdLst>
              <a:ahLst/>
              <a:rect l="textAreaLeft" t="textAreaTop" r="textAreaRight" b="textAreaBottom"/>
              <a:pathLst>
                <a:path w="1359555" h="607906">
                  <a:moveTo>
                    <a:pt x="13221" y="607907"/>
                  </a:moveTo>
                  <a:cubicBezTo>
                    <a:pt x="8221" y="607907"/>
                    <a:pt x="3845" y="604781"/>
                    <a:pt x="1345" y="599781"/>
                  </a:cubicBezTo>
                  <a:cubicBezTo>
                    <a:pt x="-1780" y="593530"/>
                    <a:pt x="720" y="586030"/>
                    <a:pt x="6971" y="582905"/>
                  </a:cubicBezTo>
                  <a:cubicBezTo>
                    <a:pt x="81350" y="543527"/>
                    <a:pt x="151980" y="506025"/>
                    <a:pt x="218859" y="469773"/>
                  </a:cubicBezTo>
                  <a:cubicBezTo>
                    <a:pt x="797645" y="161003"/>
                    <a:pt x="1116415" y="-9007"/>
                    <a:pt x="1345180" y="368"/>
                  </a:cubicBezTo>
                  <a:lnTo>
                    <a:pt x="1359556" y="993"/>
                  </a:lnTo>
                  <a:lnTo>
                    <a:pt x="1350180" y="12244"/>
                  </a:lnTo>
                  <a:cubicBezTo>
                    <a:pt x="1203296" y="187880"/>
                    <a:pt x="862650" y="307888"/>
                    <a:pt x="244486" y="526651"/>
                  </a:cubicBezTo>
                  <a:cubicBezTo>
                    <a:pt x="172606" y="552278"/>
                    <a:pt x="96976" y="578530"/>
                    <a:pt x="17596" y="606656"/>
                  </a:cubicBezTo>
                  <a:lnTo>
                    <a:pt x="17596" y="606656"/>
                  </a:lnTo>
                  <a:cubicBezTo>
                    <a:pt x="15721" y="607281"/>
                    <a:pt x="14471" y="607907"/>
                    <a:pt x="13221" y="607907"/>
                  </a:cubicBezTo>
                  <a:close/>
                  <a:moveTo>
                    <a:pt x="12596" y="593530"/>
                  </a:moveTo>
                  <a:lnTo>
                    <a:pt x="12596" y="593530"/>
                  </a:lnTo>
                  <a:lnTo>
                    <a:pt x="12596" y="593530"/>
                  </a:lnTo>
                  <a:lnTo>
                    <a:pt x="12596" y="593530"/>
                  </a:lnTo>
                  <a:close/>
                  <a:moveTo>
                    <a:pt x="1325804" y="14119"/>
                  </a:moveTo>
                  <a:cubicBezTo>
                    <a:pt x="1102040" y="14119"/>
                    <a:pt x="786395" y="182880"/>
                    <a:pt x="225734" y="482274"/>
                  </a:cubicBezTo>
                  <a:cubicBezTo>
                    <a:pt x="162606" y="516026"/>
                    <a:pt x="96352" y="551028"/>
                    <a:pt x="26972" y="587905"/>
                  </a:cubicBezTo>
                  <a:cubicBezTo>
                    <a:pt x="100727" y="561653"/>
                    <a:pt x="171981" y="536652"/>
                    <a:pt x="239485" y="512900"/>
                  </a:cubicBezTo>
                  <a:cubicBezTo>
                    <a:pt x="842023" y="299762"/>
                    <a:pt x="1179544" y="180379"/>
                    <a:pt x="1329554" y="14119"/>
                  </a:cubicBezTo>
                  <a:cubicBezTo>
                    <a:pt x="1328304" y="14119"/>
                    <a:pt x="1327054" y="14119"/>
                    <a:pt x="1325804" y="14119"/>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5" name="Google Shape;712;p38"/>
            <p:cNvSpPr/>
            <p:nvPr/>
          </p:nvSpPr>
          <p:spPr>
            <a:xfrm>
              <a:off x="8475840" y="1782360"/>
              <a:ext cx="487440" cy="1090800"/>
            </a:xfrm>
            <a:custGeom>
              <a:avLst/>
              <a:gdLst>
                <a:gd name="textAreaLeft" fmla="*/ 0 w 487440"/>
                <a:gd name="textAreaRight" fmla="*/ 487800 w 487440"/>
                <a:gd name="textAreaTop" fmla="*/ 0 h 1090800"/>
                <a:gd name="textAreaBottom" fmla="*/ 1091160 h 1090800"/>
              </a:gdLst>
              <a:ahLst/>
              <a:rect l="textAreaLeft" t="textAreaTop" r="textAreaRight" b="textAreaBottom"/>
              <a:pathLst>
                <a:path w="607567" h="1359460">
                  <a:moveTo>
                    <a:pt x="594203" y="1359460"/>
                  </a:moveTo>
                  <a:cubicBezTo>
                    <a:pt x="589204" y="1359460"/>
                    <a:pt x="584828" y="1356960"/>
                    <a:pt x="582953" y="1352585"/>
                  </a:cubicBezTo>
                  <a:cubicBezTo>
                    <a:pt x="543575" y="1278205"/>
                    <a:pt x="506073" y="1208201"/>
                    <a:pt x="469821" y="1140697"/>
                  </a:cubicBezTo>
                  <a:cubicBezTo>
                    <a:pt x="161052" y="561910"/>
                    <a:pt x="-9584" y="243140"/>
                    <a:pt x="416" y="14376"/>
                  </a:cubicBezTo>
                  <a:lnTo>
                    <a:pt x="1042" y="0"/>
                  </a:lnTo>
                  <a:lnTo>
                    <a:pt x="12292" y="9376"/>
                  </a:lnTo>
                  <a:cubicBezTo>
                    <a:pt x="187928" y="156260"/>
                    <a:pt x="307936" y="496906"/>
                    <a:pt x="526700" y="1115070"/>
                  </a:cubicBezTo>
                  <a:cubicBezTo>
                    <a:pt x="552326" y="1186949"/>
                    <a:pt x="578578" y="1262579"/>
                    <a:pt x="606704" y="1341334"/>
                  </a:cubicBezTo>
                  <a:lnTo>
                    <a:pt x="606704" y="1341334"/>
                  </a:lnTo>
                  <a:cubicBezTo>
                    <a:pt x="609205" y="1348210"/>
                    <a:pt x="606079" y="1355085"/>
                    <a:pt x="599829" y="1357585"/>
                  </a:cubicBezTo>
                  <a:cubicBezTo>
                    <a:pt x="597329" y="1358835"/>
                    <a:pt x="595454" y="1359460"/>
                    <a:pt x="594203" y="1359460"/>
                  </a:cubicBezTo>
                  <a:close/>
                  <a:moveTo>
                    <a:pt x="592954" y="1346334"/>
                  </a:moveTo>
                  <a:lnTo>
                    <a:pt x="592954" y="1346334"/>
                  </a:lnTo>
                  <a:lnTo>
                    <a:pt x="592954" y="1346334"/>
                  </a:lnTo>
                  <a:lnTo>
                    <a:pt x="592954" y="1346334"/>
                  </a:lnTo>
                  <a:close/>
                  <a:moveTo>
                    <a:pt x="14167" y="30002"/>
                  </a:moveTo>
                  <a:cubicBezTo>
                    <a:pt x="12292" y="253766"/>
                    <a:pt x="181053" y="570036"/>
                    <a:pt x="482322" y="1133821"/>
                  </a:cubicBezTo>
                  <a:cubicBezTo>
                    <a:pt x="516074" y="1196950"/>
                    <a:pt x="551076" y="1263204"/>
                    <a:pt x="587953" y="1331959"/>
                  </a:cubicBezTo>
                  <a:cubicBezTo>
                    <a:pt x="561702" y="1258204"/>
                    <a:pt x="536700" y="1186949"/>
                    <a:pt x="512948" y="1119445"/>
                  </a:cubicBezTo>
                  <a:cubicBezTo>
                    <a:pt x="299810" y="517532"/>
                    <a:pt x="180428" y="179386"/>
                    <a:pt x="14167" y="30002"/>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6" name="Google Shape;713;p38"/>
            <p:cNvSpPr/>
            <p:nvPr/>
          </p:nvSpPr>
          <p:spPr>
            <a:xfrm>
              <a:off x="8534880" y="1145880"/>
              <a:ext cx="1090800" cy="487440"/>
            </a:xfrm>
            <a:custGeom>
              <a:avLst/>
              <a:gdLst>
                <a:gd name="textAreaLeft" fmla="*/ 0 w 1090800"/>
                <a:gd name="textAreaRight" fmla="*/ 1091160 w 1090800"/>
                <a:gd name="textAreaTop" fmla="*/ 0 h 487440"/>
                <a:gd name="textAreaBottom" fmla="*/ 487800 h 487440"/>
              </a:gdLst>
              <a:ahLst/>
              <a:rect l="textAreaLeft" t="textAreaTop" r="textAreaRight" b="textAreaBottom"/>
              <a:pathLst>
                <a:path w="1359555" h="607776">
                  <a:moveTo>
                    <a:pt x="33127" y="607776"/>
                  </a:moveTo>
                  <a:cubicBezTo>
                    <a:pt x="26876" y="607776"/>
                    <a:pt x="20626" y="607776"/>
                    <a:pt x="14375" y="607151"/>
                  </a:cubicBezTo>
                  <a:lnTo>
                    <a:pt x="0" y="606526"/>
                  </a:lnTo>
                  <a:lnTo>
                    <a:pt x="9376" y="595275"/>
                  </a:lnTo>
                  <a:cubicBezTo>
                    <a:pt x="156260" y="419639"/>
                    <a:pt x="496906" y="299632"/>
                    <a:pt x="1115695" y="80868"/>
                  </a:cubicBezTo>
                  <a:cubicBezTo>
                    <a:pt x="1187575" y="55241"/>
                    <a:pt x="1263204" y="28990"/>
                    <a:pt x="1341959" y="863"/>
                  </a:cubicBezTo>
                  <a:lnTo>
                    <a:pt x="1341959" y="863"/>
                  </a:lnTo>
                  <a:cubicBezTo>
                    <a:pt x="1348834" y="-1637"/>
                    <a:pt x="1355710" y="1488"/>
                    <a:pt x="1358210" y="7739"/>
                  </a:cubicBezTo>
                  <a:cubicBezTo>
                    <a:pt x="1361335" y="13989"/>
                    <a:pt x="1358836" y="21489"/>
                    <a:pt x="1352585" y="24615"/>
                  </a:cubicBezTo>
                  <a:cubicBezTo>
                    <a:pt x="1278205" y="63992"/>
                    <a:pt x="1207576" y="101494"/>
                    <a:pt x="1140697" y="137747"/>
                  </a:cubicBezTo>
                  <a:cubicBezTo>
                    <a:pt x="576911" y="438391"/>
                    <a:pt x="260016" y="607776"/>
                    <a:pt x="33127" y="607776"/>
                  </a:cubicBezTo>
                  <a:close/>
                  <a:moveTo>
                    <a:pt x="29377" y="593400"/>
                  </a:moveTo>
                  <a:cubicBezTo>
                    <a:pt x="30627" y="593400"/>
                    <a:pt x="31877" y="593400"/>
                    <a:pt x="32502" y="593400"/>
                  </a:cubicBezTo>
                  <a:cubicBezTo>
                    <a:pt x="256266" y="593400"/>
                    <a:pt x="571911" y="424640"/>
                    <a:pt x="1132571" y="125246"/>
                  </a:cubicBezTo>
                  <a:cubicBezTo>
                    <a:pt x="1195700" y="91494"/>
                    <a:pt x="1261955" y="56492"/>
                    <a:pt x="1331334" y="19614"/>
                  </a:cubicBezTo>
                  <a:cubicBezTo>
                    <a:pt x="1257579" y="45866"/>
                    <a:pt x="1186950" y="70867"/>
                    <a:pt x="1119445" y="94619"/>
                  </a:cubicBezTo>
                  <a:cubicBezTo>
                    <a:pt x="516907" y="307132"/>
                    <a:pt x="179386" y="426515"/>
                    <a:pt x="29377" y="593400"/>
                  </a:cubicBezTo>
                  <a:close/>
                  <a:moveTo>
                    <a:pt x="1346335" y="13989"/>
                  </a:moveTo>
                  <a:lnTo>
                    <a:pt x="1346335" y="13989"/>
                  </a:lnTo>
                  <a:lnTo>
                    <a:pt x="1343834" y="7113"/>
                  </a:lnTo>
                  <a:lnTo>
                    <a:pt x="1346335"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7" name="Google Shape;714;p38"/>
            <p:cNvSpPr/>
            <p:nvPr/>
          </p:nvSpPr>
          <p:spPr>
            <a:xfrm>
              <a:off x="7898040" y="483120"/>
              <a:ext cx="487440" cy="1090800"/>
            </a:xfrm>
            <a:custGeom>
              <a:avLst/>
              <a:gdLst>
                <a:gd name="textAreaLeft" fmla="*/ 0 w 487440"/>
                <a:gd name="textAreaRight" fmla="*/ 487800 w 487440"/>
                <a:gd name="textAreaTop" fmla="*/ 0 h 1090800"/>
                <a:gd name="textAreaBottom" fmla="*/ 1091160 h 1090800"/>
              </a:gdLst>
              <a:ahLst/>
              <a:rect l="textAreaLeft" t="textAreaTop" r="textAreaRight" b="textAreaBottom"/>
              <a:pathLst>
                <a:path w="607567" h="1359555">
                  <a:moveTo>
                    <a:pt x="606526" y="1359556"/>
                  </a:moveTo>
                  <a:lnTo>
                    <a:pt x="595275" y="1350180"/>
                  </a:lnTo>
                  <a:cubicBezTo>
                    <a:pt x="419639" y="1203296"/>
                    <a:pt x="299632" y="862650"/>
                    <a:pt x="80869" y="243861"/>
                  </a:cubicBezTo>
                  <a:cubicBezTo>
                    <a:pt x="55242" y="171981"/>
                    <a:pt x="28990" y="96351"/>
                    <a:pt x="863" y="17596"/>
                  </a:cubicBezTo>
                  <a:lnTo>
                    <a:pt x="863" y="17596"/>
                  </a:lnTo>
                  <a:cubicBezTo>
                    <a:pt x="-1637" y="10721"/>
                    <a:pt x="1488" y="3846"/>
                    <a:pt x="7738" y="1345"/>
                  </a:cubicBezTo>
                  <a:cubicBezTo>
                    <a:pt x="13989" y="-1780"/>
                    <a:pt x="21490" y="720"/>
                    <a:pt x="24615" y="6971"/>
                  </a:cubicBezTo>
                  <a:cubicBezTo>
                    <a:pt x="63992" y="81350"/>
                    <a:pt x="101494" y="151980"/>
                    <a:pt x="137747" y="218859"/>
                  </a:cubicBezTo>
                  <a:cubicBezTo>
                    <a:pt x="446516" y="797645"/>
                    <a:pt x="617152" y="1116415"/>
                    <a:pt x="607151" y="1344555"/>
                  </a:cubicBezTo>
                  <a:lnTo>
                    <a:pt x="606526" y="1359556"/>
                  </a:lnTo>
                  <a:close/>
                  <a:moveTo>
                    <a:pt x="19614" y="27597"/>
                  </a:moveTo>
                  <a:cubicBezTo>
                    <a:pt x="45866" y="101352"/>
                    <a:pt x="70868" y="171981"/>
                    <a:pt x="94619" y="239485"/>
                  </a:cubicBezTo>
                  <a:cubicBezTo>
                    <a:pt x="307757" y="842023"/>
                    <a:pt x="427140" y="1180170"/>
                    <a:pt x="593401" y="1329554"/>
                  </a:cubicBezTo>
                  <a:cubicBezTo>
                    <a:pt x="595275" y="1105790"/>
                    <a:pt x="426515" y="789520"/>
                    <a:pt x="125246" y="225735"/>
                  </a:cubicBezTo>
                  <a:cubicBezTo>
                    <a:pt x="91494" y="162606"/>
                    <a:pt x="56492" y="96976"/>
                    <a:pt x="19614" y="27597"/>
                  </a:cubicBezTo>
                  <a:close/>
                  <a:moveTo>
                    <a:pt x="14614" y="13221"/>
                  </a:moveTo>
                  <a:lnTo>
                    <a:pt x="7738" y="15721"/>
                  </a:lnTo>
                  <a:lnTo>
                    <a:pt x="14614" y="13221"/>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588" name="Google Shape;715;p38"/>
          <p:cNvSpPr/>
          <p:nvPr/>
        </p:nvSpPr>
        <p:spPr>
          <a:xfrm>
            <a:off x="107280" y="3724920"/>
            <a:ext cx="2027880" cy="1997640"/>
          </a:xfrm>
          <a:custGeom>
            <a:avLst/>
            <a:gdLst>
              <a:gd name="textAreaLeft" fmla="*/ 0 w 2027880"/>
              <a:gd name="textAreaRight" fmla="*/ 2028240 w 2027880"/>
              <a:gd name="textAreaTop" fmla="*/ 0 h 1997640"/>
              <a:gd name="textAreaBottom" fmla="*/ 1998000 h 199764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PlaceHolder 1"/>
          <p:cNvSpPr>
            <a:spLocks noGrp="1"/>
          </p:cNvSpPr>
          <p:nvPr>
            <p:ph type="title"/>
          </p:nvPr>
        </p:nvSpPr>
        <p:spPr>
          <a:xfrm>
            <a:off x="2038320" y="2400480"/>
            <a:ext cx="5067000" cy="809280"/>
          </a:xfrm>
          <a:prstGeom prst="rect">
            <a:avLst/>
          </a:prstGeom>
          <a:noFill/>
          <a:ln w="0">
            <a:noFill/>
          </a:ln>
        </p:spPr>
        <p:txBody>
          <a:bodyPr lIns="91440" rIns="91440" tIns="91440" bIns="91440" anchor="b">
            <a:normAutofit fontScale="84194"/>
          </a:bodyPr>
          <a:p>
            <a:pPr indent="0" algn="ctr">
              <a:lnSpc>
                <a:spcPct val="100000"/>
              </a:lnSpc>
              <a:buNone/>
              <a:tabLst>
                <a:tab algn="l" pos="0"/>
              </a:tabLst>
            </a:pPr>
            <a:r>
              <a:rPr b="1" lang="en" sz="5000" spc="-1" strike="noStrike">
                <a:solidFill>
                  <a:schemeClr val="dk1"/>
                </a:solidFill>
                <a:latin typeface="Commissioner"/>
                <a:ea typeface="Commissioner"/>
              </a:rPr>
              <a:t>Zohobooks Overview</a:t>
            </a:r>
            <a:endParaRPr b="0" lang="fr-FR" sz="5000" spc="-1" strike="noStrike">
              <a:solidFill>
                <a:schemeClr val="dk1"/>
              </a:solidFill>
              <a:latin typeface="Arial"/>
            </a:endParaRPr>
          </a:p>
        </p:txBody>
      </p:sp>
      <p:sp>
        <p:nvSpPr>
          <p:cNvPr id="590" name="PlaceHolder 2"/>
          <p:cNvSpPr>
            <a:spLocks noGrp="1"/>
          </p:cNvSpPr>
          <p:nvPr>
            <p:ph type="title"/>
          </p:nvPr>
        </p:nvSpPr>
        <p:spPr>
          <a:xfrm>
            <a:off x="4000680" y="1285920"/>
            <a:ext cx="1142640" cy="732960"/>
          </a:xfrm>
          <a:prstGeom prst="rect">
            <a:avLst/>
          </a:prstGeom>
          <a:solidFill>
            <a:schemeClr val="dk1"/>
          </a:solidFill>
          <a:ln w="0">
            <a:noFill/>
          </a:ln>
        </p:spPr>
        <p:txBody>
          <a:bodyPr lIns="91440" rIns="91440" tIns="91440" bIns="91440" anchor="ctr">
            <a:normAutofit fontScale="62490"/>
          </a:bodyPr>
          <a:p>
            <a:pPr indent="0" algn="ctr">
              <a:lnSpc>
                <a:spcPct val="100000"/>
              </a:lnSpc>
              <a:buNone/>
              <a:tabLst>
                <a:tab algn="l" pos="0"/>
              </a:tabLst>
            </a:pPr>
            <a:r>
              <a:rPr b="0" lang="en" sz="6000" spc="-1" strike="noStrike">
                <a:solidFill>
                  <a:schemeClr val="lt1"/>
                </a:solidFill>
                <a:latin typeface="Commissioner Light"/>
                <a:ea typeface="Commissioner Light"/>
              </a:rPr>
              <a:t>01</a:t>
            </a:r>
            <a:endParaRPr b="0" lang="fr-FR" sz="6000" spc="-1" strike="noStrike">
              <a:solidFill>
                <a:schemeClr val="dk1"/>
              </a:solidFill>
              <a:latin typeface="Arial"/>
            </a:endParaRPr>
          </a:p>
        </p:txBody>
      </p:sp>
      <p:sp>
        <p:nvSpPr>
          <p:cNvPr id="591" name="PlaceHolder 3"/>
          <p:cNvSpPr>
            <a:spLocks noGrp="1"/>
          </p:cNvSpPr>
          <p:nvPr>
            <p:ph type="subTitle"/>
          </p:nvPr>
        </p:nvSpPr>
        <p:spPr>
          <a:xfrm>
            <a:off x="2038320" y="3200400"/>
            <a:ext cx="5067000" cy="371160"/>
          </a:xfrm>
          <a:prstGeom prst="rect">
            <a:avLst/>
          </a:prstGeom>
          <a:noFill/>
          <a:ln w="0">
            <a:noFill/>
          </a:ln>
        </p:spPr>
        <p:txBody>
          <a:bodyPr lIns="91440" rIns="91440" tIns="91440" bIns="91440" anchor="t">
            <a:normAutofit fontScale="68178"/>
          </a:bodyPr>
          <a:p>
            <a:pPr indent="0" algn="ctr">
              <a:buNone/>
            </a:pPr>
            <a:endParaRPr b="0" lang="en-US" sz="1600" spc="-1" strike="noStrike">
              <a:solidFill>
                <a:schemeClr val="dk1"/>
              </a:solidFill>
              <a:latin typeface="Anek Telugu"/>
              <a:ea typeface="Anek Telugu"/>
            </a:endParaRPr>
          </a:p>
        </p:txBody>
      </p:sp>
      <p:grpSp>
        <p:nvGrpSpPr>
          <p:cNvPr id="592" name="Google Shape;723;p39"/>
          <p:cNvGrpSpPr/>
          <p:nvPr/>
        </p:nvGrpSpPr>
        <p:grpSpPr>
          <a:xfrm>
            <a:off x="7254360" y="892800"/>
            <a:ext cx="671400" cy="671040"/>
            <a:chOff x="7254360" y="892800"/>
            <a:chExt cx="671400" cy="671040"/>
          </a:xfrm>
        </p:grpSpPr>
        <p:sp>
          <p:nvSpPr>
            <p:cNvPr id="593" name="Google Shape;724;p39"/>
            <p:cNvSpPr/>
            <p:nvPr/>
          </p:nvSpPr>
          <p:spPr>
            <a:xfrm>
              <a:off x="7626600" y="1212840"/>
              <a:ext cx="299160" cy="30960"/>
            </a:xfrm>
            <a:custGeom>
              <a:avLst/>
              <a:gdLst>
                <a:gd name="textAreaLeft" fmla="*/ 0 w 299160"/>
                <a:gd name="textAreaRight" fmla="*/ 299520 w 299160"/>
                <a:gd name="textAreaTop" fmla="*/ 0 h 30960"/>
                <a:gd name="textAreaBottom" fmla="*/ 31320 h 3096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dk1"/>
            </a:solidFill>
            <a:ln w="0">
              <a:noFill/>
            </a:ln>
          </p:spPr>
          <p:style>
            <a:lnRef idx="0"/>
            <a:fillRef idx="0"/>
            <a:effectRef idx="0"/>
            <a:fontRef idx="minor"/>
          </p:style>
          <p:txBody>
            <a:bodyPr tIns="15480" bIns="15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4" name="Google Shape;725;p39"/>
            <p:cNvSpPr/>
            <p:nvPr/>
          </p:nvSpPr>
          <p:spPr>
            <a:xfrm>
              <a:off x="7574760" y="1264680"/>
              <a:ext cx="30600" cy="299160"/>
            </a:xfrm>
            <a:custGeom>
              <a:avLst/>
              <a:gdLst>
                <a:gd name="textAreaLeft" fmla="*/ 0 w 30600"/>
                <a:gd name="textAreaRight" fmla="*/ 30960 w 30600"/>
                <a:gd name="textAreaTop" fmla="*/ 0 h 299160"/>
                <a:gd name="textAreaBottom" fmla="*/ 299520 h 29916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5" name="Google Shape;726;p39"/>
            <p:cNvSpPr/>
            <p:nvPr/>
          </p:nvSpPr>
          <p:spPr>
            <a:xfrm>
              <a:off x="7254360" y="1212840"/>
              <a:ext cx="299160" cy="30960"/>
            </a:xfrm>
            <a:custGeom>
              <a:avLst/>
              <a:gdLst>
                <a:gd name="textAreaLeft" fmla="*/ 0 w 299160"/>
                <a:gd name="textAreaRight" fmla="*/ 299520 w 299160"/>
                <a:gd name="textAreaTop" fmla="*/ 0 h 30960"/>
                <a:gd name="textAreaBottom" fmla="*/ 31320 h 3096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dk1"/>
            </a:solidFill>
            <a:ln w="0">
              <a:noFill/>
            </a:ln>
          </p:spPr>
          <p:style>
            <a:lnRef idx="0"/>
            <a:fillRef idx="0"/>
            <a:effectRef idx="0"/>
            <a:fontRef idx="minor"/>
          </p:style>
          <p:txBody>
            <a:bodyPr tIns="15480" bIns="15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6" name="Google Shape;727;p39"/>
            <p:cNvSpPr/>
            <p:nvPr/>
          </p:nvSpPr>
          <p:spPr>
            <a:xfrm>
              <a:off x="7574760" y="892800"/>
              <a:ext cx="30960" cy="299160"/>
            </a:xfrm>
            <a:custGeom>
              <a:avLst/>
              <a:gdLst>
                <a:gd name="textAreaLeft" fmla="*/ 0 w 30960"/>
                <a:gd name="textAreaRight" fmla="*/ 31320 w 30960"/>
                <a:gd name="textAreaTop" fmla="*/ 0 h 299160"/>
                <a:gd name="textAreaBottom" fmla="*/ 299520 h 29916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7" name="Google Shape;728;p39"/>
            <p:cNvSpPr/>
            <p:nvPr/>
          </p:nvSpPr>
          <p:spPr>
            <a:xfrm>
              <a:off x="7616160" y="989640"/>
              <a:ext cx="212760" cy="212760"/>
            </a:xfrm>
            <a:custGeom>
              <a:avLst/>
              <a:gdLst>
                <a:gd name="textAreaLeft" fmla="*/ 0 w 212760"/>
                <a:gd name="textAreaRight" fmla="*/ 213120 w 212760"/>
                <a:gd name="textAreaTop" fmla="*/ 0 h 212760"/>
                <a:gd name="textAreaBottom" fmla="*/ 213120 h 21276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8" name="Google Shape;729;p39"/>
            <p:cNvSpPr/>
            <p:nvPr/>
          </p:nvSpPr>
          <p:spPr>
            <a:xfrm>
              <a:off x="7553880" y="1192320"/>
              <a:ext cx="72720" cy="72720"/>
            </a:xfrm>
            <a:custGeom>
              <a:avLst/>
              <a:gdLst>
                <a:gd name="textAreaLeft" fmla="*/ 0 w 72720"/>
                <a:gd name="textAreaRight" fmla="*/ 73080 w 72720"/>
                <a:gd name="textAreaTop" fmla="*/ 0 h 72720"/>
                <a:gd name="textAreaBottom" fmla="*/ 73080 h 7272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dk1"/>
            </a:solidFill>
            <a:ln w="0">
              <a:noFill/>
            </a:ln>
          </p:spPr>
          <p:style>
            <a:lnRef idx="0"/>
            <a:fillRef idx="0"/>
            <a:effectRef idx="0"/>
            <a:fontRef idx="minor"/>
          </p:style>
          <p:txBody>
            <a:bodyPr tIns="36360" bIns="36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9" name="Google Shape;730;p39"/>
            <p:cNvSpPr/>
            <p:nvPr/>
          </p:nvSpPr>
          <p:spPr>
            <a:xfrm>
              <a:off x="7616160" y="1254240"/>
              <a:ext cx="212760" cy="212760"/>
            </a:xfrm>
            <a:custGeom>
              <a:avLst/>
              <a:gdLst>
                <a:gd name="textAreaLeft" fmla="*/ 0 w 212760"/>
                <a:gd name="textAreaRight" fmla="*/ 213120 w 212760"/>
                <a:gd name="textAreaTop" fmla="*/ 0 h 212760"/>
                <a:gd name="textAreaBottom" fmla="*/ 213120 h 21276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0" name="Google Shape;731;p39"/>
            <p:cNvSpPr/>
            <p:nvPr/>
          </p:nvSpPr>
          <p:spPr>
            <a:xfrm>
              <a:off x="7351560" y="1254240"/>
              <a:ext cx="212760" cy="212760"/>
            </a:xfrm>
            <a:custGeom>
              <a:avLst/>
              <a:gdLst>
                <a:gd name="textAreaLeft" fmla="*/ 0 w 212760"/>
                <a:gd name="textAreaRight" fmla="*/ 213120 w 212760"/>
                <a:gd name="textAreaTop" fmla="*/ 0 h 212760"/>
                <a:gd name="textAreaBottom" fmla="*/ 213120 h 21276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1" name="Google Shape;732;p39"/>
            <p:cNvSpPr/>
            <p:nvPr/>
          </p:nvSpPr>
          <p:spPr>
            <a:xfrm>
              <a:off x="7351560" y="989640"/>
              <a:ext cx="212760" cy="212760"/>
            </a:xfrm>
            <a:custGeom>
              <a:avLst/>
              <a:gdLst>
                <a:gd name="textAreaLeft" fmla="*/ 0 w 212760"/>
                <a:gd name="textAreaRight" fmla="*/ 213120 w 212760"/>
                <a:gd name="textAreaTop" fmla="*/ 0 h 212760"/>
                <a:gd name="textAreaBottom" fmla="*/ 213120 h 21276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602" name="Google Shape;733;p39"/>
          <p:cNvCxnSpPr/>
          <p:nvPr/>
        </p:nvCxnSpPr>
        <p:spPr>
          <a:xfrm>
            <a:off x="2475720" y="3854880"/>
            <a:ext cx="4192560" cy="360"/>
          </a:xfrm>
          <a:prstGeom prst="straightConnector1">
            <a:avLst/>
          </a:prstGeom>
          <a:ln w="9525">
            <a:solidFill>
              <a:srgbClr val="ffffff"/>
            </a:solidFill>
            <a:round/>
            <a:headEnd len="med" type="oval" w="med"/>
            <a:tailEnd len="med" type="oval" w="med"/>
          </a:ln>
        </p:spPr>
      </p:cxn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PlaceHolder 1"/>
          <p:cNvSpPr>
            <a:spLocks noGrp="1"/>
          </p:cNvSpPr>
          <p:nvPr>
            <p:ph type="title"/>
          </p:nvPr>
        </p:nvSpPr>
        <p:spPr>
          <a:xfrm>
            <a:off x="2133720" y="1609560"/>
            <a:ext cx="4876560" cy="1161720"/>
          </a:xfrm>
          <a:prstGeom prst="rect">
            <a:avLst/>
          </a:prstGeom>
          <a:noFill/>
          <a:ln w="0">
            <a:noFill/>
          </a:ln>
        </p:spPr>
        <p:txBody>
          <a:bodyPr lIns="91440" rIns="91440" tIns="91440" bIns="91440" anchor="b">
            <a:normAutofit fontScale="76487"/>
          </a:bodyPr>
          <a:p>
            <a:pPr indent="0" algn="ctr">
              <a:lnSpc>
                <a:spcPct val="100000"/>
              </a:lnSpc>
              <a:buNone/>
              <a:tabLst>
                <a:tab algn="l" pos="0"/>
              </a:tabLst>
            </a:pPr>
            <a:r>
              <a:rPr b="1" lang="en" sz="6000" spc="-1" strike="noStrike">
                <a:solidFill>
                  <a:schemeClr val="dk1"/>
                </a:solidFill>
                <a:latin typeface="Commissioner"/>
                <a:ea typeface="Commissioner"/>
              </a:rPr>
              <a:t>Features and Benefits</a:t>
            </a:r>
            <a:endParaRPr b="0" lang="fr-FR" sz="6000" spc="-1" strike="noStrike">
              <a:solidFill>
                <a:schemeClr val="dk1"/>
              </a:solidFill>
              <a:latin typeface="Arial"/>
            </a:endParaRPr>
          </a:p>
        </p:txBody>
      </p:sp>
      <p:sp>
        <p:nvSpPr>
          <p:cNvPr id="604" name="PlaceHolder 2"/>
          <p:cNvSpPr>
            <a:spLocks noGrp="1"/>
          </p:cNvSpPr>
          <p:nvPr>
            <p:ph type="subTitle"/>
          </p:nvPr>
        </p:nvSpPr>
        <p:spPr>
          <a:xfrm>
            <a:off x="2133720" y="2867040"/>
            <a:ext cx="4876560" cy="666360"/>
          </a:xfrm>
          <a:prstGeom prst="rect">
            <a:avLst/>
          </a:prstGeom>
          <a:noFill/>
          <a:ln w="0">
            <a:noFill/>
          </a:ln>
        </p:spPr>
        <p:txBody>
          <a:bodyPr lIns="91440" rIns="91440" tIns="91440" bIns="91440" anchor="t">
            <a:normAutofit fontScale="55668" lnSpcReduction="10000"/>
          </a:bodyPr>
          <a:p>
            <a:pPr indent="0" algn="ctr">
              <a:lnSpc>
                <a:spcPct val="100000"/>
              </a:lnSpc>
              <a:buNone/>
              <a:tabLst>
                <a:tab algn="l" pos="0"/>
              </a:tabLst>
            </a:pPr>
            <a:r>
              <a:rPr b="0" lang="en" sz="1600" spc="-1" strike="noStrike">
                <a:solidFill>
                  <a:schemeClr val="dk1"/>
                </a:solidFill>
                <a:latin typeface="Anek Telugu"/>
                <a:ea typeface="Anek Telugu"/>
              </a:rPr>
              <a:t>Zohobooks offers a range of features including invoicing, expense tracking, and bank reconciliation. Its cloud-based platform ensures that users can access their accounts from anywhere at any time. The real-time financial insights empower businesses to make informed decisions quickly, while automation reduces manual errors and saves time.</a:t>
            </a:r>
            <a:endParaRPr b="0" lang="en-US" sz="1600" spc="-1" strike="noStrike">
              <a:solidFill>
                <a:srgbClr val="ffffff"/>
              </a:solidFill>
              <a:latin typeface="OpenSymbol"/>
            </a:endParaRPr>
          </a:p>
        </p:txBody>
      </p:sp>
      <p:sp>
        <p:nvSpPr>
          <p:cNvPr id="605" name="Google Shape;697;p38"/>
          <p:cNvSpPr/>
          <p:nvPr/>
        </p:nvSpPr>
        <p:spPr>
          <a:xfrm>
            <a:off x="1444320" y="792720"/>
            <a:ext cx="499320" cy="602640"/>
          </a:xfrm>
          <a:custGeom>
            <a:avLst/>
            <a:gdLst>
              <a:gd name="textAreaLeft" fmla="*/ 0 w 499320"/>
              <a:gd name="textAreaRight" fmla="*/ 499680 w 499320"/>
              <a:gd name="textAreaTop" fmla="*/ 0 h 602640"/>
              <a:gd name="textAreaBottom" fmla="*/ 603000 h 6026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606" name="Google Shape;698;p38"/>
          <p:cNvGrpSpPr/>
          <p:nvPr/>
        </p:nvGrpSpPr>
        <p:grpSpPr>
          <a:xfrm>
            <a:off x="7044840" y="292320"/>
            <a:ext cx="2771280" cy="2771280"/>
            <a:chOff x="7044840" y="292320"/>
            <a:chExt cx="2771280" cy="2771280"/>
          </a:xfrm>
        </p:grpSpPr>
        <p:sp>
          <p:nvSpPr>
            <p:cNvPr id="607" name="Google Shape;699;p38"/>
            <p:cNvSpPr/>
            <p:nvPr/>
          </p:nvSpPr>
          <p:spPr>
            <a:xfrm>
              <a:off x="7044840" y="1614600"/>
              <a:ext cx="1264320" cy="127080"/>
            </a:xfrm>
            <a:custGeom>
              <a:avLst/>
              <a:gdLst>
                <a:gd name="textAreaLeft" fmla="*/ 0 w 1264320"/>
                <a:gd name="textAreaRight" fmla="*/ 1264680 w 1264320"/>
                <a:gd name="textAreaTop" fmla="*/ 0 h 127080"/>
                <a:gd name="textAreaBottom" fmla="*/ 127440 h 127080"/>
              </a:gdLst>
              <a:ahLst/>
              <a:rect l="textAreaLeft" t="textAreaTop" r="textAreaRight" b="textAreaBottom"/>
              <a:pathLst>
                <a:path w="1575723" h="158763">
                  <a:moveTo>
                    <a:pt x="1099444" y="158764"/>
                  </a:moveTo>
                  <a:cubicBezTo>
                    <a:pt x="888806" y="158764"/>
                    <a:pt x="617539" y="138137"/>
                    <a:pt x="266891" y="111886"/>
                  </a:cubicBezTo>
                  <a:cubicBezTo>
                    <a:pt x="186262" y="105635"/>
                    <a:pt x="101881" y="99385"/>
                    <a:pt x="12501" y="93135"/>
                  </a:cubicBezTo>
                  <a:cubicBezTo>
                    <a:pt x="5000" y="92510"/>
                    <a:pt x="0" y="86884"/>
                    <a:pt x="0" y="79384"/>
                  </a:cubicBezTo>
                  <a:cubicBezTo>
                    <a:pt x="0" y="71883"/>
                    <a:pt x="5000" y="66258"/>
                    <a:pt x="12501" y="65633"/>
                  </a:cubicBezTo>
                  <a:cubicBezTo>
                    <a:pt x="101256" y="59382"/>
                    <a:pt x="186262" y="52507"/>
                    <a:pt x="266891" y="46882"/>
                  </a:cubicBezTo>
                  <a:cubicBezTo>
                    <a:pt x="961936" y="-5622"/>
                    <a:pt x="1344459" y="-34374"/>
                    <a:pt x="1562598" y="73133"/>
                  </a:cubicBezTo>
                  <a:lnTo>
                    <a:pt x="1575724" y="79384"/>
                  </a:lnTo>
                  <a:lnTo>
                    <a:pt x="1562598" y="85634"/>
                  </a:lnTo>
                  <a:cubicBezTo>
                    <a:pt x="1454466" y="138762"/>
                    <a:pt x="1306332" y="158764"/>
                    <a:pt x="1099444" y="158764"/>
                  </a:cubicBezTo>
                  <a:close/>
                  <a:moveTo>
                    <a:pt x="23751" y="79384"/>
                  </a:moveTo>
                  <a:cubicBezTo>
                    <a:pt x="108757" y="85634"/>
                    <a:pt x="190012" y="91884"/>
                    <a:pt x="268142" y="97510"/>
                  </a:cubicBezTo>
                  <a:cubicBezTo>
                    <a:pt x="946310" y="148763"/>
                    <a:pt x="1326333" y="177515"/>
                    <a:pt x="1543222" y="79384"/>
                  </a:cubicBezTo>
                  <a:cubicBezTo>
                    <a:pt x="1326333" y="-18748"/>
                    <a:pt x="946935" y="10004"/>
                    <a:pt x="268767" y="61258"/>
                  </a:cubicBezTo>
                  <a:cubicBezTo>
                    <a:pt x="190637" y="66883"/>
                    <a:pt x="109382" y="73133"/>
                    <a:pt x="23751" y="79384"/>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8" name="Google Shape;700;p38"/>
            <p:cNvSpPr/>
            <p:nvPr/>
          </p:nvSpPr>
          <p:spPr>
            <a:xfrm>
              <a:off x="8366760" y="292320"/>
              <a:ext cx="127080" cy="1264320"/>
            </a:xfrm>
            <a:custGeom>
              <a:avLst/>
              <a:gdLst>
                <a:gd name="textAreaLeft" fmla="*/ 0 w 127080"/>
                <a:gd name="textAreaRight" fmla="*/ 127440 w 127080"/>
                <a:gd name="textAreaTop" fmla="*/ 0 h 1264320"/>
                <a:gd name="textAreaBottom" fmla="*/ 1264680 h 1264320"/>
              </a:gdLst>
              <a:ahLst/>
              <a:rect l="textAreaLeft" t="textAreaTop" r="textAreaRight" b="textAreaBottom"/>
              <a:pathLst>
                <a:path w="158767" h="1575723">
                  <a:moveTo>
                    <a:pt x="79383" y="1575724"/>
                  </a:moveTo>
                  <a:lnTo>
                    <a:pt x="73133" y="1562598"/>
                  </a:lnTo>
                  <a:cubicBezTo>
                    <a:pt x="-34373" y="1344459"/>
                    <a:pt x="-5622" y="961935"/>
                    <a:pt x="46882" y="266892"/>
                  </a:cubicBezTo>
                  <a:cubicBezTo>
                    <a:pt x="53132" y="186262"/>
                    <a:pt x="59382" y="101256"/>
                    <a:pt x="65633" y="12501"/>
                  </a:cubicBezTo>
                  <a:lnTo>
                    <a:pt x="65633" y="12501"/>
                  </a:lnTo>
                  <a:cubicBezTo>
                    <a:pt x="66258" y="5000"/>
                    <a:pt x="71883" y="0"/>
                    <a:pt x="79383" y="0"/>
                  </a:cubicBezTo>
                  <a:cubicBezTo>
                    <a:pt x="79383" y="0"/>
                    <a:pt x="79383" y="0"/>
                    <a:pt x="79383" y="0"/>
                  </a:cubicBezTo>
                  <a:cubicBezTo>
                    <a:pt x="86884" y="0"/>
                    <a:pt x="92509" y="5000"/>
                    <a:pt x="93135" y="12501"/>
                  </a:cubicBezTo>
                  <a:cubicBezTo>
                    <a:pt x="99385" y="101881"/>
                    <a:pt x="106260" y="186262"/>
                    <a:pt x="111886" y="266892"/>
                  </a:cubicBezTo>
                  <a:cubicBezTo>
                    <a:pt x="164389" y="961935"/>
                    <a:pt x="193141" y="1344459"/>
                    <a:pt x="85634" y="1561973"/>
                  </a:cubicBezTo>
                  <a:lnTo>
                    <a:pt x="79383" y="1575724"/>
                  </a:lnTo>
                  <a:close/>
                  <a:moveTo>
                    <a:pt x="79383" y="24377"/>
                  </a:moveTo>
                  <a:cubicBezTo>
                    <a:pt x="73133" y="110007"/>
                    <a:pt x="66883" y="191262"/>
                    <a:pt x="61257" y="268767"/>
                  </a:cubicBezTo>
                  <a:cubicBezTo>
                    <a:pt x="10004" y="946934"/>
                    <a:pt x="-18747" y="1326333"/>
                    <a:pt x="79383" y="1543222"/>
                  </a:cubicBezTo>
                  <a:cubicBezTo>
                    <a:pt x="177515" y="1326333"/>
                    <a:pt x="148763" y="946934"/>
                    <a:pt x="97510" y="268767"/>
                  </a:cubicBezTo>
                  <a:cubicBezTo>
                    <a:pt x="91884" y="191262"/>
                    <a:pt x="85634" y="109382"/>
                    <a:pt x="79383" y="243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9" name="Google Shape;701;p38"/>
            <p:cNvSpPr/>
            <p:nvPr/>
          </p:nvSpPr>
          <p:spPr>
            <a:xfrm>
              <a:off x="8366760" y="1799280"/>
              <a:ext cx="127080" cy="1264320"/>
            </a:xfrm>
            <a:custGeom>
              <a:avLst/>
              <a:gdLst>
                <a:gd name="textAreaLeft" fmla="*/ 0 w 127080"/>
                <a:gd name="textAreaRight" fmla="*/ 127440 w 127080"/>
                <a:gd name="textAreaTop" fmla="*/ 0 h 1264320"/>
                <a:gd name="textAreaBottom" fmla="*/ 1264680 h 1264320"/>
              </a:gdLst>
              <a:ahLst/>
              <a:rect l="textAreaLeft" t="textAreaTop" r="textAreaRight" b="textAreaBottom"/>
              <a:pathLst>
                <a:path w="158767" h="1575724">
                  <a:moveTo>
                    <a:pt x="79383" y="1575724"/>
                  </a:moveTo>
                  <a:cubicBezTo>
                    <a:pt x="71883" y="1575724"/>
                    <a:pt x="66258" y="1570724"/>
                    <a:pt x="65633" y="1563223"/>
                  </a:cubicBezTo>
                  <a:cubicBezTo>
                    <a:pt x="59382" y="1474468"/>
                    <a:pt x="52507" y="1389462"/>
                    <a:pt x="46882" y="1308832"/>
                  </a:cubicBezTo>
                  <a:cubicBezTo>
                    <a:pt x="-5622" y="613788"/>
                    <a:pt x="-34373" y="231265"/>
                    <a:pt x="73133" y="13126"/>
                  </a:cubicBezTo>
                  <a:lnTo>
                    <a:pt x="79383" y="0"/>
                  </a:lnTo>
                  <a:lnTo>
                    <a:pt x="85634" y="13126"/>
                  </a:lnTo>
                  <a:cubicBezTo>
                    <a:pt x="193141" y="231265"/>
                    <a:pt x="164389" y="613788"/>
                    <a:pt x="111886" y="1308207"/>
                  </a:cubicBezTo>
                  <a:cubicBezTo>
                    <a:pt x="105636" y="1388837"/>
                    <a:pt x="99385" y="1473843"/>
                    <a:pt x="93135" y="1563223"/>
                  </a:cubicBezTo>
                  <a:cubicBezTo>
                    <a:pt x="92509" y="1570724"/>
                    <a:pt x="86884" y="1575724"/>
                    <a:pt x="79383" y="1575724"/>
                  </a:cubicBezTo>
                  <a:cubicBezTo>
                    <a:pt x="79383" y="1575724"/>
                    <a:pt x="79383" y="1575724"/>
                    <a:pt x="79383" y="1575724"/>
                  </a:cubicBezTo>
                  <a:close/>
                  <a:moveTo>
                    <a:pt x="79383" y="33127"/>
                  </a:moveTo>
                  <a:cubicBezTo>
                    <a:pt x="-18747" y="250016"/>
                    <a:pt x="10004" y="630040"/>
                    <a:pt x="61257" y="1307582"/>
                  </a:cubicBezTo>
                  <a:cubicBezTo>
                    <a:pt x="66883" y="1385087"/>
                    <a:pt x="73133" y="1466342"/>
                    <a:pt x="79383" y="1551973"/>
                  </a:cubicBezTo>
                  <a:cubicBezTo>
                    <a:pt x="85634" y="1466342"/>
                    <a:pt x="91884" y="1385087"/>
                    <a:pt x="97510" y="1307582"/>
                  </a:cubicBezTo>
                  <a:cubicBezTo>
                    <a:pt x="148763" y="629414"/>
                    <a:pt x="177515" y="250016"/>
                    <a:pt x="79383" y="3312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0" name="Google Shape;702;p38"/>
            <p:cNvSpPr/>
            <p:nvPr/>
          </p:nvSpPr>
          <p:spPr>
            <a:xfrm>
              <a:off x="8551800" y="1614600"/>
              <a:ext cx="1264320" cy="127080"/>
            </a:xfrm>
            <a:custGeom>
              <a:avLst/>
              <a:gdLst>
                <a:gd name="textAreaLeft" fmla="*/ 0 w 1264320"/>
                <a:gd name="textAreaRight" fmla="*/ 1264680 w 1264320"/>
                <a:gd name="textAreaTop" fmla="*/ 0 h 127080"/>
                <a:gd name="textAreaBottom" fmla="*/ 127440 h 127080"/>
              </a:gdLst>
              <a:ahLst/>
              <a:rect l="textAreaLeft" t="textAreaTop" r="textAreaRight" b="textAreaBottom"/>
              <a:pathLst>
                <a:path w="1575723" h="158763">
                  <a:moveTo>
                    <a:pt x="476280" y="158764"/>
                  </a:moveTo>
                  <a:cubicBezTo>
                    <a:pt x="269392" y="158764"/>
                    <a:pt x="120632" y="138762"/>
                    <a:pt x="13126" y="85634"/>
                  </a:cubicBezTo>
                  <a:lnTo>
                    <a:pt x="0" y="79384"/>
                  </a:lnTo>
                  <a:lnTo>
                    <a:pt x="13126" y="73133"/>
                  </a:lnTo>
                  <a:cubicBezTo>
                    <a:pt x="231265" y="-34374"/>
                    <a:pt x="613788" y="-5622"/>
                    <a:pt x="1308832" y="46882"/>
                  </a:cubicBezTo>
                  <a:cubicBezTo>
                    <a:pt x="1389462" y="53132"/>
                    <a:pt x="1474467" y="59382"/>
                    <a:pt x="1563223" y="65633"/>
                  </a:cubicBezTo>
                  <a:cubicBezTo>
                    <a:pt x="1570723" y="66258"/>
                    <a:pt x="1575724" y="71883"/>
                    <a:pt x="1575724" y="79384"/>
                  </a:cubicBezTo>
                  <a:cubicBezTo>
                    <a:pt x="1575724" y="86884"/>
                    <a:pt x="1570723" y="92510"/>
                    <a:pt x="1563223" y="93135"/>
                  </a:cubicBezTo>
                  <a:cubicBezTo>
                    <a:pt x="1474467" y="99385"/>
                    <a:pt x="1389462" y="106260"/>
                    <a:pt x="1308832" y="111886"/>
                  </a:cubicBezTo>
                  <a:cubicBezTo>
                    <a:pt x="958185" y="138137"/>
                    <a:pt x="686918" y="158764"/>
                    <a:pt x="476280" y="158764"/>
                  </a:cubicBezTo>
                  <a:close/>
                  <a:moveTo>
                    <a:pt x="33127" y="79384"/>
                  </a:moveTo>
                  <a:cubicBezTo>
                    <a:pt x="250016" y="177515"/>
                    <a:pt x="630039" y="148763"/>
                    <a:pt x="1308207" y="97510"/>
                  </a:cubicBezTo>
                  <a:cubicBezTo>
                    <a:pt x="1385712" y="91884"/>
                    <a:pt x="1466967" y="85634"/>
                    <a:pt x="1552597" y="79384"/>
                  </a:cubicBezTo>
                  <a:cubicBezTo>
                    <a:pt x="1466967" y="73133"/>
                    <a:pt x="1385712" y="66883"/>
                    <a:pt x="1308207" y="61258"/>
                  </a:cubicBezTo>
                  <a:cubicBezTo>
                    <a:pt x="629414" y="10004"/>
                    <a:pt x="249390" y="-18748"/>
                    <a:pt x="33127" y="79384"/>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1" name="Google Shape;703;p38"/>
            <p:cNvSpPr/>
            <p:nvPr/>
          </p:nvSpPr>
          <p:spPr>
            <a:xfrm>
              <a:off x="7447320" y="1764720"/>
              <a:ext cx="897120" cy="896760"/>
            </a:xfrm>
            <a:custGeom>
              <a:avLst/>
              <a:gdLst>
                <a:gd name="textAreaLeft" fmla="*/ 0 w 897120"/>
                <a:gd name="textAreaRight" fmla="*/ 897480 w 897120"/>
                <a:gd name="textAreaTop" fmla="*/ 0 h 896760"/>
                <a:gd name="textAreaBottom" fmla="*/ 897120 h 896760"/>
              </a:gdLst>
              <a:ahLst/>
              <a:rect l="textAreaLeft" t="textAreaTop" r="textAreaRight" b="textAreaBottom"/>
              <a:pathLst>
                <a:path w="1117897" h="1117570">
                  <a:moveTo>
                    <a:pt x="13453" y="1117570"/>
                  </a:moveTo>
                  <a:cubicBezTo>
                    <a:pt x="10328" y="1117570"/>
                    <a:pt x="6578" y="1116320"/>
                    <a:pt x="4077" y="1113195"/>
                  </a:cubicBezTo>
                  <a:cubicBezTo>
                    <a:pt x="-923" y="1108195"/>
                    <a:pt x="-1548" y="1100069"/>
                    <a:pt x="3452" y="1095069"/>
                  </a:cubicBezTo>
                  <a:cubicBezTo>
                    <a:pt x="61581" y="1027565"/>
                    <a:pt x="117210" y="963185"/>
                    <a:pt x="169713" y="901932"/>
                  </a:cubicBezTo>
                  <a:cubicBezTo>
                    <a:pt x="624116" y="373773"/>
                    <a:pt x="874132" y="82505"/>
                    <a:pt x="1104147" y="4375"/>
                  </a:cubicBezTo>
                  <a:lnTo>
                    <a:pt x="1117897" y="0"/>
                  </a:lnTo>
                  <a:lnTo>
                    <a:pt x="1113522" y="13751"/>
                  </a:lnTo>
                  <a:cubicBezTo>
                    <a:pt x="1035392" y="243765"/>
                    <a:pt x="744124" y="493781"/>
                    <a:pt x="215966" y="948184"/>
                  </a:cubicBezTo>
                  <a:cubicBezTo>
                    <a:pt x="154712" y="1000688"/>
                    <a:pt x="90333" y="1056316"/>
                    <a:pt x="22204" y="1115070"/>
                  </a:cubicBezTo>
                  <a:lnTo>
                    <a:pt x="22204" y="1115070"/>
                  </a:lnTo>
                  <a:cubicBezTo>
                    <a:pt x="19703" y="1116320"/>
                    <a:pt x="16578" y="1117570"/>
                    <a:pt x="13453" y="1117570"/>
                  </a:cubicBezTo>
                  <a:close/>
                  <a:moveTo>
                    <a:pt x="1094771" y="22501"/>
                  </a:moveTo>
                  <a:cubicBezTo>
                    <a:pt x="872257" y="106257"/>
                    <a:pt x="624116" y="395025"/>
                    <a:pt x="180963" y="910682"/>
                  </a:cubicBezTo>
                  <a:cubicBezTo>
                    <a:pt x="130335" y="970061"/>
                    <a:pt x="77207" y="1031940"/>
                    <a:pt x="20953" y="1096319"/>
                  </a:cubicBezTo>
                  <a:cubicBezTo>
                    <a:pt x="85958" y="1040065"/>
                    <a:pt x="147836" y="986937"/>
                    <a:pt x="206590" y="936309"/>
                  </a:cubicBezTo>
                  <a:cubicBezTo>
                    <a:pt x="722247" y="493156"/>
                    <a:pt x="1011016" y="245015"/>
                    <a:pt x="109477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2" name="Google Shape;704;p38"/>
            <p:cNvSpPr/>
            <p:nvPr/>
          </p:nvSpPr>
          <p:spPr>
            <a:xfrm>
              <a:off x="8516880" y="1764720"/>
              <a:ext cx="897120" cy="896760"/>
            </a:xfrm>
            <a:custGeom>
              <a:avLst/>
              <a:gdLst>
                <a:gd name="textAreaLeft" fmla="*/ 0 w 897120"/>
                <a:gd name="textAreaRight" fmla="*/ 897480 w 897120"/>
                <a:gd name="textAreaTop" fmla="*/ 0 h 896760"/>
                <a:gd name="textAreaBottom" fmla="*/ 897120 h 896760"/>
              </a:gdLst>
              <a:ahLst/>
              <a:rect l="textAreaLeft" t="textAreaTop" r="textAreaRight" b="textAreaBottom"/>
              <a:pathLst>
                <a:path w="1117897" h="1117570">
                  <a:moveTo>
                    <a:pt x="1103819" y="1117570"/>
                  </a:moveTo>
                  <a:cubicBezTo>
                    <a:pt x="1100694" y="1117570"/>
                    <a:pt x="1097569" y="1116320"/>
                    <a:pt x="1095069" y="1114445"/>
                  </a:cubicBezTo>
                  <a:cubicBezTo>
                    <a:pt x="1027564" y="1056316"/>
                    <a:pt x="963185" y="1000688"/>
                    <a:pt x="901931" y="948184"/>
                  </a:cubicBezTo>
                  <a:cubicBezTo>
                    <a:pt x="373148" y="493781"/>
                    <a:pt x="82505" y="243765"/>
                    <a:pt x="4375" y="13751"/>
                  </a:cubicBezTo>
                  <a:lnTo>
                    <a:pt x="0" y="0"/>
                  </a:lnTo>
                  <a:lnTo>
                    <a:pt x="13751" y="4375"/>
                  </a:lnTo>
                  <a:cubicBezTo>
                    <a:pt x="243765" y="82505"/>
                    <a:pt x="493781" y="373773"/>
                    <a:pt x="948184" y="901932"/>
                  </a:cubicBezTo>
                  <a:cubicBezTo>
                    <a:pt x="1000688" y="963185"/>
                    <a:pt x="1056316" y="1027565"/>
                    <a:pt x="1114445" y="1095069"/>
                  </a:cubicBezTo>
                  <a:lnTo>
                    <a:pt x="1114445" y="1095069"/>
                  </a:lnTo>
                  <a:cubicBezTo>
                    <a:pt x="1119445" y="1100694"/>
                    <a:pt x="1118820" y="1108195"/>
                    <a:pt x="1113820" y="1113820"/>
                  </a:cubicBezTo>
                  <a:cubicBezTo>
                    <a:pt x="1110695" y="1116320"/>
                    <a:pt x="1107569" y="1117570"/>
                    <a:pt x="1103819" y="1117570"/>
                  </a:cubicBezTo>
                  <a:close/>
                  <a:moveTo>
                    <a:pt x="22501" y="22501"/>
                  </a:moveTo>
                  <a:cubicBezTo>
                    <a:pt x="106257" y="245015"/>
                    <a:pt x="395025" y="493156"/>
                    <a:pt x="910682" y="936934"/>
                  </a:cubicBezTo>
                  <a:cubicBezTo>
                    <a:pt x="969436" y="987562"/>
                    <a:pt x="1031940" y="1040690"/>
                    <a:pt x="1096318" y="1096944"/>
                  </a:cubicBezTo>
                  <a:cubicBezTo>
                    <a:pt x="1040690" y="1031940"/>
                    <a:pt x="986936" y="970061"/>
                    <a:pt x="936308" y="911307"/>
                  </a:cubicBezTo>
                  <a:cubicBezTo>
                    <a:pt x="493781" y="395025"/>
                    <a:pt x="245640" y="106257"/>
                    <a:pt x="2250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3" name="Google Shape;705;p38"/>
            <p:cNvSpPr/>
            <p:nvPr/>
          </p:nvSpPr>
          <p:spPr>
            <a:xfrm>
              <a:off x="8516160" y="694800"/>
              <a:ext cx="897120" cy="897480"/>
            </a:xfrm>
            <a:custGeom>
              <a:avLst/>
              <a:gdLst>
                <a:gd name="textAreaLeft" fmla="*/ 0 w 897120"/>
                <a:gd name="textAreaRight" fmla="*/ 897480 w 897120"/>
                <a:gd name="textAreaTop" fmla="*/ 0 h 897480"/>
                <a:gd name="textAreaBottom" fmla="*/ 897840 h 897480"/>
              </a:gdLst>
              <a:ahLst/>
              <a:rect l="textAreaLeft" t="textAreaTop" r="textAreaRight" b="textAreaBottom"/>
              <a:pathLst>
                <a:path w="1117897" h="1118522">
                  <a:moveTo>
                    <a:pt x="0" y="1118522"/>
                  </a:moveTo>
                  <a:lnTo>
                    <a:pt x="4376" y="1104772"/>
                  </a:lnTo>
                  <a:cubicBezTo>
                    <a:pt x="82506" y="874757"/>
                    <a:pt x="373774" y="624741"/>
                    <a:pt x="901932" y="170338"/>
                  </a:cubicBezTo>
                  <a:cubicBezTo>
                    <a:pt x="963186" y="117835"/>
                    <a:pt x="1027565" y="62206"/>
                    <a:pt x="1095694" y="3452"/>
                  </a:cubicBezTo>
                  <a:cubicBezTo>
                    <a:pt x="1101320" y="-1548"/>
                    <a:pt x="1108820" y="-923"/>
                    <a:pt x="1113821" y="4077"/>
                  </a:cubicBezTo>
                  <a:cubicBezTo>
                    <a:pt x="1118820" y="9078"/>
                    <a:pt x="1119446" y="17203"/>
                    <a:pt x="1114445" y="22204"/>
                  </a:cubicBezTo>
                  <a:lnTo>
                    <a:pt x="1114445" y="22204"/>
                  </a:lnTo>
                  <a:cubicBezTo>
                    <a:pt x="1056316" y="89708"/>
                    <a:pt x="1000689" y="154087"/>
                    <a:pt x="948185" y="215341"/>
                  </a:cubicBezTo>
                  <a:cubicBezTo>
                    <a:pt x="493781" y="743499"/>
                    <a:pt x="243765" y="1034767"/>
                    <a:pt x="13751" y="1112897"/>
                  </a:cubicBezTo>
                  <a:lnTo>
                    <a:pt x="0" y="1118522"/>
                  </a:lnTo>
                  <a:close/>
                  <a:moveTo>
                    <a:pt x="1103820" y="13453"/>
                  </a:moveTo>
                  <a:cubicBezTo>
                    <a:pt x="1036940" y="72832"/>
                    <a:pt x="972562" y="128460"/>
                    <a:pt x="911308" y="180963"/>
                  </a:cubicBezTo>
                  <a:cubicBezTo>
                    <a:pt x="395650" y="624116"/>
                    <a:pt x="106882" y="872257"/>
                    <a:pt x="23127" y="1094771"/>
                  </a:cubicBezTo>
                  <a:cubicBezTo>
                    <a:pt x="245641" y="1011016"/>
                    <a:pt x="493781" y="722248"/>
                    <a:pt x="937559" y="206590"/>
                  </a:cubicBezTo>
                  <a:cubicBezTo>
                    <a:pt x="990062" y="145336"/>
                    <a:pt x="1045691" y="80957"/>
                    <a:pt x="1103820" y="13453"/>
                  </a:cubicBezTo>
                  <a:lnTo>
                    <a:pt x="1109445" y="18453"/>
                  </a:lnTo>
                  <a:lnTo>
                    <a:pt x="1103820" y="13453"/>
                  </a:lnTo>
                  <a:lnTo>
                    <a:pt x="1109445" y="18453"/>
                  </a:lnTo>
                  <a:lnTo>
                    <a:pt x="1103820" y="13453"/>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4" name="Google Shape;706;p38"/>
            <p:cNvSpPr/>
            <p:nvPr/>
          </p:nvSpPr>
          <p:spPr>
            <a:xfrm>
              <a:off x="7447320" y="695160"/>
              <a:ext cx="897480" cy="897120"/>
            </a:xfrm>
            <a:custGeom>
              <a:avLst/>
              <a:gdLst>
                <a:gd name="textAreaLeft" fmla="*/ 0 w 897480"/>
                <a:gd name="textAreaRight" fmla="*/ 897840 w 897480"/>
                <a:gd name="textAreaTop" fmla="*/ 0 h 897120"/>
                <a:gd name="textAreaBottom" fmla="*/ 897480 h 897120"/>
              </a:gdLst>
              <a:ahLst/>
              <a:rect l="textAreaLeft" t="textAreaTop" r="textAreaRight" b="textAreaBottom"/>
              <a:pathLst>
                <a:path w="1118522" h="1117897">
                  <a:moveTo>
                    <a:pt x="1118522" y="1117897"/>
                  </a:moveTo>
                  <a:lnTo>
                    <a:pt x="1104772" y="1113522"/>
                  </a:lnTo>
                  <a:cubicBezTo>
                    <a:pt x="874757" y="1035392"/>
                    <a:pt x="624741" y="744124"/>
                    <a:pt x="170338" y="215966"/>
                  </a:cubicBezTo>
                  <a:cubicBezTo>
                    <a:pt x="117834" y="154712"/>
                    <a:pt x="62206" y="90333"/>
                    <a:pt x="3452" y="22204"/>
                  </a:cubicBezTo>
                  <a:lnTo>
                    <a:pt x="3452" y="22204"/>
                  </a:lnTo>
                  <a:cubicBezTo>
                    <a:pt x="-1548" y="16578"/>
                    <a:pt x="-923" y="9078"/>
                    <a:pt x="4077" y="4077"/>
                  </a:cubicBezTo>
                  <a:cubicBezTo>
                    <a:pt x="9077" y="-923"/>
                    <a:pt x="17203" y="-1548"/>
                    <a:pt x="22828" y="3452"/>
                  </a:cubicBezTo>
                  <a:cubicBezTo>
                    <a:pt x="90333" y="61581"/>
                    <a:pt x="154712" y="117209"/>
                    <a:pt x="216591" y="170338"/>
                  </a:cubicBezTo>
                  <a:cubicBezTo>
                    <a:pt x="744749" y="624741"/>
                    <a:pt x="1036017" y="874757"/>
                    <a:pt x="1114147" y="1104771"/>
                  </a:cubicBezTo>
                  <a:lnTo>
                    <a:pt x="1118522" y="1117897"/>
                  </a:lnTo>
                  <a:close/>
                  <a:moveTo>
                    <a:pt x="20953" y="20953"/>
                  </a:moveTo>
                  <a:cubicBezTo>
                    <a:pt x="77207" y="85958"/>
                    <a:pt x="130335" y="147836"/>
                    <a:pt x="180963" y="206590"/>
                  </a:cubicBezTo>
                  <a:cubicBezTo>
                    <a:pt x="624116" y="722248"/>
                    <a:pt x="872257" y="1011016"/>
                    <a:pt x="1094771" y="1094771"/>
                  </a:cubicBezTo>
                  <a:cubicBezTo>
                    <a:pt x="1011016" y="872257"/>
                    <a:pt x="722247" y="624116"/>
                    <a:pt x="206590" y="180963"/>
                  </a:cubicBezTo>
                  <a:cubicBezTo>
                    <a:pt x="147836" y="129710"/>
                    <a:pt x="85958" y="76582"/>
                    <a:pt x="20953" y="2095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5" name="Google Shape;707;p38"/>
            <p:cNvSpPr/>
            <p:nvPr/>
          </p:nvSpPr>
          <p:spPr>
            <a:xfrm>
              <a:off x="7213320" y="1199160"/>
              <a:ext cx="1111680" cy="439920"/>
            </a:xfrm>
            <a:custGeom>
              <a:avLst/>
              <a:gdLst>
                <a:gd name="textAreaLeft" fmla="*/ 0 w 1111680"/>
                <a:gd name="textAreaRight" fmla="*/ 1112040 w 1111680"/>
                <a:gd name="textAreaTop" fmla="*/ 0 h 439920"/>
                <a:gd name="textAreaBottom" fmla="*/ 440280 h 439920"/>
              </a:gdLst>
              <a:ahLst/>
              <a:rect l="textAreaLeft" t="textAreaTop" r="textAreaRight" b="textAreaBottom"/>
              <a:pathLst>
                <a:path w="1385324" h="548695">
                  <a:moveTo>
                    <a:pt x="1330322" y="548695"/>
                  </a:moveTo>
                  <a:cubicBezTo>
                    <a:pt x="1104057" y="548695"/>
                    <a:pt x="782787" y="394936"/>
                    <a:pt x="224627" y="128669"/>
                  </a:cubicBezTo>
                  <a:cubicBezTo>
                    <a:pt x="155873" y="96167"/>
                    <a:pt x="83993" y="61165"/>
                    <a:pt x="7739" y="25538"/>
                  </a:cubicBezTo>
                  <a:cubicBezTo>
                    <a:pt x="1488" y="22412"/>
                    <a:pt x="-1637" y="15537"/>
                    <a:pt x="863" y="8661"/>
                  </a:cubicBezTo>
                  <a:cubicBezTo>
                    <a:pt x="3363" y="1786"/>
                    <a:pt x="10239" y="-1339"/>
                    <a:pt x="17114" y="536"/>
                  </a:cubicBezTo>
                  <a:cubicBezTo>
                    <a:pt x="97119" y="24912"/>
                    <a:pt x="173999" y="48664"/>
                    <a:pt x="247129" y="70540"/>
                  </a:cubicBezTo>
                  <a:cubicBezTo>
                    <a:pt x="874668" y="261177"/>
                    <a:pt x="1220940" y="366184"/>
                    <a:pt x="1375325" y="534945"/>
                  </a:cubicBezTo>
                  <a:lnTo>
                    <a:pt x="1385325" y="545570"/>
                  </a:lnTo>
                  <a:lnTo>
                    <a:pt x="1370950" y="546820"/>
                  </a:lnTo>
                  <a:cubicBezTo>
                    <a:pt x="1357823" y="548070"/>
                    <a:pt x="1344073" y="548695"/>
                    <a:pt x="1330322" y="548695"/>
                  </a:cubicBezTo>
                  <a:close/>
                  <a:moveTo>
                    <a:pt x="27740" y="18662"/>
                  </a:moveTo>
                  <a:cubicBezTo>
                    <a:pt x="98369" y="52414"/>
                    <a:pt x="165873" y="84291"/>
                    <a:pt x="230878" y="115543"/>
                  </a:cubicBezTo>
                  <a:cubicBezTo>
                    <a:pt x="807789" y="391185"/>
                    <a:pt x="1131559" y="545570"/>
                    <a:pt x="1354698" y="533694"/>
                  </a:cubicBezTo>
                  <a:cubicBezTo>
                    <a:pt x="1197813" y="374309"/>
                    <a:pt x="854666" y="269928"/>
                    <a:pt x="243379" y="84291"/>
                  </a:cubicBezTo>
                  <a:cubicBezTo>
                    <a:pt x="174624" y="63665"/>
                    <a:pt x="102745" y="41788"/>
                    <a:pt x="27740" y="18662"/>
                  </a:cubicBezTo>
                  <a:close/>
                  <a:moveTo>
                    <a:pt x="13989" y="12412"/>
                  </a:moveTo>
                  <a:lnTo>
                    <a:pt x="10864" y="18662"/>
                  </a:lnTo>
                  <a:lnTo>
                    <a:pt x="13989" y="12412"/>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6" name="Google Shape;708;p38"/>
            <p:cNvSpPr/>
            <p:nvPr/>
          </p:nvSpPr>
          <p:spPr>
            <a:xfrm>
              <a:off x="8469360" y="461160"/>
              <a:ext cx="439920" cy="1110960"/>
            </a:xfrm>
            <a:custGeom>
              <a:avLst/>
              <a:gdLst>
                <a:gd name="textAreaLeft" fmla="*/ 0 w 439920"/>
                <a:gd name="textAreaRight" fmla="*/ 440280 w 439920"/>
                <a:gd name="textAreaTop" fmla="*/ 0 h 1110960"/>
                <a:gd name="textAreaBottom" fmla="*/ 1111320 h 1110960"/>
              </a:gdLst>
              <a:ahLst/>
              <a:rect l="textAreaLeft" t="textAreaTop" r="textAreaRight" b="textAreaBottom"/>
              <a:pathLst>
                <a:path w="548537" h="1384699">
                  <a:moveTo>
                    <a:pt x="2968" y="1384700"/>
                  </a:moveTo>
                  <a:lnTo>
                    <a:pt x="1717" y="1370324"/>
                  </a:lnTo>
                  <a:cubicBezTo>
                    <a:pt x="-18284" y="1142185"/>
                    <a:pt x="137351" y="816539"/>
                    <a:pt x="419869" y="224627"/>
                  </a:cubicBezTo>
                  <a:cubicBezTo>
                    <a:pt x="452996" y="155873"/>
                    <a:pt x="487373" y="83368"/>
                    <a:pt x="523000" y="7739"/>
                  </a:cubicBezTo>
                  <a:lnTo>
                    <a:pt x="523000" y="7739"/>
                  </a:lnTo>
                  <a:cubicBezTo>
                    <a:pt x="526125" y="1488"/>
                    <a:pt x="533001" y="-1637"/>
                    <a:pt x="539876" y="863"/>
                  </a:cubicBezTo>
                  <a:cubicBezTo>
                    <a:pt x="546752" y="3363"/>
                    <a:pt x="549877" y="10239"/>
                    <a:pt x="548002" y="17114"/>
                  </a:cubicBezTo>
                  <a:cubicBezTo>
                    <a:pt x="523625" y="97744"/>
                    <a:pt x="499874" y="173999"/>
                    <a:pt x="477998" y="247129"/>
                  </a:cubicBezTo>
                  <a:cubicBezTo>
                    <a:pt x="287361" y="874668"/>
                    <a:pt x="182354" y="1220315"/>
                    <a:pt x="13593" y="1375324"/>
                  </a:cubicBezTo>
                  <a:lnTo>
                    <a:pt x="2968" y="1384700"/>
                  </a:lnTo>
                  <a:close/>
                  <a:moveTo>
                    <a:pt x="529876" y="27740"/>
                  </a:moveTo>
                  <a:cubicBezTo>
                    <a:pt x="496123" y="98369"/>
                    <a:pt x="463622" y="166498"/>
                    <a:pt x="432994" y="230878"/>
                  </a:cubicBezTo>
                  <a:cubicBezTo>
                    <a:pt x="157352" y="807789"/>
                    <a:pt x="2968" y="1130934"/>
                    <a:pt x="14843" y="1354073"/>
                  </a:cubicBezTo>
                  <a:cubicBezTo>
                    <a:pt x="174228" y="1197188"/>
                    <a:pt x="278610" y="854042"/>
                    <a:pt x="464246" y="242753"/>
                  </a:cubicBezTo>
                  <a:cubicBezTo>
                    <a:pt x="484873" y="174624"/>
                    <a:pt x="506749" y="102745"/>
                    <a:pt x="529876" y="27740"/>
                  </a:cubicBezTo>
                  <a:close/>
                  <a:moveTo>
                    <a:pt x="536126" y="13989"/>
                  </a:moveTo>
                  <a:lnTo>
                    <a:pt x="536126" y="13989"/>
                  </a:lnTo>
                  <a:lnTo>
                    <a:pt x="529876" y="10864"/>
                  </a:lnTo>
                  <a:lnTo>
                    <a:pt x="536126"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7" name="Google Shape;709;p38"/>
            <p:cNvSpPr/>
            <p:nvPr/>
          </p:nvSpPr>
          <p:spPr>
            <a:xfrm>
              <a:off x="7951320" y="1783080"/>
              <a:ext cx="439920" cy="1112040"/>
            </a:xfrm>
            <a:custGeom>
              <a:avLst/>
              <a:gdLst>
                <a:gd name="textAreaLeft" fmla="*/ 0 w 439920"/>
                <a:gd name="textAreaRight" fmla="*/ 440280 w 439920"/>
                <a:gd name="textAreaTop" fmla="*/ 0 h 1112040"/>
                <a:gd name="textAreaBottom" fmla="*/ 1112400 h 1112040"/>
              </a:gdLst>
              <a:ahLst/>
              <a:rect l="textAreaLeft" t="textAreaTop" r="textAreaRight" b="textAreaBottom"/>
              <a:pathLst>
                <a:path w="548537" h="1385711">
                  <a:moveTo>
                    <a:pt x="13662" y="1385712"/>
                  </a:moveTo>
                  <a:cubicBezTo>
                    <a:pt x="11787" y="1385712"/>
                    <a:pt x="10537" y="1385712"/>
                    <a:pt x="8662" y="1384462"/>
                  </a:cubicBezTo>
                  <a:cubicBezTo>
                    <a:pt x="1786" y="1381962"/>
                    <a:pt x="-1339" y="1375087"/>
                    <a:pt x="536" y="1368211"/>
                  </a:cubicBezTo>
                  <a:lnTo>
                    <a:pt x="536" y="1368211"/>
                  </a:lnTo>
                  <a:cubicBezTo>
                    <a:pt x="24912" y="1287581"/>
                    <a:pt x="48664" y="1211326"/>
                    <a:pt x="70541" y="1138197"/>
                  </a:cubicBezTo>
                  <a:cubicBezTo>
                    <a:pt x="261178" y="510657"/>
                    <a:pt x="366184" y="165010"/>
                    <a:pt x="534944" y="10001"/>
                  </a:cubicBezTo>
                  <a:lnTo>
                    <a:pt x="545570" y="0"/>
                  </a:lnTo>
                  <a:lnTo>
                    <a:pt x="546820" y="14376"/>
                  </a:lnTo>
                  <a:cubicBezTo>
                    <a:pt x="566822" y="242515"/>
                    <a:pt x="411187" y="568161"/>
                    <a:pt x="128669" y="1160698"/>
                  </a:cubicBezTo>
                  <a:cubicBezTo>
                    <a:pt x="96167" y="1229452"/>
                    <a:pt x="61165" y="1301332"/>
                    <a:pt x="25537" y="1377587"/>
                  </a:cubicBezTo>
                  <a:cubicBezTo>
                    <a:pt x="23038" y="1383212"/>
                    <a:pt x="18662" y="1385712"/>
                    <a:pt x="13662" y="1385712"/>
                  </a:cubicBezTo>
                  <a:close/>
                  <a:moveTo>
                    <a:pt x="8037" y="1370711"/>
                  </a:moveTo>
                  <a:lnTo>
                    <a:pt x="14912" y="1372586"/>
                  </a:lnTo>
                  <a:cubicBezTo>
                    <a:pt x="14912" y="1372586"/>
                    <a:pt x="14912" y="1372586"/>
                    <a:pt x="14912" y="1372586"/>
                  </a:cubicBezTo>
                  <a:lnTo>
                    <a:pt x="8037" y="1370711"/>
                  </a:lnTo>
                  <a:close/>
                  <a:moveTo>
                    <a:pt x="534319" y="31877"/>
                  </a:moveTo>
                  <a:cubicBezTo>
                    <a:pt x="374934" y="188762"/>
                    <a:pt x="270553" y="531908"/>
                    <a:pt x="84916" y="1143197"/>
                  </a:cubicBezTo>
                  <a:cubicBezTo>
                    <a:pt x="63665" y="1213826"/>
                    <a:pt x="41163" y="1287581"/>
                    <a:pt x="17412" y="1364461"/>
                  </a:cubicBezTo>
                  <a:cubicBezTo>
                    <a:pt x="51164" y="1291956"/>
                    <a:pt x="84291" y="1221952"/>
                    <a:pt x="116168" y="1155073"/>
                  </a:cubicBezTo>
                  <a:cubicBezTo>
                    <a:pt x="391185" y="578786"/>
                    <a:pt x="545570" y="255016"/>
                    <a:pt x="534319" y="318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8" name="Google Shape;710;p38"/>
            <p:cNvSpPr/>
            <p:nvPr/>
          </p:nvSpPr>
          <p:spPr>
            <a:xfrm>
              <a:off x="8536320" y="1717200"/>
              <a:ext cx="1110960" cy="439920"/>
            </a:xfrm>
            <a:custGeom>
              <a:avLst/>
              <a:gdLst>
                <a:gd name="textAreaLeft" fmla="*/ 0 w 1110960"/>
                <a:gd name="textAreaRight" fmla="*/ 1111320 w 1110960"/>
                <a:gd name="textAreaTop" fmla="*/ 0 h 439920"/>
                <a:gd name="textAreaBottom" fmla="*/ 440280 h 439920"/>
              </a:gdLst>
              <a:ahLst/>
              <a:rect l="textAreaLeft" t="textAreaTop" r="textAreaRight" b="textAreaBottom"/>
              <a:pathLst>
                <a:path w="1384700" h="548626">
                  <a:moveTo>
                    <a:pt x="1371961" y="548627"/>
                  </a:moveTo>
                  <a:cubicBezTo>
                    <a:pt x="1370711" y="548627"/>
                    <a:pt x="1369462" y="548627"/>
                    <a:pt x="1368211" y="548002"/>
                  </a:cubicBezTo>
                  <a:cubicBezTo>
                    <a:pt x="1287581" y="523625"/>
                    <a:pt x="1211326" y="499874"/>
                    <a:pt x="1138197" y="477997"/>
                  </a:cubicBezTo>
                  <a:cubicBezTo>
                    <a:pt x="510658" y="287360"/>
                    <a:pt x="165011" y="182354"/>
                    <a:pt x="10001" y="13593"/>
                  </a:cubicBezTo>
                  <a:lnTo>
                    <a:pt x="0" y="2968"/>
                  </a:lnTo>
                  <a:lnTo>
                    <a:pt x="14376" y="1717"/>
                  </a:lnTo>
                  <a:cubicBezTo>
                    <a:pt x="241891" y="-18284"/>
                    <a:pt x="568161" y="137351"/>
                    <a:pt x="1160074" y="419869"/>
                  </a:cubicBezTo>
                  <a:cubicBezTo>
                    <a:pt x="1228828" y="452996"/>
                    <a:pt x="1300707" y="487373"/>
                    <a:pt x="1376962" y="523000"/>
                  </a:cubicBezTo>
                  <a:lnTo>
                    <a:pt x="1376962" y="523000"/>
                  </a:lnTo>
                  <a:cubicBezTo>
                    <a:pt x="1383212" y="526125"/>
                    <a:pt x="1386337" y="533001"/>
                    <a:pt x="1383837" y="539876"/>
                  </a:cubicBezTo>
                  <a:cubicBezTo>
                    <a:pt x="1381963" y="545502"/>
                    <a:pt x="1376962" y="548627"/>
                    <a:pt x="1371961" y="548627"/>
                  </a:cubicBezTo>
                  <a:close/>
                  <a:moveTo>
                    <a:pt x="1371336" y="536126"/>
                  </a:moveTo>
                  <a:lnTo>
                    <a:pt x="1371336" y="536126"/>
                  </a:lnTo>
                  <a:lnTo>
                    <a:pt x="1374462" y="529876"/>
                  </a:lnTo>
                  <a:lnTo>
                    <a:pt x="1371336" y="536126"/>
                  </a:lnTo>
                  <a:close/>
                  <a:moveTo>
                    <a:pt x="30627" y="14843"/>
                  </a:moveTo>
                  <a:cubicBezTo>
                    <a:pt x="187512" y="174228"/>
                    <a:pt x="530659" y="278610"/>
                    <a:pt x="1141947" y="464246"/>
                  </a:cubicBezTo>
                  <a:cubicBezTo>
                    <a:pt x="1210702" y="484873"/>
                    <a:pt x="1282581" y="506749"/>
                    <a:pt x="1357586" y="529876"/>
                  </a:cubicBezTo>
                  <a:cubicBezTo>
                    <a:pt x="1286956" y="496124"/>
                    <a:pt x="1218827" y="463621"/>
                    <a:pt x="1154448" y="432995"/>
                  </a:cubicBezTo>
                  <a:cubicBezTo>
                    <a:pt x="577536" y="157352"/>
                    <a:pt x="253767" y="2968"/>
                    <a:pt x="30627" y="1484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9" name="Google Shape;711;p38"/>
            <p:cNvSpPr/>
            <p:nvPr/>
          </p:nvSpPr>
          <p:spPr>
            <a:xfrm>
              <a:off x="7236000" y="1723320"/>
              <a:ext cx="1090800" cy="487440"/>
            </a:xfrm>
            <a:custGeom>
              <a:avLst/>
              <a:gdLst>
                <a:gd name="textAreaLeft" fmla="*/ 0 w 1090800"/>
                <a:gd name="textAreaRight" fmla="*/ 1091160 w 1090800"/>
                <a:gd name="textAreaTop" fmla="*/ 0 h 487440"/>
                <a:gd name="textAreaBottom" fmla="*/ 487800 h 487440"/>
              </a:gdLst>
              <a:ahLst/>
              <a:rect l="textAreaLeft" t="textAreaTop" r="textAreaRight" b="textAreaBottom"/>
              <a:pathLst>
                <a:path w="1359555" h="607906">
                  <a:moveTo>
                    <a:pt x="13221" y="607907"/>
                  </a:moveTo>
                  <a:cubicBezTo>
                    <a:pt x="8221" y="607907"/>
                    <a:pt x="3845" y="604781"/>
                    <a:pt x="1345" y="599781"/>
                  </a:cubicBezTo>
                  <a:cubicBezTo>
                    <a:pt x="-1780" y="593530"/>
                    <a:pt x="720" y="586030"/>
                    <a:pt x="6971" y="582905"/>
                  </a:cubicBezTo>
                  <a:cubicBezTo>
                    <a:pt x="81350" y="543527"/>
                    <a:pt x="151980" y="506025"/>
                    <a:pt x="218859" y="469773"/>
                  </a:cubicBezTo>
                  <a:cubicBezTo>
                    <a:pt x="797645" y="161003"/>
                    <a:pt x="1116415" y="-9007"/>
                    <a:pt x="1345180" y="368"/>
                  </a:cubicBezTo>
                  <a:lnTo>
                    <a:pt x="1359556" y="993"/>
                  </a:lnTo>
                  <a:lnTo>
                    <a:pt x="1350180" y="12244"/>
                  </a:lnTo>
                  <a:cubicBezTo>
                    <a:pt x="1203296" y="187880"/>
                    <a:pt x="862650" y="307888"/>
                    <a:pt x="244486" y="526651"/>
                  </a:cubicBezTo>
                  <a:cubicBezTo>
                    <a:pt x="172606" y="552278"/>
                    <a:pt x="96976" y="578530"/>
                    <a:pt x="17596" y="606656"/>
                  </a:cubicBezTo>
                  <a:lnTo>
                    <a:pt x="17596" y="606656"/>
                  </a:lnTo>
                  <a:cubicBezTo>
                    <a:pt x="15721" y="607281"/>
                    <a:pt x="14471" y="607907"/>
                    <a:pt x="13221" y="607907"/>
                  </a:cubicBezTo>
                  <a:close/>
                  <a:moveTo>
                    <a:pt x="12596" y="593530"/>
                  </a:moveTo>
                  <a:lnTo>
                    <a:pt x="12596" y="593530"/>
                  </a:lnTo>
                  <a:lnTo>
                    <a:pt x="12596" y="593530"/>
                  </a:lnTo>
                  <a:lnTo>
                    <a:pt x="12596" y="593530"/>
                  </a:lnTo>
                  <a:close/>
                  <a:moveTo>
                    <a:pt x="1325804" y="14119"/>
                  </a:moveTo>
                  <a:cubicBezTo>
                    <a:pt x="1102040" y="14119"/>
                    <a:pt x="786395" y="182880"/>
                    <a:pt x="225734" y="482274"/>
                  </a:cubicBezTo>
                  <a:cubicBezTo>
                    <a:pt x="162606" y="516026"/>
                    <a:pt x="96352" y="551028"/>
                    <a:pt x="26972" y="587905"/>
                  </a:cubicBezTo>
                  <a:cubicBezTo>
                    <a:pt x="100727" y="561653"/>
                    <a:pt x="171981" y="536652"/>
                    <a:pt x="239485" y="512900"/>
                  </a:cubicBezTo>
                  <a:cubicBezTo>
                    <a:pt x="842023" y="299762"/>
                    <a:pt x="1179544" y="180379"/>
                    <a:pt x="1329554" y="14119"/>
                  </a:cubicBezTo>
                  <a:cubicBezTo>
                    <a:pt x="1328304" y="14119"/>
                    <a:pt x="1327054" y="14119"/>
                    <a:pt x="1325804" y="14119"/>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0" name="Google Shape;712;p38"/>
            <p:cNvSpPr/>
            <p:nvPr/>
          </p:nvSpPr>
          <p:spPr>
            <a:xfrm>
              <a:off x="8475840" y="1782360"/>
              <a:ext cx="487440" cy="1090800"/>
            </a:xfrm>
            <a:custGeom>
              <a:avLst/>
              <a:gdLst>
                <a:gd name="textAreaLeft" fmla="*/ 0 w 487440"/>
                <a:gd name="textAreaRight" fmla="*/ 487800 w 487440"/>
                <a:gd name="textAreaTop" fmla="*/ 0 h 1090800"/>
                <a:gd name="textAreaBottom" fmla="*/ 1091160 h 1090800"/>
              </a:gdLst>
              <a:ahLst/>
              <a:rect l="textAreaLeft" t="textAreaTop" r="textAreaRight" b="textAreaBottom"/>
              <a:pathLst>
                <a:path w="607567" h="1359460">
                  <a:moveTo>
                    <a:pt x="594203" y="1359460"/>
                  </a:moveTo>
                  <a:cubicBezTo>
                    <a:pt x="589204" y="1359460"/>
                    <a:pt x="584828" y="1356960"/>
                    <a:pt x="582953" y="1352585"/>
                  </a:cubicBezTo>
                  <a:cubicBezTo>
                    <a:pt x="543575" y="1278205"/>
                    <a:pt x="506073" y="1208201"/>
                    <a:pt x="469821" y="1140697"/>
                  </a:cubicBezTo>
                  <a:cubicBezTo>
                    <a:pt x="161052" y="561910"/>
                    <a:pt x="-9584" y="243140"/>
                    <a:pt x="416" y="14376"/>
                  </a:cubicBezTo>
                  <a:lnTo>
                    <a:pt x="1042" y="0"/>
                  </a:lnTo>
                  <a:lnTo>
                    <a:pt x="12292" y="9376"/>
                  </a:lnTo>
                  <a:cubicBezTo>
                    <a:pt x="187928" y="156260"/>
                    <a:pt x="307936" y="496906"/>
                    <a:pt x="526700" y="1115070"/>
                  </a:cubicBezTo>
                  <a:cubicBezTo>
                    <a:pt x="552326" y="1186949"/>
                    <a:pt x="578578" y="1262579"/>
                    <a:pt x="606704" y="1341334"/>
                  </a:cubicBezTo>
                  <a:lnTo>
                    <a:pt x="606704" y="1341334"/>
                  </a:lnTo>
                  <a:cubicBezTo>
                    <a:pt x="609205" y="1348210"/>
                    <a:pt x="606079" y="1355085"/>
                    <a:pt x="599829" y="1357585"/>
                  </a:cubicBezTo>
                  <a:cubicBezTo>
                    <a:pt x="597329" y="1358835"/>
                    <a:pt x="595454" y="1359460"/>
                    <a:pt x="594203" y="1359460"/>
                  </a:cubicBezTo>
                  <a:close/>
                  <a:moveTo>
                    <a:pt x="592954" y="1346334"/>
                  </a:moveTo>
                  <a:lnTo>
                    <a:pt x="592954" y="1346334"/>
                  </a:lnTo>
                  <a:lnTo>
                    <a:pt x="592954" y="1346334"/>
                  </a:lnTo>
                  <a:lnTo>
                    <a:pt x="592954" y="1346334"/>
                  </a:lnTo>
                  <a:close/>
                  <a:moveTo>
                    <a:pt x="14167" y="30002"/>
                  </a:moveTo>
                  <a:cubicBezTo>
                    <a:pt x="12292" y="253766"/>
                    <a:pt x="181053" y="570036"/>
                    <a:pt x="482322" y="1133821"/>
                  </a:cubicBezTo>
                  <a:cubicBezTo>
                    <a:pt x="516074" y="1196950"/>
                    <a:pt x="551076" y="1263204"/>
                    <a:pt x="587953" y="1331959"/>
                  </a:cubicBezTo>
                  <a:cubicBezTo>
                    <a:pt x="561702" y="1258204"/>
                    <a:pt x="536700" y="1186949"/>
                    <a:pt x="512948" y="1119445"/>
                  </a:cubicBezTo>
                  <a:cubicBezTo>
                    <a:pt x="299810" y="517532"/>
                    <a:pt x="180428" y="179386"/>
                    <a:pt x="14167" y="30002"/>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1" name="Google Shape;713;p38"/>
            <p:cNvSpPr/>
            <p:nvPr/>
          </p:nvSpPr>
          <p:spPr>
            <a:xfrm>
              <a:off x="8534880" y="1145880"/>
              <a:ext cx="1090800" cy="487440"/>
            </a:xfrm>
            <a:custGeom>
              <a:avLst/>
              <a:gdLst>
                <a:gd name="textAreaLeft" fmla="*/ 0 w 1090800"/>
                <a:gd name="textAreaRight" fmla="*/ 1091160 w 1090800"/>
                <a:gd name="textAreaTop" fmla="*/ 0 h 487440"/>
                <a:gd name="textAreaBottom" fmla="*/ 487800 h 487440"/>
              </a:gdLst>
              <a:ahLst/>
              <a:rect l="textAreaLeft" t="textAreaTop" r="textAreaRight" b="textAreaBottom"/>
              <a:pathLst>
                <a:path w="1359555" h="607776">
                  <a:moveTo>
                    <a:pt x="33127" y="607776"/>
                  </a:moveTo>
                  <a:cubicBezTo>
                    <a:pt x="26876" y="607776"/>
                    <a:pt x="20626" y="607776"/>
                    <a:pt x="14375" y="607151"/>
                  </a:cubicBezTo>
                  <a:lnTo>
                    <a:pt x="0" y="606526"/>
                  </a:lnTo>
                  <a:lnTo>
                    <a:pt x="9376" y="595275"/>
                  </a:lnTo>
                  <a:cubicBezTo>
                    <a:pt x="156260" y="419639"/>
                    <a:pt x="496906" y="299632"/>
                    <a:pt x="1115695" y="80868"/>
                  </a:cubicBezTo>
                  <a:cubicBezTo>
                    <a:pt x="1187575" y="55241"/>
                    <a:pt x="1263204" y="28990"/>
                    <a:pt x="1341959" y="863"/>
                  </a:cubicBezTo>
                  <a:lnTo>
                    <a:pt x="1341959" y="863"/>
                  </a:lnTo>
                  <a:cubicBezTo>
                    <a:pt x="1348834" y="-1637"/>
                    <a:pt x="1355710" y="1488"/>
                    <a:pt x="1358210" y="7739"/>
                  </a:cubicBezTo>
                  <a:cubicBezTo>
                    <a:pt x="1361335" y="13989"/>
                    <a:pt x="1358836" y="21489"/>
                    <a:pt x="1352585" y="24615"/>
                  </a:cubicBezTo>
                  <a:cubicBezTo>
                    <a:pt x="1278205" y="63992"/>
                    <a:pt x="1207576" y="101494"/>
                    <a:pt x="1140697" y="137747"/>
                  </a:cubicBezTo>
                  <a:cubicBezTo>
                    <a:pt x="576911" y="438391"/>
                    <a:pt x="260016" y="607776"/>
                    <a:pt x="33127" y="607776"/>
                  </a:cubicBezTo>
                  <a:close/>
                  <a:moveTo>
                    <a:pt x="29377" y="593400"/>
                  </a:moveTo>
                  <a:cubicBezTo>
                    <a:pt x="30627" y="593400"/>
                    <a:pt x="31877" y="593400"/>
                    <a:pt x="32502" y="593400"/>
                  </a:cubicBezTo>
                  <a:cubicBezTo>
                    <a:pt x="256266" y="593400"/>
                    <a:pt x="571911" y="424640"/>
                    <a:pt x="1132571" y="125246"/>
                  </a:cubicBezTo>
                  <a:cubicBezTo>
                    <a:pt x="1195700" y="91494"/>
                    <a:pt x="1261955" y="56492"/>
                    <a:pt x="1331334" y="19614"/>
                  </a:cubicBezTo>
                  <a:cubicBezTo>
                    <a:pt x="1257579" y="45866"/>
                    <a:pt x="1186950" y="70867"/>
                    <a:pt x="1119445" y="94619"/>
                  </a:cubicBezTo>
                  <a:cubicBezTo>
                    <a:pt x="516907" y="307132"/>
                    <a:pt x="179386" y="426515"/>
                    <a:pt x="29377" y="593400"/>
                  </a:cubicBezTo>
                  <a:close/>
                  <a:moveTo>
                    <a:pt x="1346335" y="13989"/>
                  </a:moveTo>
                  <a:lnTo>
                    <a:pt x="1346335" y="13989"/>
                  </a:lnTo>
                  <a:lnTo>
                    <a:pt x="1343834" y="7113"/>
                  </a:lnTo>
                  <a:lnTo>
                    <a:pt x="1346335"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2" name="Google Shape;714;p38"/>
            <p:cNvSpPr/>
            <p:nvPr/>
          </p:nvSpPr>
          <p:spPr>
            <a:xfrm>
              <a:off x="7898040" y="483120"/>
              <a:ext cx="487440" cy="1090800"/>
            </a:xfrm>
            <a:custGeom>
              <a:avLst/>
              <a:gdLst>
                <a:gd name="textAreaLeft" fmla="*/ 0 w 487440"/>
                <a:gd name="textAreaRight" fmla="*/ 487800 w 487440"/>
                <a:gd name="textAreaTop" fmla="*/ 0 h 1090800"/>
                <a:gd name="textAreaBottom" fmla="*/ 1091160 h 1090800"/>
              </a:gdLst>
              <a:ahLst/>
              <a:rect l="textAreaLeft" t="textAreaTop" r="textAreaRight" b="textAreaBottom"/>
              <a:pathLst>
                <a:path w="607567" h="1359555">
                  <a:moveTo>
                    <a:pt x="606526" y="1359556"/>
                  </a:moveTo>
                  <a:lnTo>
                    <a:pt x="595275" y="1350180"/>
                  </a:lnTo>
                  <a:cubicBezTo>
                    <a:pt x="419639" y="1203296"/>
                    <a:pt x="299632" y="862650"/>
                    <a:pt x="80869" y="243861"/>
                  </a:cubicBezTo>
                  <a:cubicBezTo>
                    <a:pt x="55242" y="171981"/>
                    <a:pt x="28990" y="96351"/>
                    <a:pt x="863" y="17596"/>
                  </a:cubicBezTo>
                  <a:lnTo>
                    <a:pt x="863" y="17596"/>
                  </a:lnTo>
                  <a:cubicBezTo>
                    <a:pt x="-1637" y="10721"/>
                    <a:pt x="1488" y="3846"/>
                    <a:pt x="7738" y="1345"/>
                  </a:cubicBezTo>
                  <a:cubicBezTo>
                    <a:pt x="13989" y="-1780"/>
                    <a:pt x="21490" y="720"/>
                    <a:pt x="24615" y="6971"/>
                  </a:cubicBezTo>
                  <a:cubicBezTo>
                    <a:pt x="63992" y="81350"/>
                    <a:pt x="101494" y="151980"/>
                    <a:pt x="137747" y="218859"/>
                  </a:cubicBezTo>
                  <a:cubicBezTo>
                    <a:pt x="446516" y="797645"/>
                    <a:pt x="617152" y="1116415"/>
                    <a:pt x="607151" y="1344555"/>
                  </a:cubicBezTo>
                  <a:lnTo>
                    <a:pt x="606526" y="1359556"/>
                  </a:lnTo>
                  <a:close/>
                  <a:moveTo>
                    <a:pt x="19614" y="27597"/>
                  </a:moveTo>
                  <a:cubicBezTo>
                    <a:pt x="45866" y="101352"/>
                    <a:pt x="70868" y="171981"/>
                    <a:pt x="94619" y="239485"/>
                  </a:cubicBezTo>
                  <a:cubicBezTo>
                    <a:pt x="307757" y="842023"/>
                    <a:pt x="427140" y="1180170"/>
                    <a:pt x="593401" y="1329554"/>
                  </a:cubicBezTo>
                  <a:cubicBezTo>
                    <a:pt x="595275" y="1105790"/>
                    <a:pt x="426515" y="789520"/>
                    <a:pt x="125246" y="225735"/>
                  </a:cubicBezTo>
                  <a:cubicBezTo>
                    <a:pt x="91494" y="162606"/>
                    <a:pt x="56492" y="96976"/>
                    <a:pt x="19614" y="27597"/>
                  </a:cubicBezTo>
                  <a:close/>
                  <a:moveTo>
                    <a:pt x="14614" y="13221"/>
                  </a:moveTo>
                  <a:lnTo>
                    <a:pt x="7738" y="15721"/>
                  </a:lnTo>
                  <a:lnTo>
                    <a:pt x="14614" y="13221"/>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623" name="Google Shape;715;p38"/>
          <p:cNvSpPr/>
          <p:nvPr/>
        </p:nvSpPr>
        <p:spPr>
          <a:xfrm>
            <a:off x="107280" y="3724920"/>
            <a:ext cx="2027880" cy="1997640"/>
          </a:xfrm>
          <a:custGeom>
            <a:avLst/>
            <a:gdLst>
              <a:gd name="textAreaLeft" fmla="*/ 0 w 2027880"/>
              <a:gd name="textAreaRight" fmla="*/ 2028240 w 2027880"/>
              <a:gd name="textAreaTop" fmla="*/ 0 h 1997640"/>
              <a:gd name="textAreaBottom" fmla="*/ 1998000 h 199764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24" name="Google Shape;1058;p49" descr=""/>
          <p:cNvPicPr/>
          <p:nvPr/>
        </p:nvPicPr>
        <p:blipFill>
          <a:blip r:embed="rId1"/>
          <a:srcRect l="0" t="13086" r="0" b="13086"/>
          <a:stretch/>
        </p:blipFill>
        <p:spPr>
          <a:xfrm>
            <a:off x="996840" y="1040400"/>
            <a:ext cx="2686320" cy="2971080"/>
          </a:xfrm>
          <a:prstGeom prst="rect">
            <a:avLst/>
          </a:prstGeom>
          <a:ln w="19050">
            <a:solidFill>
              <a:srgbClr val="ffffff"/>
            </a:solidFill>
            <a:miter/>
          </a:ln>
        </p:spPr>
      </p:pic>
      <p:sp>
        <p:nvSpPr>
          <p:cNvPr id="625" name="PlaceHolder 1"/>
          <p:cNvSpPr>
            <a:spLocks noGrp="1"/>
          </p:cNvSpPr>
          <p:nvPr>
            <p:ph type="title"/>
          </p:nvPr>
        </p:nvSpPr>
        <p:spPr>
          <a:xfrm>
            <a:off x="4400640" y="1181160"/>
            <a:ext cx="3742920" cy="1771200"/>
          </a:xfrm>
          <a:prstGeom prst="rect">
            <a:avLst/>
          </a:prstGeom>
          <a:noFill/>
          <a:ln w="0">
            <a:noFill/>
          </a:ln>
        </p:spPr>
        <p:txBody>
          <a:bodyPr lIns="91440" rIns="91440" tIns="91440" bIns="91440" anchor="b">
            <a:normAutofit/>
          </a:bodyPr>
          <a:p>
            <a:pPr indent="0" algn="ctr">
              <a:lnSpc>
                <a:spcPct val="100000"/>
              </a:lnSpc>
              <a:buNone/>
              <a:tabLst>
                <a:tab algn="l" pos="0"/>
              </a:tabLst>
            </a:pPr>
            <a:r>
              <a:rPr b="1" lang="en" sz="3500" spc="-1" strike="noStrike">
                <a:solidFill>
                  <a:schemeClr val="dk1"/>
                </a:solidFill>
                <a:latin typeface="Commissioner"/>
                <a:ea typeface="Commissioner"/>
              </a:rPr>
              <a:t>Target Audience</a:t>
            </a:r>
            <a:endParaRPr b="0" lang="fr-FR" sz="3500" spc="-1" strike="noStrike">
              <a:solidFill>
                <a:schemeClr val="dk1"/>
              </a:solidFill>
              <a:latin typeface="Arial"/>
            </a:endParaRPr>
          </a:p>
        </p:txBody>
      </p:sp>
      <p:sp>
        <p:nvSpPr>
          <p:cNvPr id="626" name="PlaceHolder 2"/>
          <p:cNvSpPr>
            <a:spLocks noGrp="1"/>
          </p:cNvSpPr>
          <p:nvPr>
            <p:ph type="subTitle"/>
          </p:nvPr>
        </p:nvSpPr>
        <p:spPr>
          <a:xfrm>
            <a:off x="4400640" y="2952720"/>
            <a:ext cx="3742920" cy="923400"/>
          </a:xfrm>
          <a:prstGeom prst="rect">
            <a:avLst/>
          </a:prstGeom>
          <a:noFill/>
          <a:ln w="0">
            <a:noFill/>
          </a:ln>
        </p:spPr>
        <p:txBody>
          <a:bodyPr lIns="91440" rIns="91440" tIns="91440" bIns="91440" anchor="t">
            <a:normAutofit fontScale="74983" lnSpcReduction="10000"/>
          </a:bodyPr>
          <a:p>
            <a:pPr indent="0" algn="ctr">
              <a:lnSpc>
                <a:spcPct val="100000"/>
              </a:lnSpc>
              <a:buNone/>
              <a:tabLst>
                <a:tab algn="l" pos="0"/>
              </a:tabLst>
            </a:pPr>
            <a:r>
              <a:rPr b="0" lang="en" sz="1400" spc="-1" strike="noStrike">
                <a:solidFill>
                  <a:schemeClr val="dk1"/>
                </a:solidFill>
                <a:latin typeface="Anek Telugu"/>
                <a:ea typeface="Anek Telugu"/>
              </a:rPr>
              <a:t>Zohobooks is designed for small to medium-sized businesses across various industries looking for an efficient accounting solution. Generally, companies with limited accounting staff, as well as startups and growing enterprises, will benefit most from Zohobooks' streamlined processes and easy integration with other business tools.</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PlaceHolder 1"/>
          <p:cNvSpPr>
            <a:spLocks noGrp="1"/>
          </p:cNvSpPr>
          <p:nvPr>
            <p:ph type="title"/>
          </p:nvPr>
        </p:nvSpPr>
        <p:spPr>
          <a:xfrm>
            <a:off x="2133720" y="1609560"/>
            <a:ext cx="4876560" cy="1161720"/>
          </a:xfrm>
          <a:prstGeom prst="rect">
            <a:avLst/>
          </a:prstGeom>
          <a:noFill/>
          <a:ln w="0">
            <a:noFill/>
          </a:ln>
        </p:spPr>
        <p:txBody>
          <a:bodyPr lIns="91440" rIns="91440" tIns="91440" bIns="91440" anchor="b">
            <a:normAutofit fontScale="96818"/>
          </a:bodyPr>
          <a:p>
            <a:pPr indent="0" algn="ctr">
              <a:lnSpc>
                <a:spcPct val="100000"/>
              </a:lnSpc>
              <a:buNone/>
              <a:tabLst>
                <a:tab algn="l" pos="0"/>
              </a:tabLst>
            </a:pPr>
            <a:r>
              <a:rPr b="1" lang="en" sz="6000" spc="-1" strike="noStrike">
                <a:solidFill>
                  <a:schemeClr val="dk1"/>
                </a:solidFill>
                <a:latin typeface="Commissioner"/>
                <a:ea typeface="Commissioner"/>
              </a:rPr>
              <a:t>Pricing Structure</a:t>
            </a:r>
            <a:endParaRPr b="0" lang="fr-FR" sz="6000" spc="-1" strike="noStrike">
              <a:solidFill>
                <a:schemeClr val="dk1"/>
              </a:solidFill>
              <a:latin typeface="Arial"/>
            </a:endParaRPr>
          </a:p>
        </p:txBody>
      </p:sp>
      <p:sp>
        <p:nvSpPr>
          <p:cNvPr id="628" name="PlaceHolder 2"/>
          <p:cNvSpPr>
            <a:spLocks noGrp="1"/>
          </p:cNvSpPr>
          <p:nvPr>
            <p:ph type="subTitle"/>
          </p:nvPr>
        </p:nvSpPr>
        <p:spPr>
          <a:xfrm>
            <a:off x="2133720" y="2867040"/>
            <a:ext cx="4876560" cy="666360"/>
          </a:xfrm>
          <a:prstGeom prst="rect">
            <a:avLst/>
          </a:prstGeom>
          <a:noFill/>
          <a:ln w="0">
            <a:noFill/>
          </a:ln>
        </p:spPr>
        <p:txBody>
          <a:bodyPr lIns="91440" rIns="91440" tIns="91440" bIns="91440" anchor="t">
            <a:normAutofit fontScale="55668" lnSpcReduction="10000"/>
          </a:bodyPr>
          <a:p>
            <a:pPr indent="0" algn="ctr">
              <a:lnSpc>
                <a:spcPct val="100000"/>
              </a:lnSpc>
              <a:buNone/>
              <a:tabLst>
                <a:tab algn="l" pos="0"/>
              </a:tabLst>
            </a:pPr>
            <a:r>
              <a:rPr b="0" lang="en" sz="1600" spc="-1" strike="noStrike">
                <a:solidFill>
                  <a:schemeClr val="dk1"/>
                </a:solidFill>
                <a:latin typeface="Anek Telugu"/>
                <a:ea typeface="Anek Telugu"/>
              </a:rPr>
              <a:t>Zohobooks offers a tiered pricing model that accommodates different business needs and sizes. The plans include a basic package for small businesses at an affordable monthly rate, and more advanced plans that provide additional features such as multi-user access and enhanced reporting tools. This flexibility allows businesses to choose a plan that best fits their financial situation and growth trajectory.</a:t>
            </a:r>
            <a:endParaRPr b="0" lang="en-US" sz="1600" spc="-1" strike="noStrike">
              <a:solidFill>
                <a:srgbClr val="ffffff"/>
              </a:solidFill>
              <a:latin typeface="OpenSymbol"/>
            </a:endParaRPr>
          </a:p>
        </p:txBody>
      </p:sp>
      <p:sp>
        <p:nvSpPr>
          <p:cNvPr id="629" name="Google Shape;697;p38"/>
          <p:cNvSpPr/>
          <p:nvPr/>
        </p:nvSpPr>
        <p:spPr>
          <a:xfrm>
            <a:off x="1444320" y="792720"/>
            <a:ext cx="499320" cy="602640"/>
          </a:xfrm>
          <a:custGeom>
            <a:avLst/>
            <a:gdLst>
              <a:gd name="textAreaLeft" fmla="*/ 0 w 499320"/>
              <a:gd name="textAreaRight" fmla="*/ 499680 w 499320"/>
              <a:gd name="textAreaTop" fmla="*/ 0 h 602640"/>
              <a:gd name="textAreaBottom" fmla="*/ 603000 h 6026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630" name="Google Shape;698;p38"/>
          <p:cNvGrpSpPr/>
          <p:nvPr/>
        </p:nvGrpSpPr>
        <p:grpSpPr>
          <a:xfrm>
            <a:off x="7044840" y="292320"/>
            <a:ext cx="2771280" cy="2771280"/>
            <a:chOff x="7044840" y="292320"/>
            <a:chExt cx="2771280" cy="2771280"/>
          </a:xfrm>
        </p:grpSpPr>
        <p:sp>
          <p:nvSpPr>
            <p:cNvPr id="631" name="Google Shape;699;p38"/>
            <p:cNvSpPr/>
            <p:nvPr/>
          </p:nvSpPr>
          <p:spPr>
            <a:xfrm>
              <a:off x="7044840" y="1614600"/>
              <a:ext cx="1264320" cy="127080"/>
            </a:xfrm>
            <a:custGeom>
              <a:avLst/>
              <a:gdLst>
                <a:gd name="textAreaLeft" fmla="*/ 0 w 1264320"/>
                <a:gd name="textAreaRight" fmla="*/ 1264680 w 1264320"/>
                <a:gd name="textAreaTop" fmla="*/ 0 h 127080"/>
                <a:gd name="textAreaBottom" fmla="*/ 127440 h 127080"/>
              </a:gdLst>
              <a:ahLst/>
              <a:rect l="textAreaLeft" t="textAreaTop" r="textAreaRight" b="textAreaBottom"/>
              <a:pathLst>
                <a:path w="1575723" h="158763">
                  <a:moveTo>
                    <a:pt x="1099444" y="158764"/>
                  </a:moveTo>
                  <a:cubicBezTo>
                    <a:pt x="888806" y="158764"/>
                    <a:pt x="617539" y="138137"/>
                    <a:pt x="266891" y="111886"/>
                  </a:cubicBezTo>
                  <a:cubicBezTo>
                    <a:pt x="186262" y="105635"/>
                    <a:pt x="101881" y="99385"/>
                    <a:pt x="12501" y="93135"/>
                  </a:cubicBezTo>
                  <a:cubicBezTo>
                    <a:pt x="5000" y="92510"/>
                    <a:pt x="0" y="86884"/>
                    <a:pt x="0" y="79384"/>
                  </a:cubicBezTo>
                  <a:cubicBezTo>
                    <a:pt x="0" y="71883"/>
                    <a:pt x="5000" y="66258"/>
                    <a:pt x="12501" y="65633"/>
                  </a:cubicBezTo>
                  <a:cubicBezTo>
                    <a:pt x="101256" y="59382"/>
                    <a:pt x="186262" y="52507"/>
                    <a:pt x="266891" y="46882"/>
                  </a:cubicBezTo>
                  <a:cubicBezTo>
                    <a:pt x="961936" y="-5622"/>
                    <a:pt x="1344459" y="-34374"/>
                    <a:pt x="1562598" y="73133"/>
                  </a:cubicBezTo>
                  <a:lnTo>
                    <a:pt x="1575724" y="79384"/>
                  </a:lnTo>
                  <a:lnTo>
                    <a:pt x="1562598" y="85634"/>
                  </a:lnTo>
                  <a:cubicBezTo>
                    <a:pt x="1454466" y="138762"/>
                    <a:pt x="1306332" y="158764"/>
                    <a:pt x="1099444" y="158764"/>
                  </a:cubicBezTo>
                  <a:close/>
                  <a:moveTo>
                    <a:pt x="23751" y="79384"/>
                  </a:moveTo>
                  <a:cubicBezTo>
                    <a:pt x="108757" y="85634"/>
                    <a:pt x="190012" y="91884"/>
                    <a:pt x="268142" y="97510"/>
                  </a:cubicBezTo>
                  <a:cubicBezTo>
                    <a:pt x="946310" y="148763"/>
                    <a:pt x="1326333" y="177515"/>
                    <a:pt x="1543222" y="79384"/>
                  </a:cubicBezTo>
                  <a:cubicBezTo>
                    <a:pt x="1326333" y="-18748"/>
                    <a:pt x="946935" y="10004"/>
                    <a:pt x="268767" y="61258"/>
                  </a:cubicBezTo>
                  <a:cubicBezTo>
                    <a:pt x="190637" y="66883"/>
                    <a:pt x="109382" y="73133"/>
                    <a:pt x="23751" y="79384"/>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2" name="Google Shape;700;p38"/>
            <p:cNvSpPr/>
            <p:nvPr/>
          </p:nvSpPr>
          <p:spPr>
            <a:xfrm>
              <a:off x="8366760" y="292320"/>
              <a:ext cx="127080" cy="1264320"/>
            </a:xfrm>
            <a:custGeom>
              <a:avLst/>
              <a:gdLst>
                <a:gd name="textAreaLeft" fmla="*/ 0 w 127080"/>
                <a:gd name="textAreaRight" fmla="*/ 127440 w 127080"/>
                <a:gd name="textAreaTop" fmla="*/ 0 h 1264320"/>
                <a:gd name="textAreaBottom" fmla="*/ 1264680 h 1264320"/>
              </a:gdLst>
              <a:ahLst/>
              <a:rect l="textAreaLeft" t="textAreaTop" r="textAreaRight" b="textAreaBottom"/>
              <a:pathLst>
                <a:path w="158767" h="1575723">
                  <a:moveTo>
                    <a:pt x="79383" y="1575724"/>
                  </a:moveTo>
                  <a:lnTo>
                    <a:pt x="73133" y="1562598"/>
                  </a:lnTo>
                  <a:cubicBezTo>
                    <a:pt x="-34373" y="1344459"/>
                    <a:pt x="-5622" y="961935"/>
                    <a:pt x="46882" y="266892"/>
                  </a:cubicBezTo>
                  <a:cubicBezTo>
                    <a:pt x="53132" y="186262"/>
                    <a:pt x="59382" y="101256"/>
                    <a:pt x="65633" y="12501"/>
                  </a:cubicBezTo>
                  <a:lnTo>
                    <a:pt x="65633" y="12501"/>
                  </a:lnTo>
                  <a:cubicBezTo>
                    <a:pt x="66258" y="5000"/>
                    <a:pt x="71883" y="0"/>
                    <a:pt x="79383" y="0"/>
                  </a:cubicBezTo>
                  <a:cubicBezTo>
                    <a:pt x="79383" y="0"/>
                    <a:pt x="79383" y="0"/>
                    <a:pt x="79383" y="0"/>
                  </a:cubicBezTo>
                  <a:cubicBezTo>
                    <a:pt x="86884" y="0"/>
                    <a:pt x="92509" y="5000"/>
                    <a:pt x="93135" y="12501"/>
                  </a:cubicBezTo>
                  <a:cubicBezTo>
                    <a:pt x="99385" y="101881"/>
                    <a:pt x="106260" y="186262"/>
                    <a:pt x="111886" y="266892"/>
                  </a:cubicBezTo>
                  <a:cubicBezTo>
                    <a:pt x="164389" y="961935"/>
                    <a:pt x="193141" y="1344459"/>
                    <a:pt x="85634" y="1561973"/>
                  </a:cubicBezTo>
                  <a:lnTo>
                    <a:pt x="79383" y="1575724"/>
                  </a:lnTo>
                  <a:close/>
                  <a:moveTo>
                    <a:pt x="79383" y="24377"/>
                  </a:moveTo>
                  <a:cubicBezTo>
                    <a:pt x="73133" y="110007"/>
                    <a:pt x="66883" y="191262"/>
                    <a:pt x="61257" y="268767"/>
                  </a:cubicBezTo>
                  <a:cubicBezTo>
                    <a:pt x="10004" y="946934"/>
                    <a:pt x="-18747" y="1326333"/>
                    <a:pt x="79383" y="1543222"/>
                  </a:cubicBezTo>
                  <a:cubicBezTo>
                    <a:pt x="177515" y="1326333"/>
                    <a:pt x="148763" y="946934"/>
                    <a:pt x="97510" y="268767"/>
                  </a:cubicBezTo>
                  <a:cubicBezTo>
                    <a:pt x="91884" y="191262"/>
                    <a:pt x="85634" y="109382"/>
                    <a:pt x="79383" y="243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3" name="Google Shape;701;p38"/>
            <p:cNvSpPr/>
            <p:nvPr/>
          </p:nvSpPr>
          <p:spPr>
            <a:xfrm>
              <a:off x="8366760" y="1799280"/>
              <a:ext cx="127080" cy="1264320"/>
            </a:xfrm>
            <a:custGeom>
              <a:avLst/>
              <a:gdLst>
                <a:gd name="textAreaLeft" fmla="*/ 0 w 127080"/>
                <a:gd name="textAreaRight" fmla="*/ 127440 w 127080"/>
                <a:gd name="textAreaTop" fmla="*/ 0 h 1264320"/>
                <a:gd name="textAreaBottom" fmla="*/ 1264680 h 1264320"/>
              </a:gdLst>
              <a:ahLst/>
              <a:rect l="textAreaLeft" t="textAreaTop" r="textAreaRight" b="textAreaBottom"/>
              <a:pathLst>
                <a:path w="158767" h="1575724">
                  <a:moveTo>
                    <a:pt x="79383" y="1575724"/>
                  </a:moveTo>
                  <a:cubicBezTo>
                    <a:pt x="71883" y="1575724"/>
                    <a:pt x="66258" y="1570724"/>
                    <a:pt x="65633" y="1563223"/>
                  </a:cubicBezTo>
                  <a:cubicBezTo>
                    <a:pt x="59382" y="1474468"/>
                    <a:pt x="52507" y="1389462"/>
                    <a:pt x="46882" y="1308832"/>
                  </a:cubicBezTo>
                  <a:cubicBezTo>
                    <a:pt x="-5622" y="613788"/>
                    <a:pt x="-34373" y="231265"/>
                    <a:pt x="73133" y="13126"/>
                  </a:cubicBezTo>
                  <a:lnTo>
                    <a:pt x="79383" y="0"/>
                  </a:lnTo>
                  <a:lnTo>
                    <a:pt x="85634" y="13126"/>
                  </a:lnTo>
                  <a:cubicBezTo>
                    <a:pt x="193141" y="231265"/>
                    <a:pt x="164389" y="613788"/>
                    <a:pt x="111886" y="1308207"/>
                  </a:cubicBezTo>
                  <a:cubicBezTo>
                    <a:pt x="105636" y="1388837"/>
                    <a:pt x="99385" y="1473843"/>
                    <a:pt x="93135" y="1563223"/>
                  </a:cubicBezTo>
                  <a:cubicBezTo>
                    <a:pt x="92509" y="1570724"/>
                    <a:pt x="86884" y="1575724"/>
                    <a:pt x="79383" y="1575724"/>
                  </a:cubicBezTo>
                  <a:cubicBezTo>
                    <a:pt x="79383" y="1575724"/>
                    <a:pt x="79383" y="1575724"/>
                    <a:pt x="79383" y="1575724"/>
                  </a:cubicBezTo>
                  <a:close/>
                  <a:moveTo>
                    <a:pt x="79383" y="33127"/>
                  </a:moveTo>
                  <a:cubicBezTo>
                    <a:pt x="-18747" y="250016"/>
                    <a:pt x="10004" y="630040"/>
                    <a:pt x="61257" y="1307582"/>
                  </a:cubicBezTo>
                  <a:cubicBezTo>
                    <a:pt x="66883" y="1385087"/>
                    <a:pt x="73133" y="1466342"/>
                    <a:pt x="79383" y="1551973"/>
                  </a:cubicBezTo>
                  <a:cubicBezTo>
                    <a:pt x="85634" y="1466342"/>
                    <a:pt x="91884" y="1385087"/>
                    <a:pt x="97510" y="1307582"/>
                  </a:cubicBezTo>
                  <a:cubicBezTo>
                    <a:pt x="148763" y="629414"/>
                    <a:pt x="177515" y="250016"/>
                    <a:pt x="79383" y="3312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4" name="Google Shape;702;p38"/>
            <p:cNvSpPr/>
            <p:nvPr/>
          </p:nvSpPr>
          <p:spPr>
            <a:xfrm>
              <a:off x="8551800" y="1614600"/>
              <a:ext cx="1264320" cy="127080"/>
            </a:xfrm>
            <a:custGeom>
              <a:avLst/>
              <a:gdLst>
                <a:gd name="textAreaLeft" fmla="*/ 0 w 1264320"/>
                <a:gd name="textAreaRight" fmla="*/ 1264680 w 1264320"/>
                <a:gd name="textAreaTop" fmla="*/ 0 h 127080"/>
                <a:gd name="textAreaBottom" fmla="*/ 127440 h 127080"/>
              </a:gdLst>
              <a:ahLst/>
              <a:rect l="textAreaLeft" t="textAreaTop" r="textAreaRight" b="textAreaBottom"/>
              <a:pathLst>
                <a:path w="1575723" h="158763">
                  <a:moveTo>
                    <a:pt x="476280" y="158764"/>
                  </a:moveTo>
                  <a:cubicBezTo>
                    <a:pt x="269392" y="158764"/>
                    <a:pt x="120632" y="138762"/>
                    <a:pt x="13126" y="85634"/>
                  </a:cubicBezTo>
                  <a:lnTo>
                    <a:pt x="0" y="79384"/>
                  </a:lnTo>
                  <a:lnTo>
                    <a:pt x="13126" y="73133"/>
                  </a:lnTo>
                  <a:cubicBezTo>
                    <a:pt x="231265" y="-34374"/>
                    <a:pt x="613788" y="-5622"/>
                    <a:pt x="1308832" y="46882"/>
                  </a:cubicBezTo>
                  <a:cubicBezTo>
                    <a:pt x="1389462" y="53132"/>
                    <a:pt x="1474467" y="59382"/>
                    <a:pt x="1563223" y="65633"/>
                  </a:cubicBezTo>
                  <a:cubicBezTo>
                    <a:pt x="1570723" y="66258"/>
                    <a:pt x="1575724" y="71883"/>
                    <a:pt x="1575724" y="79384"/>
                  </a:cubicBezTo>
                  <a:cubicBezTo>
                    <a:pt x="1575724" y="86884"/>
                    <a:pt x="1570723" y="92510"/>
                    <a:pt x="1563223" y="93135"/>
                  </a:cubicBezTo>
                  <a:cubicBezTo>
                    <a:pt x="1474467" y="99385"/>
                    <a:pt x="1389462" y="106260"/>
                    <a:pt x="1308832" y="111886"/>
                  </a:cubicBezTo>
                  <a:cubicBezTo>
                    <a:pt x="958185" y="138137"/>
                    <a:pt x="686918" y="158764"/>
                    <a:pt x="476280" y="158764"/>
                  </a:cubicBezTo>
                  <a:close/>
                  <a:moveTo>
                    <a:pt x="33127" y="79384"/>
                  </a:moveTo>
                  <a:cubicBezTo>
                    <a:pt x="250016" y="177515"/>
                    <a:pt x="630039" y="148763"/>
                    <a:pt x="1308207" y="97510"/>
                  </a:cubicBezTo>
                  <a:cubicBezTo>
                    <a:pt x="1385712" y="91884"/>
                    <a:pt x="1466967" y="85634"/>
                    <a:pt x="1552597" y="79384"/>
                  </a:cubicBezTo>
                  <a:cubicBezTo>
                    <a:pt x="1466967" y="73133"/>
                    <a:pt x="1385712" y="66883"/>
                    <a:pt x="1308207" y="61258"/>
                  </a:cubicBezTo>
                  <a:cubicBezTo>
                    <a:pt x="629414" y="10004"/>
                    <a:pt x="249390" y="-18748"/>
                    <a:pt x="33127" y="79384"/>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5" name="Google Shape;703;p38"/>
            <p:cNvSpPr/>
            <p:nvPr/>
          </p:nvSpPr>
          <p:spPr>
            <a:xfrm>
              <a:off x="7447320" y="1764720"/>
              <a:ext cx="897120" cy="896760"/>
            </a:xfrm>
            <a:custGeom>
              <a:avLst/>
              <a:gdLst>
                <a:gd name="textAreaLeft" fmla="*/ 0 w 897120"/>
                <a:gd name="textAreaRight" fmla="*/ 897480 w 897120"/>
                <a:gd name="textAreaTop" fmla="*/ 0 h 896760"/>
                <a:gd name="textAreaBottom" fmla="*/ 897120 h 896760"/>
              </a:gdLst>
              <a:ahLst/>
              <a:rect l="textAreaLeft" t="textAreaTop" r="textAreaRight" b="textAreaBottom"/>
              <a:pathLst>
                <a:path w="1117897" h="1117570">
                  <a:moveTo>
                    <a:pt x="13453" y="1117570"/>
                  </a:moveTo>
                  <a:cubicBezTo>
                    <a:pt x="10328" y="1117570"/>
                    <a:pt x="6578" y="1116320"/>
                    <a:pt x="4077" y="1113195"/>
                  </a:cubicBezTo>
                  <a:cubicBezTo>
                    <a:pt x="-923" y="1108195"/>
                    <a:pt x="-1548" y="1100069"/>
                    <a:pt x="3452" y="1095069"/>
                  </a:cubicBezTo>
                  <a:cubicBezTo>
                    <a:pt x="61581" y="1027565"/>
                    <a:pt x="117210" y="963185"/>
                    <a:pt x="169713" y="901932"/>
                  </a:cubicBezTo>
                  <a:cubicBezTo>
                    <a:pt x="624116" y="373773"/>
                    <a:pt x="874132" y="82505"/>
                    <a:pt x="1104147" y="4375"/>
                  </a:cubicBezTo>
                  <a:lnTo>
                    <a:pt x="1117897" y="0"/>
                  </a:lnTo>
                  <a:lnTo>
                    <a:pt x="1113522" y="13751"/>
                  </a:lnTo>
                  <a:cubicBezTo>
                    <a:pt x="1035392" y="243765"/>
                    <a:pt x="744124" y="493781"/>
                    <a:pt x="215966" y="948184"/>
                  </a:cubicBezTo>
                  <a:cubicBezTo>
                    <a:pt x="154712" y="1000688"/>
                    <a:pt x="90333" y="1056316"/>
                    <a:pt x="22204" y="1115070"/>
                  </a:cubicBezTo>
                  <a:lnTo>
                    <a:pt x="22204" y="1115070"/>
                  </a:lnTo>
                  <a:cubicBezTo>
                    <a:pt x="19703" y="1116320"/>
                    <a:pt x="16578" y="1117570"/>
                    <a:pt x="13453" y="1117570"/>
                  </a:cubicBezTo>
                  <a:close/>
                  <a:moveTo>
                    <a:pt x="1094771" y="22501"/>
                  </a:moveTo>
                  <a:cubicBezTo>
                    <a:pt x="872257" y="106257"/>
                    <a:pt x="624116" y="395025"/>
                    <a:pt x="180963" y="910682"/>
                  </a:cubicBezTo>
                  <a:cubicBezTo>
                    <a:pt x="130335" y="970061"/>
                    <a:pt x="77207" y="1031940"/>
                    <a:pt x="20953" y="1096319"/>
                  </a:cubicBezTo>
                  <a:cubicBezTo>
                    <a:pt x="85958" y="1040065"/>
                    <a:pt x="147836" y="986937"/>
                    <a:pt x="206590" y="936309"/>
                  </a:cubicBezTo>
                  <a:cubicBezTo>
                    <a:pt x="722247" y="493156"/>
                    <a:pt x="1011016" y="245015"/>
                    <a:pt x="109477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6" name="Google Shape;704;p38"/>
            <p:cNvSpPr/>
            <p:nvPr/>
          </p:nvSpPr>
          <p:spPr>
            <a:xfrm>
              <a:off x="8516880" y="1764720"/>
              <a:ext cx="897120" cy="896760"/>
            </a:xfrm>
            <a:custGeom>
              <a:avLst/>
              <a:gdLst>
                <a:gd name="textAreaLeft" fmla="*/ 0 w 897120"/>
                <a:gd name="textAreaRight" fmla="*/ 897480 w 897120"/>
                <a:gd name="textAreaTop" fmla="*/ 0 h 896760"/>
                <a:gd name="textAreaBottom" fmla="*/ 897120 h 896760"/>
              </a:gdLst>
              <a:ahLst/>
              <a:rect l="textAreaLeft" t="textAreaTop" r="textAreaRight" b="textAreaBottom"/>
              <a:pathLst>
                <a:path w="1117897" h="1117570">
                  <a:moveTo>
                    <a:pt x="1103819" y="1117570"/>
                  </a:moveTo>
                  <a:cubicBezTo>
                    <a:pt x="1100694" y="1117570"/>
                    <a:pt x="1097569" y="1116320"/>
                    <a:pt x="1095069" y="1114445"/>
                  </a:cubicBezTo>
                  <a:cubicBezTo>
                    <a:pt x="1027564" y="1056316"/>
                    <a:pt x="963185" y="1000688"/>
                    <a:pt x="901931" y="948184"/>
                  </a:cubicBezTo>
                  <a:cubicBezTo>
                    <a:pt x="373148" y="493781"/>
                    <a:pt x="82505" y="243765"/>
                    <a:pt x="4375" y="13751"/>
                  </a:cubicBezTo>
                  <a:lnTo>
                    <a:pt x="0" y="0"/>
                  </a:lnTo>
                  <a:lnTo>
                    <a:pt x="13751" y="4375"/>
                  </a:lnTo>
                  <a:cubicBezTo>
                    <a:pt x="243765" y="82505"/>
                    <a:pt x="493781" y="373773"/>
                    <a:pt x="948184" y="901932"/>
                  </a:cubicBezTo>
                  <a:cubicBezTo>
                    <a:pt x="1000688" y="963185"/>
                    <a:pt x="1056316" y="1027565"/>
                    <a:pt x="1114445" y="1095069"/>
                  </a:cubicBezTo>
                  <a:lnTo>
                    <a:pt x="1114445" y="1095069"/>
                  </a:lnTo>
                  <a:cubicBezTo>
                    <a:pt x="1119445" y="1100694"/>
                    <a:pt x="1118820" y="1108195"/>
                    <a:pt x="1113820" y="1113820"/>
                  </a:cubicBezTo>
                  <a:cubicBezTo>
                    <a:pt x="1110695" y="1116320"/>
                    <a:pt x="1107569" y="1117570"/>
                    <a:pt x="1103819" y="1117570"/>
                  </a:cubicBezTo>
                  <a:close/>
                  <a:moveTo>
                    <a:pt x="22501" y="22501"/>
                  </a:moveTo>
                  <a:cubicBezTo>
                    <a:pt x="106257" y="245015"/>
                    <a:pt x="395025" y="493156"/>
                    <a:pt x="910682" y="936934"/>
                  </a:cubicBezTo>
                  <a:cubicBezTo>
                    <a:pt x="969436" y="987562"/>
                    <a:pt x="1031940" y="1040690"/>
                    <a:pt x="1096318" y="1096944"/>
                  </a:cubicBezTo>
                  <a:cubicBezTo>
                    <a:pt x="1040690" y="1031940"/>
                    <a:pt x="986936" y="970061"/>
                    <a:pt x="936308" y="911307"/>
                  </a:cubicBezTo>
                  <a:cubicBezTo>
                    <a:pt x="493781" y="395025"/>
                    <a:pt x="245640" y="106257"/>
                    <a:pt x="2250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7" name="Google Shape;705;p38"/>
            <p:cNvSpPr/>
            <p:nvPr/>
          </p:nvSpPr>
          <p:spPr>
            <a:xfrm>
              <a:off x="8516160" y="694800"/>
              <a:ext cx="897120" cy="897480"/>
            </a:xfrm>
            <a:custGeom>
              <a:avLst/>
              <a:gdLst>
                <a:gd name="textAreaLeft" fmla="*/ 0 w 897120"/>
                <a:gd name="textAreaRight" fmla="*/ 897480 w 897120"/>
                <a:gd name="textAreaTop" fmla="*/ 0 h 897480"/>
                <a:gd name="textAreaBottom" fmla="*/ 897840 h 897480"/>
              </a:gdLst>
              <a:ahLst/>
              <a:rect l="textAreaLeft" t="textAreaTop" r="textAreaRight" b="textAreaBottom"/>
              <a:pathLst>
                <a:path w="1117897" h="1118522">
                  <a:moveTo>
                    <a:pt x="0" y="1118522"/>
                  </a:moveTo>
                  <a:lnTo>
                    <a:pt x="4376" y="1104772"/>
                  </a:lnTo>
                  <a:cubicBezTo>
                    <a:pt x="82506" y="874757"/>
                    <a:pt x="373774" y="624741"/>
                    <a:pt x="901932" y="170338"/>
                  </a:cubicBezTo>
                  <a:cubicBezTo>
                    <a:pt x="963186" y="117835"/>
                    <a:pt x="1027565" y="62206"/>
                    <a:pt x="1095694" y="3452"/>
                  </a:cubicBezTo>
                  <a:cubicBezTo>
                    <a:pt x="1101320" y="-1548"/>
                    <a:pt x="1108820" y="-923"/>
                    <a:pt x="1113821" y="4077"/>
                  </a:cubicBezTo>
                  <a:cubicBezTo>
                    <a:pt x="1118820" y="9078"/>
                    <a:pt x="1119446" y="17203"/>
                    <a:pt x="1114445" y="22204"/>
                  </a:cubicBezTo>
                  <a:lnTo>
                    <a:pt x="1114445" y="22204"/>
                  </a:lnTo>
                  <a:cubicBezTo>
                    <a:pt x="1056316" y="89708"/>
                    <a:pt x="1000689" y="154087"/>
                    <a:pt x="948185" y="215341"/>
                  </a:cubicBezTo>
                  <a:cubicBezTo>
                    <a:pt x="493781" y="743499"/>
                    <a:pt x="243765" y="1034767"/>
                    <a:pt x="13751" y="1112897"/>
                  </a:cubicBezTo>
                  <a:lnTo>
                    <a:pt x="0" y="1118522"/>
                  </a:lnTo>
                  <a:close/>
                  <a:moveTo>
                    <a:pt x="1103820" y="13453"/>
                  </a:moveTo>
                  <a:cubicBezTo>
                    <a:pt x="1036940" y="72832"/>
                    <a:pt x="972562" y="128460"/>
                    <a:pt x="911308" y="180963"/>
                  </a:cubicBezTo>
                  <a:cubicBezTo>
                    <a:pt x="395650" y="624116"/>
                    <a:pt x="106882" y="872257"/>
                    <a:pt x="23127" y="1094771"/>
                  </a:cubicBezTo>
                  <a:cubicBezTo>
                    <a:pt x="245641" y="1011016"/>
                    <a:pt x="493781" y="722248"/>
                    <a:pt x="937559" y="206590"/>
                  </a:cubicBezTo>
                  <a:cubicBezTo>
                    <a:pt x="990062" y="145336"/>
                    <a:pt x="1045691" y="80957"/>
                    <a:pt x="1103820" y="13453"/>
                  </a:cubicBezTo>
                  <a:lnTo>
                    <a:pt x="1109445" y="18453"/>
                  </a:lnTo>
                  <a:lnTo>
                    <a:pt x="1103820" y="13453"/>
                  </a:lnTo>
                  <a:lnTo>
                    <a:pt x="1109445" y="18453"/>
                  </a:lnTo>
                  <a:lnTo>
                    <a:pt x="1103820" y="13453"/>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8" name="Google Shape;706;p38"/>
            <p:cNvSpPr/>
            <p:nvPr/>
          </p:nvSpPr>
          <p:spPr>
            <a:xfrm>
              <a:off x="7447320" y="695160"/>
              <a:ext cx="897480" cy="897120"/>
            </a:xfrm>
            <a:custGeom>
              <a:avLst/>
              <a:gdLst>
                <a:gd name="textAreaLeft" fmla="*/ 0 w 897480"/>
                <a:gd name="textAreaRight" fmla="*/ 897840 w 897480"/>
                <a:gd name="textAreaTop" fmla="*/ 0 h 897120"/>
                <a:gd name="textAreaBottom" fmla="*/ 897480 h 897120"/>
              </a:gdLst>
              <a:ahLst/>
              <a:rect l="textAreaLeft" t="textAreaTop" r="textAreaRight" b="textAreaBottom"/>
              <a:pathLst>
                <a:path w="1118522" h="1117897">
                  <a:moveTo>
                    <a:pt x="1118522" y="1117897"/>
                  </a:moveTo>
                  <a:lnTo>
                    <a:pt x="1104772" y="1113522"/>
                  </a:lnTo>
                  <a:cubicBezTo>
                    <a:pt x="874757" y="1035392"/>
                    <a:pt x="624741" y="744124"/>
                    <a:pt x="170338" y="215966"/>
                  </a:cubicBezTo>
                  <a:cubicBezTo>
                    <a:pt x="117834" y="154712"/>
                    <a:pt x="62206" y="90333"/>
                    <a:pt x="3452" y="22204"/>
                  </a:cubicBezTo>
                  <a:lnTo>
                    <a:pt x="3452" y="22204"/>
                  </a:lnTo>
                  <a:cubicBezTo>
                    <a:pt x="-1548" y="16578"/>
                    <a:pt x="-923" y="9078"/>
                    <a:pt x="4077" y="4077"/>
                  </a:cubicBezTo>
                  <a:cubicBezTo>
                    <a:pt x="9077" y="-923"/>
                    <a:pt x="17203" y="-1548"/>
                    <a:pt x="22828" y="3452"/>
                  </a:cubicBezTo>
                  <a:cubicBezTo>
                    <a:pt x="90333" y="61581"/>
                    <a:pt x="154712" y="117209"/>
                    <a:pt x="216591" y="170338"/>
                  </a:cubicBezTo>
                  <a:cubicBezTo>
                    <a:pt x="744749" y="624741"/>
                    <a:pt x="1036017" y="874757"/>
                    <a:pt x="1114147" y="1104771"/>
                  </a:cubicBezTo>
                  <a:lnTo>
                    <a:pt x="1118522" y="1117897"/>
                  </a:lnTo>
                  <a:close/>
                  <a:moveTo>
                    <a:pt x="20953" y="20953"/>
                  </a:moveTo>
                  <a:cubicBezTo>
                    <a:pt x="77207" y="85958"/>
                    <a:pt x="130335" y="147836"/>
                    <a:pt x="180963" y="206590"/>
                  </a:cubicBezTo>
                  <a:cubicBezTo>
                    <a:pt x="624116" y="722248"/>
                    <a:pt x="872257" y="1011016"/>
                    <a:pt x="1094771" y="1094771"/>
                  </a:cubicBezTo>
                  <a:cubicBezTo>
                    <a:pt x="1011016" y="872257"/>
                    <a:pt x="722247" y="624116"/>
                    <a:pt x="206590" y="180963"/>
                  </a:cubicBezTo>
                  <a:cubicBezTo>
                    <a:pt x="147836" y="129710"/>
                    <a:pt x="85958" y="76582"/>
                    <a:pt x="20953" y="2095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9" name="Google Shape;707;p38"/>
            <p:cNvSpPr/>
            <p:nvPr/>
          </p:nvSpPr>
          <p:spPr>
            <a:xfrm>
              <a:off x="7213320" y="1199160"/>
              <a:ext cx="1111680" cy="439920"/>
            </a:xfrm>
            <a:custGeom>
              <a:avLst/>
              <a:gdLst>
                <a:gd name="textAreaLeft" fmla="*/ 0 w 1111680"/>
                <a:gd name="textAreaRight" fmla="*/ 1112040 w 1111680"/>
                <a:gd name="textAreaTop" fmla="*/ 0 h 439920"/>
                <a:gd name="textAreaBottom" fmla="*/ 440280 h 439920"/>
              </a:gdLst>
              <a:ahLst/>
              <a:rect l="textAreaLeft" t="textAreaTop" r="textAreaRight" b="textAreaBottom"/>
              <a:pathLst>
                <a:path w="1385324" h="548695">
                  <a:moveTo>
                    <a:pt x="1330322" y="548695"/>
                  </a:moveTo>
                  <a:cubicBezTo>
                    <a:pt x="1104057" y="548695"/>
                    <a:pt x="782787" y="394936"/>
                    <a:pt x="224627" y="128669"/>
                  </a:cubicBezTo>
                  <a:cubicBezTo>
                    <a:pt x="155873" y="96167"/>
                    <a:pt x="83993" y="61165"/>
                    <a:pt x="7739" y="25538"/>
                  </a:cubicBezTo>
                  <a:cubicBezTo>
                    <a:pt x="1488" y="22412"/>
                    <a:pt x="-1637" y="15537"/>
                    <a:pt x="863" y="8661"/>
                  </a:cubicBezTo>
                  <a:cubicBezTo>
                    <a:pt x="3363" y="1786"/>
                    <a:pt x="10239" y="-1339"/>
                    <a:pt x="17114" y="536"/>
                  </a:cubicBezTo>
                  <a:cubicBezTo>
                    <a:pt x="97119" y="24912"/>
                    <a:pt x="173999" y="48664"/>
                    <a:pt x="247129" y="70540"/>
                  </a:cubicBezTo>
                  <a:cubicBezTo>
                    <a:pt x="874668" y="261177"/>
                    <a:pt x="1220940" y="366184"/>
                    <a:pt x="1375325" y="534945"/>
                  </a:cubicBezTo>
                  <a:lnTo>
                    <a:pt x="1385325" y="545570"/>
                  </a:lnTo>
                  <a:lnTo>
                    <a:pt x="1370950" y="546820"/>
                  </a:lnTo>
                  <a:cubicBezTo>
                    <a:pt x="1357823" y="548070"/>
                    <a:pt x="1344073" y="548695"/>
                    <a:pt x="1330322" y="548695"/>
                  </a:cubicBezTo>
                  <a:close/>
                  <a:moveTo>
                    <a:pt x="27740" y="18662"/>
                  </a:moveTo>
                  <a:cubicBezTo>
                    <a:pt x="98369" y="52414"/>
                    <a:pt x="165873" y="84291"/>
                    <a:pt x="230878" y="115543"/>
                  </a:cubicBezTo>
                  <a:cubicBezTo>
                    <a:pt x="807789" y="391185"/>
                    <a:pt x="1131559" y="545570"/>
                    <a:pt x="1354698" y="533694"/>
                  </a:cubicBezTo>
                  <a:cubicBezTo>
                    <a:pt x="1197813" y="374309"/>
                    <a:pt x="854666" y="269928"/>
                    <a:pt x="243379" y="84291"/>
                  </a:cubicBezTo>
                  <a:cubicBezTo>
                    <a:pt x="174624" y="63665"/>
                    <a:pt x="102745" y="41788"/>
                    <a:pt x="27740" y="18662"/>
                  </a:cubicBezTo>
                  <a:close/>
                  <a:moveTo>
                    <a:pt x="13989" y="12412"/>
                  </a:moveTo>
                  <a:lnTo>
                    <a:pt x="10864" y="18662"/>
                  </a:lnTo>
                  <a:lnTo>
                    <a:pt x="13989" y="12412"/>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0" name="Google Shape;708;p38"/>
            <p:cNvSpPr/>
            <p:nvPr/>
          </p:nvSpPr>
          <p:spPr>
            <a:xfrm>
              <a:off x="8469360" y="461160"/>
              <a:ext cx="439920" cy="1110960"/>
            </a:xfrm>
            <a:custGeom>
              <a:avLst/>
              <a:gdLst>
                <a:gd name="textAreaLeft" fmla="*/ 0 w 439920"/>
                <a:gd name="textAreaRight" fmla="*/ 440280 w 439920"/>
                <a:gd name="textAreaTop" fmla="*/ 0 h 1110960"/>
                <a:gd name="textAreaBottom" fmla="*/ 1111320 h 1110960"/>
              </a:gdLst>
              <a:ahLst/>
              <a:rect l="textAreaLeft" t="textAreaTop" r="textAreaRight" b="textAreaBottom"/>
              <a:pathLst>
                <a:path w="548537" h="1384699">
                  <a:moveTo>
                    <a:pt x="2968" y="1384700"/>
                  </a:moveTo>
                  <a:lnTo>
                    <a:pt x="1717" y="1370324"/>
                  </a:lnTo>
                  <a:cubicBezTo>
                    <a:pt x="-18284" y="1142185"/>
                    <a:pt x="137351" y="816539"/>
                    <a:pt x="419869" y="224627"/>
                  </a:cubicBezTo>
                  <a:cubicBezTo>
                    <a:pt x="452996" y="155873"/>
                    <a:pt x="487373" y="83368"/>
                    <a:pt x="523000" y="7739"/>
                  </a:cubicBezTo>
                  <a:lnTo>
                    <a:pt x="523000" y="7739"/>
                  </a:lnTo>
                  <a:cubicBezTo>
                    <a:pt x="526125" y="1488"/>
                    <a:pt x="533001" y="-1637"/>
                    <a:pt x="539876" y="863"/>
                  </a:cubicBezTo>
                  <a:cubicBezTo>
                    <a:pt x="546752" y="3363"/>
                    <a:pt x="549877" y="10239"/>
                    <a:pt x="548002" y="17114"/>
                  </a:cubicBezTo>
                  <a:cubicBezTo>
                    <a:pt x="523625" y="97744"/>
                    <a:pt x="499874" y="173999"/>
                    <a:pt x="477998" y="247129"/>
                  </a:cubicBezTo>
                  <a:cubicBezTo>
                    <a:pt x="287361" y="874668"/>
                    <a:pt x="182354" y="1220315"/>
                    <a:pt x="13593" y="1375324"/>
                  </a:cubicBezTo>
                  <a:lnTo>
                    <a:pt x="2968" y="1384700"/>
                  </a:lnTo>
                  <a:close/>
                  <a:moveTo>
                    <a:pt x="529876" y="27740"/>
                  </a:moveTo>
                  <a:cubicBezTo>
                    <a:pt x="496123" y="98369"/>
                    <a:pt x="463622" y="166498"/>
                    <a:pt x="432994" y="230878"/>
                  </a:cubicBezTo>
                  <a:cubicBezTo>
                    <a:pt x="157352" y="807789"/>
                    <a:pt x="2968" y="1130934"/>
                    <a:pt x="14843" y="1354073"/>
                  </a:cubicBezTo>
                  <a:cubicBezTo>
                    <a:pt x="174228" y="1197188"/>
                    <a:pt x="278610" y="854042"/>
                    <a:pt x="464246" y="242753"/>
                  </a:cubicBezTo>
                  <a:cubicBezTo>
                    <a:pt x="484873" y="174624"/>
                    <a:pt x="506749" y="102745"/>
                    <a:pt x="529876" y="27740"/>
                  </a:cubicBezTo>
                  <a:close/>
                  <a:moveTo>
                    <a:pt x="536126" y="13989"/>
                  </a:moveTo>
                  <a:lnTo>
                    <a:pt x="536126" y="13989"/>
                  </a:lnTo>
                  <a:lnTo>
                    <a:pt x="529876" y="10864"/>
                  </a:lnTo>
                  <a:lnTo>
                    <a:pt x="536126"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1" name="Google Shape;709;p38"/>
            <p:cNvSpPr/>
            <p:nvPr/>
          </p:nvSpPr>
          <p:spPr>
            <a:xfrm>
              <a:off x="7951320" y="1783080"/>
              <a:ext cx="439920" cy="1112040"/>
            </a:xfrm>
            <a:custGeom>
              <a:avLst/>
              <a:gdLst>
                <a:gd name="textAreaLeft" fmla="*/ 0 w 439920"/>
                <a:gd name="textAreaRight" fmla="*/ 440280 w 439920"/>
                <a:gd name="textAreaTop" fmla="*/ 0 h 1112040"/>
                <a:gd name="textAreaBottom" fmla="*/ 1112400 h 1112040"/>
              </a:gdLst>
              <a:ahLst/>
              <a:rect l="textAreaLeft" t="textAreaTop" r="textAreaRight" b="textAreaBottom"/>
              <a:pathLst>
                <a:path w="548537" h="1385711">
                  <a:moveTo>
                    <a:pt x="13662" y="1385712"/>
                  </a:moveTo>
                  <a:cubicBezTo>
                    <a:pt x="11787" y="1385712"/>
                    <a:pt x="10537" y="1385712"/>
                    <a:pt x="8662" y="1384462"/>
                  </a:cubicBezTo>
                  <a:cubicBezTo>
                    <a:pt x="1786" y="1381962"/>
                    <a:pt x="-1339" y="1375087"/>
                    <a:pt x="536" y="1368211"/>
                  </a:cubicBezTo>
                  <a:lnTo>
                    <a:pt x="536" y="1368211"/>
                  </a:lnTo>
                  <a:cubicBezTo>
                    <a:pt x="24912" y="1287581"/>
                    <a:pt x="48664" y="1211326"/>
                    <a:pt x="70541" y="1138197"/>
                  </a:cubicBezTo>
                  <a:cubicBezTo>
                    <a:pt x="261178" y="510657"/>
                    <a:pt x="366184" y="165010"/>
                    <a:pt x="534944" y="10001"/>
                  </a:cubicBezTo>
                  <a:lnTo>
                    <a:pt x="545570" y="0"/>
                  </a:lnTo>
                  <a:lnTo>
                    <a:pt x="546820" y="14376"/>
                  </a:lnTo>
                  <a:cubicBezTo>
                    <a:pt x="566822" y="242515"/>
                    <a:pt x="411187" y="568161"/>
                    <a:pt x="128669" y="1160698"/>
                  </a:cubicBezTo>
                  <a:cubicBezTo>
                    <a:pt x="96167" y="1229452"/>
                    <a:pt x="61165" y="1301332"/>
                    <a:pt x="25537" y="1377587"/>
                  </a:cubicBezTo>
                  <a:cubicBezTo>
                    <a:pt x="23038" y="1383212"/>
                    <a:pt x="18662" y="1385712"/>
                    <a:pt x="13662" y="1385712"/>
                  </a:cubicBezTo>
                  <a:close/>
                  <a:moveTo>
                    <a:pt x="8037" y="1370711"/>
                  </a:moveTo>
                  <a:lnTo>
                    <a:pt x="14912" y="1372586"/>
                  </a:lnTo>
                  <a:cubicBezTo>
                    <a:pt x="14912" y="1372586"/>
                    <a:pt x="14912" y="1372586"/>
                    <a:pt x="14912" y="1372586"/>
                  </a:cubicBezTo>
                  <a:lnTo>
                    <a:pt x="8037" y="1370711"/>
                  </a:lnTo>
                  <a:close/>
                  <a:moveTo>
                    <a:pt x="534319" y="31877"/>
                  </a:moveTo>
                  <a:cubicBezTo>
                    <a:pt x="374934" y="188762"/>
                    <a:pt x="270553" y="531908"/>
                    <a:pt x="84916" y="1143197"/>
                  </a:cubicBezTo>
                  <a:cubicBezTo>
                    <a:pt x="63665" y="1213826"/>
                    <a:pt x="41163" y="1287581"/>
                    <a:pt x="17412" y="1364461"/>
                  </a:cubicBezTo>
                  <a:cubicBezTo>
                    <a:pt x="51164" y="1291956"/>
                    <a:pt x="84291" y="1221952"/>
                    <a:pt x="116168" y="1155073"/>
                  </a:cubicBezTo>
                  <a:cubicBezTo>
                    <a:pt x="391185" y="578786"/>
                    <a:pt x="545570" y="255016"/>
                    <a:pt x="534319" y="318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2" name="Google Shape;710;p38"/>
            <p:cNvSpPr/>
            <p:nvPr/>
          </p:nvSpPr>
          <p:spPr>
            <a:xfrm>
              <a:off x="8536320" y="1717200"/>
              <a:ext cx="1110960" cy="439920"/>
            </a:xfrm>
            <a:custGeom>
              <a:avLst/>
              <a:gdLst>
                <a:gd name="textAreaLeft" fmla="*/ 0 w 1110960"/>
                <a:gd name="textAreaRight" fmla="*/ 1111320 w 1110960"/>
                <a:gd name="textAreaTop" fmla="*/ 0 h 439920"/>
                <a:gd name="textAreaBottom" fmla="*/ 440280 h 439920"/>
              </a:gdLst>
              <a:ahLst/>
              <a:rect l="textAreaLeft" t="textAreaTop" r="textAreaRight" b="textAreaBottom"/>
              <a:pathLst>
                <a:path w="1384700" h="548626">
                  <a:moveTo>
                    <a:pt x="1371961" y="548627"/>
                  </a:moveTo>
                  <a:cubicBezTo>
                    <a:pt x="1370711" y="548627"/>
                    <a:pt x="1369462" y="548627"/>
                    <a:pt x="1368211" y="548002"/>
                  </a:cubicBezTo>
                  <a:cubicBezTo>
                    <a:pt x="1287581" y="523625"/>
                    <a:pt x="1211326" y="499874"/>
                    <a:pt x="1138197" y="477997"/>
                  </a:cubicBezTo>
                  <a:cubicBezTo>
                    <a:pt x="510658" y="287360"/>
                    <a:pt x="165011" y="182354"/>
                    <a:pt x="10001" y="13593"/>
                  </a:cubicBezTo>
                  <a:lnTo>
                    <a:pt x="0" y="2968"/>
                  </a:lnTo>
                  <a:lnTo>
                    <a:pt x="14376" y="1717"/>
                  </a:lnTo>
                  <a:cubicBezTo>
                    <a:pt x="241891" y="-18284"/>
                    <a:pt x="568161" y="137351"/>
                    <a:pt x="1160074" y="419869"/>
                  </a:cubicBezTo>
                  <a:cubicBezTo>
                    <a:pt x="1228828" y="452996"/>
                    <a:pt x="1300707" y="487373"/>
                    <a:pt x="1376962" y="523000"/>
                  </a:cubicBezTo>
                  <a:lnTo>
                    <a:pt x="1376962" y="523000"/>
                  </a:lnTo>
                  <a:cubicBezTo>
                    <a:pt x="1383212" y="526125"/>
                    <a:pt x="1386337" y="533001"/>
                    <a:pt x="1383837" y="539876"/>
                  </a:cubicBezTo>
                  <a:cubicBezTo>
                    <a:pt x="1381963" y="545502"/>
                    <a:pt x="1376962" y="548627"/>
                    <a:pt x="1371961" y="548627"/>
                  </a:cubicBezTo>
                  <a:close/>
                  <a:moveTo>
                    <a:pt x="1371336" y="536126"/>
                  </a:moveTo>
                  <a:lnTo>
                    <a:pt x="1371336" y="536126"/>
                  </a:lnTo>
                  <a:lnTo>
                    <a:pt x="1374462" y="529876"/>
                  </a:lnTo>
                  <a:lnTo>
                    <a:pt x="1371336" y="536126"/>
                  </a:lnTo>
                  <a:close/>
                  <a:moveTo>
                    <a:pt x="30627" y="14843"/>
                  </a:moveTo>
                  <a:cubicBezTo>
                    <a:pt x="187512" y="174228"/>
                    <a:pt x="530659" y="278610"/>
                    <a:pt x="1141947" y="464246"/>
                  </a:cubicBezTo>
                  <a:cubicBezTo>
                    <a:pt x="1210702" y="484873"/>
                    <a:pt x="1282581" y="506749"/>
                    <a:pt x="1357586" y="529876"/>
                  </a:cubicBezTo>
                  <a:cubicBezTo>
                    <a:pt x="1286956" y="496124"/>
                    <a:pt x="1218827" y="463621"/>
                    <a:pt x="1154448" y="432995"/>
                  </a:cubicBezTo>
                  <a:cubicBezTo>
                    <a:pt x="577536" y="157352"/>
                    <a:pt x="253767" y="2968"/>
                    <a:pt x="30627" y="1484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3" name="Google Shape;711;p38"/>
            <p:cNvSpPr/>
            <p:nvPr/>
          </p:nvSpPr>
          <p:spPr>
            <a:xfrm>
              <a:off x="7236000" y="1723320"/>
              <a:ext cx="1090800" cy="487440"/>
            </a:xfrm>
            <a:custGeom>
              <a:avLst/>
              <a:gdLst>
                <a:gd name="textAreaLeft" fmla="*/ 0 w 1090800"/>
                <a:gd name="textAreaRight" fmla="*/ 1091160 w 1090800"/>
                <a:gd name="textAreaTop" fmla="*/ 0 h 487440"/>
                <a:gd name="textAreaBottom" fmla="*/ 487800 h 487440"/>
              </a:gdLst>
              <a:ahLst/>
              <a:rect l="textAreaLeft" t="textAreaTop" r="textAreaRight" b="textAreaBottom"/>
              <a:pathLst>
                <a:path w="1359555" h="607906">
                  <a:moveTo>
                    <a:pt x="13221" y="607907"/>
                  </a:moveTo>
                  <a:cubicBezTo>
                    <a:pt x="8221" y="607907"/>
                    <a:pt x="3845" y="604781"/>
                    <a:pt x="1345" y="599781"/>
                  </a:cubicBezTo>
                  <a:cubicBezTo>
                    <a:pt x="-1780" y="593530"/>
                    <a:pt x="720" y="586030"/>
                    <a:pt x="6971" y="582905"/>
                  </a:cubicBezTo>
                  <a:cubicBezTo>
                    <a:pt x="81350" y="543527"/>
                    <a:pt x="151980" y="506025"/>
                    <a:pt x="218859" y="469773"/>
                  </a:cubicBezTo>
                  <a:cubicBezTo>
                    <a:pt x="797645" y="161003"/>
                    <a:pt x="1116415" y="-9007"/>
                    <a:pt x="1345180" y="368"/>
                  </a:cubicBezTo>
                  <a:lnTo>
                    <a:pt x="1359556" y="993"/>
                  </a:lnTo>
                  <a:lnTo>
                    <a:pt x="1350180" y="12244"/>
                  </a:lnTo>
                  <a:cubicBezTo>
                    <a:pt x="1203296" y="187880"/>
                    <a:pt x="862650" y="307888"/>
                    <a:pt x="244486" y="526651"/>
                  </a:cubicBezTo>
                  <a:cubicBezTo>
                    <a:pt x="172606" y="552278"/>
                    <a:pt x="96976" y="578530"/>
                    <a:pt x="17596" y="606656"/>
                  </a:cubicBezTo>
                  <a:lnTo>
                    <a:pt x="17596" y="606656"/>
                  </a:lnTo>
                  <a:cubicBezTo>
                    <a:pt x="15721" y="607281"/>
                    <a:pt x="14471" y="607907"/>
                    <a:pt x="13221" y="607907"/>
                  </a:cubicBezTo>
                  <a:close/>
                  <a:moveTo>
                    <a:pt x="12596" y="593530"/>
                  </a:moveTo>
                  <a:lnTo>
                    <a:pt x="12596" y="593530"/>
                  </a:lnTo>
                  <a:lnTo>
                    <a:pt x="12596" y="593530"/>
                  </a:lnTo>
                  <a:lnTo>
                    <a:pt x="12596" y="593530"/>
                  </a:lnTo>
                  <a:close/>
                  <a:moveTo>
                    <a:pt x="1325804" y="14119"/>
                  </a:moveTo>
                  <a:cubicBezTo>
                    <a:pt x="1102040" y="14119"/>
                    <a:pt x="786395" y="182880"/>
                    <a:pt x="225734" y="482274"/>
                  </a:cubicBezTo>
                  <a:cubicBezTo>
                    <a:pt x="162606" y="516026"/>
                    <a:pt x="96352" y="551028"/>
                    <a:pt x="26972" y="587905"/>
                  </a:cubicBezTo>
                  <a:cubicBezTo>
                    <a:pt x="100727" y="561653"/>
                    <a:pt x="171981" y="536652"/>
                    <a:pt x="239485" y="512900"/>
                  </a:cubicBezTo>
                  <a:cubicBezTo>
                    <a:pt x="842023" y="299762"/>
                    <a:pt x="1179544" y="180379"/>
                    <a:pt x="1329554" y="14119"/>
                  </a:cubicBezTo>
                  <a:cubicBezTo>
                    <a:pt x="1328304" y="14119"/>
                    <a:pt x="1327054" y="14119"/>
                    <a:pt x="1325804" y="14119"/>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4" name="Google Shape;712;p38"/>
            <p:cNvSpPr/>
            <p:nvPr/>
          </p:nvSpPr>
          <p:spPr>
            <a:xfrm>
              <a:off x="8475840" y="1782360"/>
              <a:ext cx="487440" cy="1090800"/>
            </a:xfrm>
            <a:custGeom>
              <a:avLst/>
              <a:gdLst>
                <a:gd name="textAreaLeft" fmla="*/ 0 w 487440"/>
                <a:gd name="textAreaRight" fmla="*/ 487800 w 487440"/>
                <a:gd name="textAreaTop" fmla="*/ 0 h 1090800"/>
                <a:gd name="textAreaBottom" fmla="*/ 1091160 h 1090800"/>
              </a:gdLst>
              <a:ahLst/>
              <a:rect l="textAreaLeft" t="textAreaTop" r="textAreaRight" b="textAreaBottom"/>
              <a:pathLst>
                <a:path w="607567" h="1359460">
                  <a:moveTo>
                    <a:pt x="594203" y="1359460"/>
                  </a:moveTo>
                  <a:cubicBezTo>
                    <a:pt x="589204" y="1359460"/>
                    <a:pt x="584828" y="1356960"/>
                    <a:pt x="582953" y="1352585"/>
                  </a:cubicBezTo>
                  <a:cubicBezTo>
                    <a:pt x="543575" y="1278205"/>
                    <a:pt x="506073" y="1208201"/>
                    <a:pt x="469821" y="1140697"/>
                  </a:cubicBezTo>
                  <a:cubicBezTo>
                    <a:pt x="161052" y="561910"/>
                    <a:pt x="-9584" y="243140"/>
                    <a:pt x="416" y="14376"/>
                  </a:cubicBezTo>
                  <a:lnTo>
                    <a:pt x="1042" y="0"/>
                  </a:lnTo>
                  <a:lnTo>
                    <a:pt x="12292" y="9376"/>
                  </a:lnTo>
                  <a:cubicBezTo>
                    <a:pt x="187928" y="156260"/>
                    <a:pt x="307936" y="496906"/>
                    <a:pt x="526700" y="1115070"/>
                  </a:cubicBezTo>
                  <a:cubicBezTo>
                    <a:pt x="552326" y="1186949"/>
                    <a:pt x="578578" y="1262579"/>
                    <a:pt x="606704" y="1341334"/>
                  </a:cubicBezTo>
                  <a:lnTo>
                    <a:pt x="606704" y="1341334"/>
                  </a:lnTo>
                  <a:cubicBezTo>
                    <a:pt x="609205" y="1348210"/>
                    <a:pt x="606079" y="1355085"/>
                    <a:pt x="599829" y="1357585"/>
                  </a:cubicBezTo>
                  <a:cubicBezTo>
                    <a:pt x="597329" y="1358835"/>
                    <a:pt x="595454" y="1359460"/>
                    <a:pt x="594203" y="1359460"/>
                  </a:cubicBezTo>
                  <a:close/>
                  <a:moveTo>
                    <a:pt x="592954" y="1346334"/>
                  </a:moveTo>
                  <a:lnTo>
                    <a:pt x="592954" y="1346334"/>
                  </a:lnTo>
                  <a:lnTo>
                    <a:pt x="592954" y="1346334"/>
                  </a:lnTo>
                  <a:lnTo>
                    <a:pt x="592954" y="1346334"/>
                  </a:lnTo>
                  <a:close/>
                  <a:moveTo>
                    <a:pt x="14167" y="30002"/>
                  </a:moveTo>
                  <a:cubicBezTo>
                    <a:pt x="12292" y="253766"/>
                    <a:pt x="181053" y="570036"/>
                    <a:pt x="482322" y="1133821"/>
                  </a:cubicBezTo>
                  <a:cubicBezTo>
                    <a:pt x="516074" y="1196950"/>
                    <a:pt x="551076" y="1263204"/>
                    <a:pt x="587953" y="1331959"/>
                  </a:cubicBezTo>
                  <a:cubicBezTo>
                    <a:pt x="561702" y="1258204"/>
                    <a:pt x="536700" y="1186949"/>
                    <a:pt x="512948" y="1119445"/>
                  </a:cubicBezTo>
                  <a:cubicBezTo>
                    <a:pt x="299810" y="517532"/>
                    <a:pt x="180428" y="179386"/>
                    <a:pt x="14167" y="30002"/>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5" name="Google Shape;713;p38"/>
            <p:cNvSpPr/>
            <p:nvPr/>
          </p:nvSpPr>
          <p:spPr>
            <a:xfrm>
              <a:off x="8534880" y="1145880"/>
              <a:ext cx="1090800" cy="487440"/>
            </a:xfrm>
            <a:custGeom>
              <a:avLst/>
              <a:gdLst>
                <a:gd name="textAreaLeft" fmla="*/ 0 w 1090800"/>
                <a:gd name="textAreaRight" fmla="*/ 1091160 w 1090800"/>
                <a:gd name="textAreaTop" fmla="*/ 0 h 487440"/>
                <a:gd name="textAreaBottom" fmla="*/ 487800 h 487440"/>
              </a:gdLst>
              <a:ahLst/>
              <a:rect l="textAreaLeft" t="textAreaTop" r="textAreaRight" b="textAreaBottom"/>
              <a:pathLst>
                <a:path w="1359555" h="607776">
                  <a:moveTo>
                    <a:pt x="33127" y="607776"/>
                  </a:moveTo>
                  <a:cubicBezTo>
                    <a:pt x="26876" y="607776"/>
                    <a:pt x="20626" y="607776"/>
                    <a:pt x="14375" y="607151"/>
                  </a:cubicBezTo>
                  <a:lnTo>
                    <a:pt x="0" y="606526"/>
                  </a:lnTo>
                  <a:lnTo>
                    <a:pt x="9376" y="595275"/>
                  </a:lnTo>
                  <a:cubicBezTo>
                    <a:pt x="156260" y="419639"/>
                    <a:pt x="496906" y="299632"/>
                    <a:pt x="1115695" y="80868"/>
                  </a:cubicBezTo>
                  <a:cubicBezTo>
                    <a:pt x="1187575" y="55241"/>
                    <a:pt x="1263204" y="28990"/>
                    <a:pt x="1341959" y="863"/>
                  </a:cubicBezTo>
                  <a:lnTo>
                    <a:pt x="1341959" y="863"/>
                  </a:lnTo>
                  <a:cubicBezTo>
                    <a:pt x="1348834" y="-1637"/>
                    <a:pt x="1355710" y="1488"/>
                    <a:pt x="1358210" y="7739"/>
                  </a:cubicBezTo>
                  <a:cubicBezTo>
                    <a:pt x="1361335" y="13989"/>
                    <a:pt x="1358836" y="21489"/>
                    <a:pt x="1352585" y="24615"/>
                  </a:cubicBezTo>
                  <a:cubicBezTo>
                    <a:pt x="1278205" y="63992"/>
                    <a:pt x="1207576" y="101494"/>
                    <a:pt x="1140697" y="137747"/>
                  </a:cubicBezTo>
                  <a:cubicBezTo>
                    <a:pt x="576911" y="438391"/>
                    <a:pt x="260016" y="607776"/>
                    <a:pt x="33127" y="607776"/>
                  </a:cubicBezTo>
                  <a:close/>
                  <a:moveTo>
                    <a:pt x="29377" y="593400"/>
                  </a:moveTo>
                  <a:cubicBezTo>
                    <a:pt x="30627" y="593400"/>
                    <a:pt x="31877" y="593400"/>
                    <a:pt x="32502" y="593400"/>
                  </a:cubicBezTo>
                  <a:cubicBezTo>
                    <a:pt x="256266" y="593400"/>
                    <a:pt x="571911" y="424640"/>
                    <a:pt x="1132571" y="125246"/>
                  </a:cubicBezTo>
                  <a:cubicBezTo>
                    <a:pt x="1195700" y="91494"/>
                    <a:pt x="1261955" y="56492"/>
                    <a:pt x="1331334" y="19614"/>
                  </a:cubicBezTo>
                  <a:cubicBezTo>
                    <a:pt x="1257579" y="45866"/>
                    <a:pt x="1186950" y="70867"/>
                    <a:pt x="1119445" y="94619"/>
                  </a:cubicBezTo>
                  <a:cubicBezTo>
                    <a:pt x="516907" y="307132"/>
                    <a:pt x="179386" y="426515"/>
                    <a:pt x="29377" y="593400"/>
                  </a:cubicBezTo>
                  <a:close/>
                  <a:moveTo>
                    <a:pt x="1346335" y="13989"/>
                  </a:moveTo>
                  <a:lnTo>
                    <a:pt x="1346335" y="13989"/>
                  </a:lnTo>
                  <a:lnTo>
                    <a:pt x="1343834" y="7113"/>
                  </a:lnTo>
                  <a:lnTo>
                    <a:pt x="1346335"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6" name="Google Shape;714;p38"/>
            <p:cNvSpPr/>
            <p:nvPr/>
          </p:nvSpPr>
          <p:spPr>
            <a:xfrm>
              <a:off x="7898040" y="483120"/>
              <a:ext cx="487440" cy="1090800"/>
            </a:xfrm>
            <a:custGeom>
              <a:avLst/>
              <a:gdLst>
                <a:gd name="textAreaLeft" fmla="*/ 0 w 487440"/>
                <a:gd name="textAreaRight" fmla="*/ 487800 w 487440"/>
                <a:gd name="textAreaTop" fmla="*/ 0 h 1090800"/>
                <a:gd name="textAreaBottom" fmla="*/ 1091160 h 1090800"/>
              </a:gdLst>
              <a:ahLst/>
              <a:rect l="textAreaLeft" t="textAreaTop" r="textAreaRight" b="textAreaBottom"/>
              <a:pathLst>
                <a:path w="607567" h="1359555">
                  <a:moveTo>
                    <a:pt x="606526" y="1359556"/>
                  </a:moveTo>
                  <a:lnTo>
                    <a:pt x="595275" y="1350180"/>
                  </a:lnTo>
                  <a:cubicBezTo>
                    <a:pt x="419639" y="1203296"/>
                    <a:pt x="299632" y="862650"/>
                    <a:pt x="80869" y="243861"/>
                  </a:cubicBezTo>
                  <a:cubicBezTo>
                    <a:pt x="55242" y="171981"/>
                    <a:pt x="28990" y="96351"/>
                    <a:pt x="863" y="17596"/>
                  </a:cubicBezTo>
                  <a:lnTo>
                    <a:pt x="863" y="17596"/>
                  </a:lnTo>
                  <a:cubicBezTo>
                    <a:pt x="-1637" y="10721"/>
                    <a:pt x="1488" y="3846"/>
                    <a:pt x="7738" y="1345"/>
                  </a:cubicBezTo>
                  <a:cubicBezTo>
                    <a:pt x="13989" y="-1780"/>
                    <a:pt x="21490" y="720"/>
                    <a:pt x="24615" y="6971"/>
                  </a:cubicBezTo>
                  <a:cubicBezTo>
                    <a:pt x="63992" y="81350"/>
                    <a:pt x="101494" y="151980"/>
                    <a:pt x="137747" y="218859"/>
                  </a:cubicBezTo>
                  <a:cubicBezTo>
                    <a:pt x="446516" y="797645"/>
                    <a:pt x="617152" y="1116415"/>
                    <a:pt x="607151" y="1344555"/>
                  </a:cubicBezTo>
                  <a:lnTo>
                    <a:pt x="606526" y="1359556"/>
                  </a:lnTo>
                  <a:close/>
                  <a:moveTo>
                    <a:pt x="19614" y="27597"/>
                  </a:moveTo>
                  <a:cubicBezTo>
                    <a:pt x="45866" y="101352"/>
                    <a:pt x="70868" y="171981"/>
                    <a:pt x="94619" y="239485"/>
                  </a:cubicBezTo>
                  <a:cubicBezTo>
                    <a:pt x="307757" y="842023"/>
                    <a:pt x="427140" y="1180170"/>
                    <a:pt x="593401" y="1329554"/>
                  </a:cubicBezTo>
                  <a:cubicBezTo>
                    <a:pt x="595275" y="1105790"/>
                    <a:pt x="426515" y="789520"/>
                    <a:pt x="125246" y="225735"/>
                  </a:cubicBezTo>
                  <a:cubicBezTo>
                    <a:pt x="91494" y="162606"/>
                    <a:pt x="56492" y="96976"/>
                    <a:pt x="19614" y="27597"/>
                  </a:cubicBezTo>
                  <a:close/>
                  <a:moveTo>
                    <a:pt x="14614" y="13221"/>
                  </a:moveTo>
                  <a:lnTo>
                    <a:pt x="7738" y="15721"/>
                  </a:lnTo>
                  <a:lnTo>
                    <a:pt x="14614" y="13221"/>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647" name="Google Shape;715;p38"/>
          <p:cNvSpPr/>
          <p:nvPr/>
        </p:nvSpPr>
        <p:spPr>
          <a:xfrm>
            <a:off x="107280" y="3724920"/>
            <a:ext cx="2027880" cy="1997640"/>
          </a:xfrm>
          <a:custGeom>
            <a:avLst/>
            <a:gdLst>
              <a:gd name="textAreaLeft" fmla="*/ 0 w 2027880"/>
              <a:gd name="textAreaRight" fmla="*/ 2028240 w 2027880"/>
              <a:gd name="textAreaTop" fmla="*/ 0 h 1997640"/>
              <a:gd name="textAreaBottom" fmla="*/ 1998000 h 199764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PlaceHolder 1"/>
          <p:cNvSpPr>
            <a:spLocks noGrp="1"/>
          </p:cNvSpPr>
          <p:nvPr>
            <p:ph type="title"/>
          </p:nvPr>
        </p:nvSpPr>
        <p:spPr>
          <a:xfrm>
            <a:off x="2038320" y="2400480"/>
            <a:ext cx="5067000" cy="809280"/>
          </a:xfrm>
          <a:prstGeom prst="rect">
            <a:avLst/>
          </a:prstGeom>
          <a:noFill/>
          <a:ln w="0">
            <a:noFill/>
          </a:ln>
        </p:spPr>
        <p:txBody>
          <a:bodyPr lIns="91440" rIns="91440" tIns="91440" bIns="91440" anchor="b">
            <a:normAutofit fontScale="84194"/>
          </a:bodyPr>
          <a:p>
            <a:pPr indent="0" algn="ctr">
              <a:lnSpc>
                <a:spcPct val="100000"/>
              </a:lnSpc>
              <a:buNone/>
              <a:tabLst>
                <a:tab algn="l" pos="0"/>
              </a:tabLst>
            </a:pPr>
            <a:r>
              <a:rPr b="1" lang="en" sz="5000" spc="-1" strike="noStrike">
                <a:solidFill>
                  <a:schemeClr val="dk1"/>
                </a:solidFill>
                <a:latin typeface="Commissioner"/>
                <a:ea typeface="Commissioner"/>
              </a:rPr>
              <a:t>Consulting Services</a:t>
            </a:r>
            <a:endParaRPr b="0" lang="fr-FR" sz="5000" spc="-1" strike="noStrike">
              <a:solidFill>
                <a:schemeClr val="dk1"/>
              </a:solidFill>
              <a:latin typeface="Arial"/>
            </a:endParaRPr>
          </a:p>
        </p:txBody>
      </p:sp>
      <p:sp>
        <p:nvSpPr>
          <p:cNvPr id="649" name="PlaceHolder 2"/>
          <p:cNvSpPr>
            <a:spLocks noGrp="1"/>
          </p:cNvSpPr>
          <p:nvPr>
            <p:ph type="title"/>
          </p:nvPr>
        </p:nvSpPr>
        <p:spPr>
          <a:xfrm>
            <a:off x="4000680" y="1285920"/>
            <a:ext cx="1142640" cy="732960"/>
          </a:xfrm>
          <a:prstGeom prst="rect">
            <a:avLst/>
          </a:prstGeom>
          <a:solidFill>
            <a:schemeClr val="dk1"/>
          </a:solidFill>
          <a:ln w="0">
            <a:noFill/>
          </a:ln>
        </p:spPr>
        <p:txBody>
          <a:bodyPr lIns="91440" rIns="91440" tIns="91440" bIns="91440" anchor="ctr">
            <a:normAutofit fontScale="62490"/>
          </a:bodyPr>
          <a:p>
            <a:pPr indent="0" algn="ctr">
              <a:lnSpc>
                <a:spcPct val="100000"/>
              </a:lnSpc>
              <a:buNone/>
              <a:tabLst>
                <a:tab algn="l" pos="0"/>
              </a:tabLst>
            </a:pPr>
            <a:r>
              <a:rPr b="0" lang="en" sz="6000" spc="-1" strike="noStrike">
                <a:solidFill>
                  <a:schemeClr val="lt1"/>
                </a:solidFill>
                <a:latin typeface="Commissioner Light"/>
                <a:ea typeface="Commissioner Light"/>
              </a:rPr>
              <a:t>02</a:t>
            </a:r>
            <a:endParaRPr b="0" lang="fr-FR" sz="6000" spc="-1" strike="noStrike">
              <a:solidFill>
                <a:schemeClr val="dk1"/>
              </a:solidFill>
              <a:latin typeface="Arial"/>
            </a:endParaRPr>
          </a:p>
        </p:txBody>
      </p:sp>
      <p:sp>
        <p:nvSpPr>
          <p:cNvPr id="650" name="PlaceHolder 3"/>
          <p:cNvSpPr>
            <a:spLocks noGrp="1"/>
          </p:cNvSpPr>
          <p:nvPr>
            <p:ph type="subTitle"/>
          </p:nvPr>
        </p:nvSpPr>
        <p:spPr>
          <a:xfrm>
            <a:off x="2038320" y="3200400"/>
            <a:ext cx="5067000" cy="371160"/>
          </a:xfrm>
          <a:prstGeom prst="rect">
            <a:avLst/>
          </a:prstGeom>
          <a:noFill/>
          <a:ln w="0">
            <a:noFill/>
          </a:ln>
        </p:spPr>
        <p:txBody>
          <a:bodyPr lIns="91440" rIns="91440" tIns="91440" bIns="91440" anchor="t">
            <a:normAutofit fontScale="68178"/>
          </a:bodyPr>
          <a:p>
            <a:pPr indent="0" algn="ctr">
              <a:buNone/>
            </a:pPr>
            <a:endParaRPr b="0" lang="en-US" sz="1600" spc="-1" strike="noStrike">
              <a:solidFill>
                <a:schemeClr val="dk1"/>
              </a:solidFill>
              <a:latin typeface="Anek Telugu"/>
              <a:ea typeface="Anek Telugu"/>
            </a:endParaRPr>
          </a:p>
        </p:txBody>
      </p:sp>
      <p:grpSp>
        <p:nvGrpSpPr>
          <p:cNvPr id="651" name="Google Shape;723;p39"/>
          <p:cNvGrpSpPr/>
          <p:nvPr/>
        </p:nvGrpSpPr>
        <p:grpSpPr>
          <a:xfrm>
            <a:off x="7254360" y="892800"/>
            <a:ext cx="671400" cy="671040"/>
            <a:chOff x="7254360" y="892800"/>
            <a:chExt cx="671400" cy="671040"/>
          </a:xfrm>
        </p:grpSpPr>
        <p:sp>
          <p:nvSpPr>
            <p:cNvPr id="652" name="Google Shape;724;p39"/>
            <p:cNvSpPr/>
            <p:nvPr/>
          </p:nvSpPr>
          <p:spPr>
            <a:xfrm>
              <a:off x="7626600" y="1212840"/>
              <a:ext cx="299160" cy="30960"/>
            </a:xfrm>
            <a:custGeom>
              <a:avLst/>
              <a:gdLst>
                <a:gd name="textAreaLeft" fmla="*/ 0 w 299160"/>
                <a:gd name="textAreaRight" fmla="*/ 299520 w 299160"/>
                <a:gd name="textAreaTop" fmla="*/ 0 h 30960"/>
                <a:gd name="textAreaBottom" fmla="*/ 31320 h 30960"/>
              </a:gdLst>
              <a:ahLst/>
              <a:rect l="textAreaLeft" t="textAreaTop" r="textAreaRight" b="textAreaBottom"/>
              <a:pathLst>
                <a:path w="517688" h="54004">
                  <a:moveTo>
                    <a:pt x="510657" y="19502"/>
                  </a:moveTo>
                  <a:cubicBezTo>
                    <a:pt x="238140" y="-1125"/>
                    <a:pt x="83755" y="-14250"/>
                    <a:pt x="0" y="27002"/>
                  </a:cubicBezTo>
                  <a:cubicBezTo>
                    <a:pt x="83755" y="68255"/>
                    <a:pt x="238140" y="55129"/>
                    <a:pt x="510657" y="34503"/>
                  </a:cubicBezTo>
                  <a:cubicBezTo>
                    <a:pt x="520033" y="33877"/>
                    <a:pt x="520033" y="20127"/>
                    <a:pt x="510657" y="19502"/>
                  </a:cubicBezTo>
                  <a:close/>
                </a:path>
              </a:pathLst>
            </a:custGeom>
            <a:solidFill>
              <a:schemeClr val="dk1"/>
            </a:solidFill>
            <a:ln w="0">
              <a:noFill/>
            </a:ln>
          </p:spPr>
          <p:style>
            <a:lnRef idx="0"/>
            <a:fillRef idx="0"/>
            <a:effectRef idx="0"/>
            <a:fontRef idx="minor"/>
          </p:style>
          <p:txBody>
            <a:bodyPr tIns="15480" bIns="15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3" name="Google Shape;725;p39"/>
            <p:cNvSpPr/>
            <p:nvPr/>
          </p:nvSpPr>
          <p:spPr>
            <a:xfrm>
              <a:off x="7574760" y="1264680"/>
              <a:ext cx="30600" cy="299160"/>
            </a:xfrm>
            <a:custGeom>
              <a:avLst/>
              <a:gdLst>
                <a:gd name="textAreaLeft" fmla="*/ 0 w 30600"/>
                <a:gd name="textAreaRight" fmla="*/ 30960 w 30600"/>
                <a:gd name="textAreaTop" fmla="*/ 0 h 299160"/>
                <a:gd name="textAreaBottom" fmla="*/ 299520 h 299160"/>
              </a:gdLst>
              <a:ahLst/>
              <a:rect l="textAreaLeft" t="textAreaTop" r="textAreaRight" b="textAreaBottom"/>
              <a:pathLst>
                <a:path w="53781" h="517688">
                  <a:moveTo>
                    <a:pt x="19279" y="510657"/>
                  </a:moveTo>
                  <a:cubicBezTo>
                    <a:pt x="19904" y="520033"/>
                    <a:pt x="33655" y="520033"/>
                    <a:pt x="34280" y="510657"/>
                  </a:cubicBezTo>
                  <a:cubicBezTo>
                    <a:pt x="54906" y="238140"/>
                    <a:pt x="68032" y="83755"/>
                    <a:pt x="26779" y="0"/>
                  </a:cubicBezTo>
                  <a:cubicBezTo>
                    <a:pt x="-14473" y="83755"/>
                    <a:pt x="-722" y="238140"/>
                    <a:pt x="19279" y="51065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4" name="Google Shape;726;p39"/>
            <p:cNvSpPr/>
            <p:nvPr/>
          </p:nvSpPr>
          <p:spPr>
            <a:xfrm>
              <a:off x="7254360" y="1212840"/>
              <a:ext cx="299160" cy="30960"/>
            </a:xfrm>
            <a:custGeom>
              <a:avLst/>
              <a:gdLst>
                <a:gd name="textAreaLeft" fmla="*/ 0 w 299160"/>
                <a:gd name="textAreaRight" fmla="*/ 299520 w 299160"/>
                <a:gd name="textAreaTop" fmla="*/ 0 h 30960"/>
                <a:gd name="textAreaBottom" fmla="*/ 31320 h 30960"/>
              </a:gdLst>
              <a:ahLst/>
              <a:rect l="textAreaLeft" t="textAreaTop" r="textAreaRight" b="textAreaBottom"/>
              <a:pathLst>
                <a:path w="517688" h="54004">
                  <a:moveTo>
                    <a:pt x="7032" y="19502"/>
                  </a:moveTo>
                  <a:cubicBezTo>
                    <a:pt x="-2344" y="20127"/>
                    <a:pt x="-2344" y="33877"/>
                    <a:pt x="7032" y="34503"/>
                  </a:cubicBezTo>
                  <a:cubicBezTo>
                    <a:pt x="279549" y="55129"/>
                    <a:pt x="433934" y="68255"/>
                    <a:pt x="517689" y="27002"/>
                  </a:cubicBezTo>
                  <a:cubicBezTo>
                    <a:pt x="433934" y="-14250"/>
                    <a:pt x="280174" y="-1125"/>
                    <a:pt x="7032" y="19502"/>
                  </a:cubicBezTo>
                  <a:close/>
                </a:path>
              </a:pathLst>
            </a:custGeom>
            <a:solidFill>
              <a:schemeClr val="dk1"/>
            </a:solidFill>
            <a:ln w="0">
              <a:noFill/>
            </a:ln>
          </p:spPr>
          <p:style>
            <a:lnRef idx="0"/>
            <a:fillRef idx="0"/>
            <a:effectRef idx="0"/>
            <a:fontRef idx="minor"/>
          </p:style>
          <p:txBody>
            <a:bodyPr tIns="15480" bIns="15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5" name="Google Shape;727;p39"/>
            <p:cNvSpPr/>
            <p:nvPr/>
          </p:nvSpPr>
          <p:spPr>
            <a:xfrm>
              <a:off x="7574760" y="892800"/>
              <a:ext cx="30960" cy="299160"/>
            </a:xfrm>
            <a:custGeom>
              <a:avLst/>
              <a:gdLst>
                <a:gd name="textAreaLeft" fmla="*/ 0 w 30960"/>
                <a:gd name="textAreaRight" fmla="*/ 31320 w 30960"/>
                <a:gd name="textAreaTop" fmla="*/ 0 h 299160"/>
                <a:gd name="textAreaBottom" fmla="*/ 299520 h 299160"/>
              </a:gdLst>
              <a:ahLst/>
              <a:rect l="textAreaLeft" t="textAreaTop" r="textAreaRight" b="textAreaBottom"/>
              <a:pathLst>
                <a:path w="54004" h="517688">
                  <a:moveTo>
                    <a:pt x="34503" y="7032"/>
                  </a:moveTo>
                  <a:cubicBezTo>
                    <a:pt x="33878" y="-2344"/>
                    <a:pt x="20127" y="-2344"/>
                    <a:pt x="19502" y="7032"/>
                  </a:cubicBezTo>
                  <a:cubicBezTo>
                    <a:pt x="-1125" y="279549"/>
                    <a:pt x="-14250" y="433933"/>
                    <a:pt x="27002" y="517689"/>
                  </a:cubicBezTo>
                  <a:cubicBezTo>
                    <a:pt x="68255" y="433933"/>
                    <a:pt x="55129" y="279549"/>
                    <a:pt x="34503" y="7032"/>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6" name="Google Shape;728;p39"/>
            <p:cNvSpPr/>
            <p:nvPr/>
          </p:nvSpPr>
          <p:spPr>
            <a:xfrm>
              <a:off x="7616160" y="989640"/>
              <a:ext cx="212760" cy="212760"/>
            </a:xfrm>
            <a:custGeom>
              <a:avLst/>
              <a:gdLst>
                <a:gd name="textAreaLeft" fmla="*/ 0 w 212760"/>
                <a:gd name="textAreaRight" fmla="*/ 213120 w 212760"/>
                <a:gd name="textAreaTop" fmla="*/ 0 h 212760"/>
                <a:gd name="textAreaBottom" fmla="*/ 213120 h 212760"/>
              </a:gdLst>
              <a:ahLst/>
              <a:rect l="textAreaLeft" t="textAreaTop" r="textAreaRight" b="textAreaBottom"/>
              <a:pathLst>
                <a:path w="368244" h="367995">
                  <a:moveTo>
                    <a:pt x="366273" y="12348"/>
                  </a:moveTo>
                  <a:cubicBezTo>
                    <a:pt x="372523" y="5472"/>
                    <a:pt x="362523" y="-3903"/>
                    <a:pt x="355647" y="1722"/>
                  </a:cubicBezTo>
                  <a:cubicBezTo>
                    <a:pt x="148759" y="179858"/>
                    <a:pt x="30002" y="279240"/>
                    <a:pt x="0" y="367995"/>
                  </a:cubicBezTo>
                  <a:cubicBezTo>
                    <a:pt x="88755" y="337368"/>
                    <a:pt x="188137" y="219236"/>
                    <a:pt x="366273" y="12348"/>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7" name="Google Shape;729;p39"/>
            <p:cNvSpPr/>
            <p:nvPr/>
          </p:nvSpPr>
          <p:spPr>
            <a:xfrm>
              <a:off x="7553880" y="1192320"/>
              <a:ext cx="72720" cy="72720"/>
            </a:xfrm>
            <a:custGeom>
              <a:avLst/>
              <a:gdLst>
                <a:gd name="textAreaLeft" fmla="*/ 0 w 72720"/>
                <a:gd name="textAreaRight" fmla="*/ 73080 w 72720"/>
                <a:gd name="textAreaTop" fmla="*/ 0 h 72720"/>
                <a:gd name="textAreaBottom" fmla="*/ 73080 h 72720"/>
              </a:gdLst>
              <a:ahLst/>
              <a:rect l="textAreaLeft" t="textAreaTop" r="textAreaRight" b="textAreaBottom"/>
              <a:pathLst>
                <a:path w="126258" h="126258">
                  <a:moveTo>
                    <a:pt x="108132" y="18126"/>
                  </a:moveTo>
                  <a:cubicBezTo>
                    <a:pt x="98131" y="21251"/>
                    <a:pt x="88756" y="23751"/>
                    <a:pt x="78755" y="25002"/>
                  </a:cubicBezTo>
                  <a:cubicBezTo>
                    <a:pt x="73130" y="17501"/>
                    <a:pt x="67504" y="9376"/>
                    <a:pt x="63129" y="0"/>
                  </a:cubicBezTo>
                  <a:cubicBezTo>
                    <a:pt x="58753" y="9376"/>
                    <a:pt x="53753" y="17501"/>
                    <a:pt x="47503" y="25002"/>
                  </a:cubicBezTo>
                  <a:cubicBezTo>
                    <a:pt x="38127" y="23751"/>
                    <a:pt x="28127" y="21251"/>
                    <a:pt x="18126" y="18126"/>
                  </a:cubicBezTo>
                  <a:cubicBezTo>
                    <a:pt x="21251" y="28127"/>
                    <a:pt x="23751" y="37502"/>
                    <a:pt x="25002" y="47503"/>
                  </a:cubicBezTo>
                  <a:cubicBezTo>
                    <a:pt x="17501" y="53128"/>
                    <a:pt x="9376" y="58754"/>
                    <a:pt x="0" y="63129"/>
                  </a:cubicBezTo>
                  <a:cubicBezTo>
                    <a:pt x="9376" y="67504"/>
                    <a:pt x="17501" y="72504"/>
                    <a:pt x="25002" y="78755"/>
                  </a:cubicBezTo>
                  <a:cubicBezTo>
                    <a:pt x="23751" y="88130"/>
                    <a:pt x="21251" y="98131"/>
                    <a:pt x="18126" y="108132"/>
                  </a:cubicBezTo>
                  <a:cubicBezTo>
                    <a:pt x="28127" y="105007"/>
                    <a:pt x="37502" y="102507"/>
                    <a:pt x="47503" y="101256"/>
                  </a:cubicBezTo>
                  <a:cubicBezTo>
                    <a:pt x="53128" y="108757"/>
                    <a:pt x="58753" y="116882"/>
                    <a:pt x="63129" y="126258"/>
                  </a:cubicBezTo>
                  <a:cubicBezTo>
                    <a:pt x="67504" y="116882"/>
                    <a:pt x="72504" y="108757"/>
                    <a:pt x="78755" y="101256"/>
                  </a:cubicBezTo>
                  <a:cubicBezTo>
                    <a:pt x="88130" y="102507"/>
                    <a:pt x="98131" y="105007"/>
                    <a:pt x="108132" y="108132"/>
                  </a:cubicBezTo>
                  <a:cubicBezTo>
                    <a:pt x="105007" y="98131"/>
                    <a:pt x="102506" y="88756"/>
                    <a:pt x="101256" y="78755"/>
                  </a:cubicBezTo>
                  <a:cubicBezTo>
                    <a:pt x="108757" y="73130"/>
                    <a:pt x="116882" y="67504"/>
                    <a:pt x="126258" y="63129"/>
                  </a:cubicBezTo>
                  <a:cubicBezTo>
                    <a:pt x="116882" y="58754"/>
                    <a:pt x="108757" y="53753"/>
                    <a:pt x="101256" y="47503"/>
                  </a:cubicBezTo>
                  <a:cubicBezTo>
                    <a:pt x="101881" y="37502"/>
                    <a:pt x="104382" y="27502"/>
                    <a:pt x="108132" y="18126"/>
                  </a:cubicBezTo>
                  <a:close/>
                </a:path>
              </a:pathLst>
            </a:custGeom>
            <a:solidFill>
              <a:schemeClr val="dk1"/>
            </a:solidFill>
            <a:ln w="0">
              <a:noFill/>
            </a:ln>
          </p:spPr>
          <p:style>
            <a:lnRef idx="0"/>
            <a:fillRef idx="0"/>
            <a:effectRef idx="0"/>
            <a:fontRef idx="minor"/>
          </p:style>
          <p:txBody>
            <a:bodyPr tIns="36360" bIns="36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8" name="Google Shape;730;p39"/>
            <p:cNvSpPr/>
            <p:nvPr/>
          </p:nvSpPr>
          <p:spPr>
            <a:xfrm>
              <a:off x="7616160" y="1254240"/>
              <a:ext cx="212760" cy="212760"/>
            </a:xfrm>
            <a:custGeom>
              <a:avLst/>
              <a:gdLst>
                <a:gd name="textAreaLeft" fmla="*/ 0 w 212760"/>
                <a:gd name="textAreaRight" fmla="*/ 213120 w 212760"/>
                <a:gd name="textAreaTop" fmla="*/ 0 h 212760"/>
                <a:gd name="textAreaBottom" fmla="*/ 213120 h 212760"/>
              </a:gdLst>
              <a:ahLst/>
              <a:rect l="textAreaLeft" t="textAreaTop" r="textAreaRight" b="textAreaBottom"/>
              <a:pathLst>
                <a:path w="367994" h="368245">
                  <a:moveTo>
                    <a:pt x="355647" y="366273"/>
                  </a:moveTo>
                  <a:cubicBezTo>
                    <a:pt x="362523" y="372524"/>
                    <a:pt x="371898" y="362523"/>
                    <a:pt x="366273" y="355648"/>
                  </a:cubicBezTo>
                  <a:cubicBezTo>
                    <a:pt x="188137" y="148760"/>
                    <a:pt x="88755" y="30002"/>
                    <a:pt x="0" y="0"/>
                  </a:cubicBezTo>
                  <a:cubicBezTo>
                    <a:pt x="30627" y="88131"/>
                    <a:pt x="148759" y="188137"/>
                    <a:pt x="355647" y="366273"/>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9" name="Google Shape;731;p39"/>
            <p:cNvSpPr/>
            <p:nvPr/>
          </p:nvSpPr>
          <p:spPr>
            <a:xfrm>
              <a:off x="7351560" y="1254240"/>
              <a:ext cx="212760" cy="212760"/>
            </a:xfrm>
            <a:custGeom>
              <a:avLst/>
              <a:gdLst>
                <a:gd name="textAreaLeft" fmla="*/ 0 w 212760"/>
                <a:gd name="textAreaRight" fmla="*/ 213120 w 212760"/>
                <a:gd name="textAreaTop" fmla="*/ 0 h 212760"/>
                <a:gd name="textAreaBottom" fmla="*/ 213120 h 212760"/>
              </a:gdLst>
              <a:ahLst/>
              <a:rect l="textAreaLeft" t="textAreaTop" r="textAreaRight" b="textAreaBottom"/>
              <a:pathLst>
                <a:path w="368245" h="367995">
                  <a:moveTo>
                    <a:pt x="1972" y="355648"/>
                  </a:moveTo>
                  <a:cubicBezTo>
                    <a:pt x="-4278" y="362523"/>
                    <a:pt x="5722" y="371898"/>
                    <a:pt x="12598" y="366273"/>
                  </a:cubicBezTo>
                  <a:cubicBezTo>
                    <a:pt x="219486" y="188137"/>
                    <a:pt x="338243" y="88756"/>
                    <a:pt x="368245" y="0"/>
                  </a:cubicBezTo>
                  <a:cubicBezTo>
                    <a:pt x="280114" y="30002"/>
                    <a:pt x="180108" y="148760"/>
                    <a:pt x="1972" y="355648"/>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60" name="Google Shape;732;p39"/>
            <p:cNvSpPr/>
            <p:nvPr/>
          </p:nvSpPr>
          <p:spPr>
            <a:xfrm>
              <a:off x="7351560" y="989640"/>
              <a:ext cx="212760" cy="212760"/>
            </a:xfrm>
            <a:custGeom>
              <a:avLst/>
              <a:gdLst>
                <a:gd name="textAreaLeft" fmla="*/ 0 w 212760"/>
                <a:gd name="textAreaRight" fmla="*/ 213120 w 212760"/>
                <a:gd name="textAreaTop" fmla="*/ 0 h 212760"/>
                <a:gd name="textAreaBottom" fmla="*/ 213120 h 212760"/>
              </a:gdLst>
              <a:ahLst/>
              <a:rect l="textAreaLeft" t="textAreaTop" r="textAreaRight" b="textAreaBottom"/>
              <a:pathLst>
                <a:path w="367995" h="368245">
                  <a:moveTo>
                    <a:pt x="12348" y="1972"/>
                  </a:moveTo>
                  <a:cubicBezTo>
                    <a:pt x="5472" y="-4278"/>
                    <a:pt x="-3903" y="5722"/>
                    <a:pt x="1722" y="12598"/>
                  </a:cubicBezTo>
                  <a:cubicBezTo>
                    <a:pt x="179858" y="219486"/>
                    <a:pt x="279240" y="338243"/>
                    <a:pt x="367995" y="368245"/>
                  </a:cubicBezTo>
                  <a:cubicBezTo>
                    <a:pt x="337993" y="279490"/>
                    <a:pt x="219861" y="180108"/>
                    <a:pt x="12348" y="1972"/>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661" name="Google Shape;733;p39"/>
          <p:cNvCxnSpPr/>
          <p:nvPr/>
        </p:nvCxnSpPr>
        <p:spPr>
          <a:xfrm>
            <a:off x="2475720" y="3854880"/>
            <a:ext cx="4192560" cy="360"/>
          </a:xfrm>
          <a:prstGeom prst="straightConnector1">
            <a:avLst/>
          </a:prstGeom>
          <a:ln w="9525">
            <a:solidFill>
              <a:srgbClr val="ffffff"/>
            </a:solidFill>
            <a:round/>
            <a:headEnd len="med" type="oval" w="med"/>
            <a:tailEnd len="med" type="oval" w="med"/>
          </a:ln>
        </p:spPr>
      </p:cxn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62" name="Google Shape;1058;p49" descr=""/>
          <p:cNvPicPr/>
          <p:nvPr/>
        </p:nvPicPr>
        <p:blipFill>
          <a:blip r:embed="rId1"/>
          <a:srcRect l="0" t="13086" r="0" b="13086"/>
          <a:stretch/>
        </p:blipFill>
        <p:spPr>
          <a:xfrm>
            <a:off x="996840" y="1040400"/>
            <a:ext cx="2686320" cy="2971080"/>
          </a:xfrm>
          <a:prstGeom prst="rect">
            <a:avLst/>
          </a:prstGeom>
          <a:ln w="19050">
            <a:solidFill>
              <a:srgbClr val="ffffff"/>
            </a:solidFill>
            <a:miter/>
          </a:ln>
        </p:spPr>
      </p:pic>
      <p:sp>
        <p:nvSpPr>
          <p:cNvPr id="663" name="PlaceHolder 1"/>
          <p:cNvSpPr>
            <a:spLocks noGrp="1"/>
          </p:cNvSpPr>
          <p:nvPr>
            <p:ph type="title"/>
          </p:nvPr>
        </p:nvSpPr>
        <p:spPr>
          <a:xfrm>
            <a:off x="4400640" y="1181160"/>
            <a:ext cx="3742920" cy="1771200"/>
          </a:xfrm>
          <a:prstGeom prst="rect">
            <a:avLst/>
          </a:prstGeom>
          <a:noFill/>
          <a:ln w="0">
            <a:noFill/>
          </a:ln>
        </p:spPr>
        <p:txBody>
          <a:bodyPr lIns="91440" rIns="91440" tIns="91440" bIns="91440" anchor="b">
            <a:normAutofit/>
          </a:bodyPr>
          <a:p>
            <a:pPr indent="0" algn="ctr">
              <a:lnSpc>
                <a:spcPct val="100000"/>
              </a:lnSpc>
              <a:buNone/>
              <a:tabLst>
                <a:tab algn="l" pos="0"/>
              </a:tabLst>
            </a:pPr>
            <a:r>
              <a:rPr b="1" lang="en" sz="3500" spc="-1" strike="noStrike">
                <a:solidFill>
                  <a:schemeClr val="dk1"/>
                </a:solidFill>
                <a:latin typeface="Commissioner"/>
                <a:ea typeface="Commissioner"/>
              </a:rPr>
              <a:t>Implementation Support</a:t>
            </a:r>
            <a:endParaRPr b="0" lang="fr-FR" sz="3500" spc="-1" strike="noStrike">
              <a:solidFill>
                <a:schemeClr val="dk1"/>
              </a:solidFill>
              <a:latin typeface="Arial"/>
            </a:endParaRPr>
          </a:p>
        </p:txBody>
      </p:sp>
      <p:sp>
        <p:nvSpPr>
          <p:cNvPr id="664" name="PlaceHolder 2"/>
          <p:cNvSpPr>
            <a:spLocks noGrp="1"/>
          </p:cNvSpPr>
          <p:nvPr>
            <p:ph type="subTitle"/>
          </p:nvPr>
        </p:nvSpPr>
        <p:spPr>
          <a:xfrm>
            <a:off x="4400640" y="2952720"/>
            <a:ext cx="3742920" cy="923400"/>
          </a:xfrm>
          <a:prstGeom prst="rect">
            <a:avLst/>
          </a:prstGeom>
          <a:noFill/>
          <a:ln w="0">
            <a:noFill/>
          </a:ln>
        </p:spPr>
        <p:txBody>
          <a:bodyPr lIns="91440" rIns="91440" tIns="91440" bIns="91440" anchor="t">
            <a:normAutofit fontScale="62128" lnSpcReduction="10000"/>
          </a:bodyPr>
          <a:p>
            <a:pPr indent="0" algn="ctr">
              <a:lnSpc>
                <a:spcPct val="100000"/>
              </a:lnSpc>
              <a:buNone/>
              <a:tabLst>
                <a:tab algn="l" pos="0"/>
              </a:tabLst>
            </a:pPr>
            <a:r>
              <a:rPr b="0" lang="en" sz="1400" spc="-1" strike="noStrike">
                <a:solidFill>
                  <a:schemeClr val="dk1"/>
                </a:solidFill>
                <a:latin typeface="Anek Telugu"/>
                <a:ea typeface="Anek Telugu"/>
              </a:rPr>
              <a:t>Our consulting team provides comprehensive implementation support to ensure that Zohobooks is set up correctly and tailor-fit to your business needs. This includes initial system configuration, data migration from existing systems, and establishing necessary integrations with other tools your team uses. Ongoing support is available to help troubleshoot any issues that arise post-implementation.</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PlaceHolder 1"/>
          <p:cNvSpPr>
            <a:spLocks noGrp="1"/>
          </p:cNvSpPr>
          <p:nvPr>
            <p:ph type="title"/>
          </p:nvPr>
        </p:nvSpPr>
        <p:spPr>
          <a:xfrm>
            <a:off x="2133720" y="1609560"/>
            <a:ext cx="4876560" cy="1161720"/>
          </a:xfrm>
          <a:prstGeom prst="rect">
            <a:avLst/>
          </a:prstGeom>
          <a:noFill/>
          <a:ln w="0">
            <a:noFill/>
          </a:ln>
        </p:spPr>
        <p:txBody>
          <a:bodyPr lIns="91440" rIns="91440" tIns="91440" bIns="91440" anchor="b">
            <a:normAutofit fontScale="77987"/>
          </a:bodyPr>
          <a:p>
            <a:pPr indent="0" algn="ctr">
              <a:lnSpc>
                <a:spcPct val="100000"/>
              </a:lnSpc>
              <a:buNone/>
              <a:tabLst>
                <a:tab algn="l" pos="0"/>
              </a:tabLst>
            </a:pPr>
            <a:r>
              <a:rPr b="1" lang="en" sz="6000" spc="-1" strike="noStrike">
                <a:solidFill>
                  <a:schemeClr val="dk1"/>
                </a:solidFill>
                <a:latin typeface="Commissioner"/>
                <a:ea typeface="Commissioner"/>
              </a:rPr>
              <a:t>Customization Options</a:t>
            </a:r>
            <a:endParaRPr b="0" lang="fr-FR" sz="6000" spc="-1" strike="noStrike">
              <a:solidFill>
                <a:schemeClr val="dk1"/>
              </a:solidFill>
              <a:latin typeface="Arial"/>
            </a:endParaRPr>
          </a:p>
        </p:txBody>
      </p:sp>
      <p:sp>
        <p:nvSpPr>
          <p:cNvPr id="666" name="PlaceHolder 2"/>
          <p:cNvSpPr>
            <a:spLocks noGrp="1"/>
          </p:cNvSpPr>
          <p:nvPr>
            <p:ph type="subTitle"/>
          </p:nvPr>
        </p:nvSpPr>
        <p:spPr>
          <a:xfrm>
            <a:off x="2133720" y="2867040"/>
            <a:ext cx="4876560" cy="666360"/>
          </a:xfrm>
          <a:prstGeom prst="rect">
            <a:avLst/>
          </a:prstGeom>
          <a:noFill/>
          <a:ln w="0">
            <a:noFill/>
          </a:ln>
        </p:spPr>
        <p:txBody>
          <a:bodyPr lIns="91440" rIns="91440" tIns="91440" bIns="91440" anchor="t">
            <a:normAutofit fontScale="55668" lnSpcReduction="10000"/>
          </a:bodyPr>
          <a:p>
            <a:pPr indent="0" algn="ctr">
              <a:lnSpc>
                <a:spcPct val="100000"/>
              </a:lnSpc>
              <a:buNone/>
              <a:tabLst>
                <a:tab algn="l" pos="0"/>
              </a:tabLst>
            </a:pPr>
            <a:r>
              <a:rPr b="0" lang="en" sz="1600" spc="-1" strike="noStrike">
                <a:solidFill>
                  <a:schemeClr val="dk1"/>
                </a:solidFill>
                <a:latin typeface="Anek Telugu"/>
                <a:ea typeface="Anek Telugu"/>
              </a:rPr>
              <a:t>We offer a variety of customization options to help tailor Zohobooks to your specific operational requirements. This can include custom reporting, personalized dashboards, and the integration of third-party applications that your business relies on. Enhancing the software to align with your unique processes ensures that it works effectively for your team.</a:t>
            </a:r>
            <a:endParaRPr b="0" lang="en-US" sz="1600" spc="-1" strike="noStrike">
              <a:solidFill>
                <a:srgbClr val="ffffff"/>
              </a:solidFill>
              <a:latin typeface="OpenSymbol"/>
            </a:endParaRPr>
          </a:p>
        </p:txBody>
      </p:sp>
      <p:sp>
        <p:nvSpPr>
          <p:cNvPr id="667" name="Google Shape;697;p38"/>
          <p:cNvSpPr/>
          <p:nvPr/>
        </p:nvSpPr>
        <p:spPr>
          <a:xfrm>
            <a:off x="1444320" y="792720"/>
            <a:ext cx="499320" cy="602640"/>
          </a:xfrm>
          <a:custGeom>
            <a:avLst/>
            <a:gdLst>
              <a:gd name="textAreaLeft" fmla="*/ 0 w 499320"/>
              <a:gd name="textAreaRight" fmla="*/ 499680 w 499320"/>
              <a:gd name="textAreaTop" fmla="*/ 0 h 602640"/>
              <a:gd name="textAreaBottom" fmla="*/ 603000 h 602640"/>
            </a:gdLst>
            <a:ahLst/>
            <a:rect l="textAreaLeft" t="textAreaTop" r="textAreaRight" b="textAreaBottom"/>
            <a:pathLst>
              <a:path w="622539" h="751297">
                <a:moveTo>
                  <a:pt x="311270" y="751297"/>
                </a:moveTo>
                <a:cubicBezTo>
                  <a:pt x="315645" y="385649"/>
                  <a:pt x="319395" y="381274"/>
                  <a:pt x="622539" y="375649"/>
                </a:cubicBezTo>
                <a:cubicBezTo>
                  <a:pt x="319395" y="370023"/>
                  <a:pt x="315645" y="366273"/>
                  <a:pt x="311270" y="0"/>
                </a:cubicBezTo>
                <a:cubicBezTo>
                  <a:pt x="306894" y="365648"/>
                  <a:pt x="303144" y="370023"/>
                  <a:pt x="0" y="375649"/>
                </a:cubicBezTo>
                <a:cubicBezTo>
                  <a:pt x="303144" y="381274"/>
                  <a:pt x="306894" y="385649"/>
                  <a:pt x="311270" y="751297"/>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668" name="Google Shape;698;p38"/>
          <p:cNvGrpSpPr/>
          <p:nvPr/>
        </p:nvGrpSpPr>
        <p:grpSpPr>
          <a:xfrm>
            <a:off x="7044840" y="292320"/>
            <a:ext cx="2771280" cy="2771280"/>
            <a:chOff x="7044840" y="292320"/>
            <a:chExt cx="2771280" cy="2771280"/>
          </a:xfrm>
        </p:grpSpPr>
        <p:sp>
          <p:nvSpPr>
            <p:cNvPr id="669" name="Google Shape;699;p38"/>
            <p:cNvSpPr/>
            <p:nvPr/>
          </p:nvSpPr>
          <p:spPr>
            <a:xfrm>
              <a:off x="7044840" y="1614600"/>
              <a:ext cx="1264320" cy="127080"/>
            </a:xfrm>
            <a:custGeom>
              <a:avLst/>
              <a:gdLst>
                <a:gd name="textAreaLeft" fmla="*/ 0 w 1264320"/>
                <a:gd name="textAreaRight" fmla="*/ 1264680 w 1264320"/>
                <a:gd name="textAreaTop" fmla="*/ 0 h 127080"/>
                <a:gd name="textAreaBottom" fmla="*/ 127440 h 127080"/>
              </a:gdLst>
              <a:ahLst/>
              <a:rect l="textAreaLeft" t="textAreaTop" r="textAreaRight" b="textAreaBottom"/>
              <a:pathLst>
                <a:path w="1575723" h="158763">
                  <a:moveTo>
                    <a:pt x="1099444" y="158764"/>
                  </a:moveTo>
                  <a:cubicBezTo>
                    <a:pt x="888806" y="158764"/>
                    <a:pt x="617539" y="138137"/>
                    <a:pt x="266891" y="111886"/>
                  </a:cubicBezTo>
                  <a:cubicBezTo>
                    <a:pt x="186262" y="105635"/>
                    <a:pt x="101881" y="99385"/>
                    <a:pt x="12501" y="93135"/>
                  </a:cubicBezTo>
                  <a:cubicBezTo>
                    <a:pt x="5000" y="92510"/>
                    <a:pt x="0" y="86884"/>
                    <a:pt x="0" y="79384"/>
                  </a:cubicBezTo>
                  <a:cubicBezTo>
                    <a:pt x="0" y="71883"/>
                    <a:pt x="5000" y="66258"/>
                    <a:pt x="12501" y="65633"/>
                  </a:cubicBezTo>
                  <a:cubicBezTo>
                    <a:pt x="101256" y="59382"/>
                    <a:pt x="186262" y="52507"/>
                    <a:pt x="266891" y="46882"/>
                  </a:cubicBezTo>
                  <a:cubicBezTo>
                    <a:pt x="961936" y="-5622"/>
                    <a:pt x="1344459" y="-34374"/>
                    <a:pt x="1562598" y="73133"/>
                  </a:cubicBezTo>
                  <a:lnTo>
                    <a:pt x="1575724" y="79384"/>
                  </a:lnTo>
                  <a:lnTo>
                    <a:pt x="1562598" y="85634"/>
                  </a:lnTo>
                  <a:cubicBezTo>
                    <a:pt x="1454466" y="138762"/>
                    <a:pt x="1306332" y="158764"/>
                    <a:pt x="1099444" y="158764"/>
                  </a:cubicBezTo>
                  <a:close/>
                  <a:moveTo>
                    <a:pt x="23751" y="79384"/>
                  </a:moveTo>
                  <a:cubicBezTo>
                    <a:pt x="108757" y="85634"/>
                    <a:pt x="190012" y="91884"/>
                    <a:pt x="268142" y="97510"/>
                  </a:cubicBezTo>
                  <a:cubicBezTo>
                    <a:pt x="946310" y="148763"/>
                    <a:pt x="1326333" y="177515"/>
                    <a:pt x="1543222" y="79384"/>
                  </a:cubicBezTo>
                  <a:cubicBezTo>
                    <a:pt x="1326333" y="-18748"/>
                    <a:pt x="946935" y="10004"/>
                    <a:pt x="268767" y="61258"/>
                  </a:cubicBezTo>
                  <a:cubicBezTo>
                    <a:pt x="190637" y="66883"/>
                    <a:pt x="109382" y="73133"/>
                    <a:pt x="23751" y="79384"/>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0" name="Google Shape;700;p38"/>
            <p:cNvSpPr/>
            <p:nvPr/>
          </p:nvSpPr>
          <p:spPr>
            <a:xfrm>
              <a:off x="8366760" y="292320"/>
              <a:ext cx="127080" cy="1264320"/>
            </a:xfrm>
            <a:custGeom>
              <a:avLst/>
              <a:gdLst>
                <a:gd name="textAreaLeft" fmla="*/ 0 w 127080"/>
                <a:gd name="textAreaRight" fmla="*/ 127440 w 127080"/>
                <a:gd name="textAreaTop" fmla="*/ 0 h 1264320"/>
                <a:gd name="textAreaBottom" fmla="*/ 1264680 h 1264320"/>
              </a:gdLst>
              <a:ahLst/>
              <a:rect l="textAreaLeft" t="textAreaTop" r="textAreaRight" b="textAreaBottom"/>
              <a:pathLst>
                <a:path w="158767" h="1575723">
                  <a:moveTo>
                    <a:pt x="79383" y="1575724"/>
                  </a:moveTo>
                  <a:lnTo>
                    <a:pt x="73133" y="1562598"/>
                  </a:lnTo>
                  <a:cubicBezTo>
                    <a:pt x="-34373" y="1344459"/>
                    <a:pt x="-5622" y="961935"/>
                    <a:pt x="46882" y="266892"/>
                  </a:cubicBezTo>
                  <a:cubicBezTo>
                    <a:pt x="53132" y="186262"/>
                    <a:pt x="59382" y="101256"/>
                    <a:pt x="65633" y="12501"/>
                  </a:cubicBezTo>
                  <a:lnTo>
                    <a:pt x="65633" y="12501"/>
                  </a:lnTo>
                  <a:cubicBezTo>
                    <a:pt x="66258" y="5000"/>
                    <a:pt x="71883" y="0"/>
                    <a:pt x="79383" y="0"/>
                  </a:cubicBezTo>
                  <a:cubicBezTo>
                    <a:pt x="79383" y="0"/>
                    <a:pt x="79383" y="0"/>
                    <a:pt x="79383" y="0"/>
                  </a:cubicBezTo>
                  <a:cubicBezTo>
                    <a:pt x="86884" y="0"/>
                    <a:pt x="92509" y="5000"/>
                    <a:pt x="93135" y="12501"/>
                  </a:cubicBezTo>
                  <a:cubicBezTo>
                    <a:pt x="99385" y="101881"/>
                    <a:pt x="106260" y="186262"/>
                    <a:pt x="111886" y="266892"/>
                  </a:cubicBezTo>
                  <a:cubicBezTo>
                    <a:pt x="164389" y="961935"/>
                    <a:pt x="193141" y="1344459"/>
                    <a:pt x="85634" y="1561973"/>
                  </a:cubicBezTo>
                  <a:lnTo>
                    <a:pt x="79383" y="1575724"/>
                  </a:lnTo>
                  <a:close/>
                  <a:moveTo>
                    <a:pt x="79383" y="24377"/>
                  </a:moveTo>
                  <a:cubicBezTo>
                    <a:pt x="73133" y="110007"/>
                    <a:pt x="66883" y="191262"/>
                    <a:pt x="61257" y="268767"/>
                  </a:cubicBezTo>
                  <a:cubicBezTo>
                    <a:pt x="10004" y="946934"/>
                    <a:pt x="-18747" y="1326333"/>
                    <a:pt x="79383" y="1543222"/>
                  </a:cubicBezTo>
                  <a:cubicBezTo>
                    <a:pt x="177515" y="1326333"/>
                    <a:pt x="148763" y="946934"/>
                    <a:pt x="97510" y="268767"/>
                  </a:cubicBezTo>
                  <a:cubicBezTo>
                    <a:pt x="91884" y="191262"/>
                    <a:pt x="85634" y="109382"/>
                    <a:pt x="79383" y="243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1" name="Google Shape;701;p38"/>
            <p:cNvSpPr/>
            <p:nvPr/>
          </p:nvSpPr>
          <p:spPr>
            <a:xfrm>
              <a:off x="8366760" y="1799280"/>
              <a:ext cx="127080" cy="1264320"/>
            </a:xfrm>
            <a:custGeom>
              <a:avLst/>
              <a:gdLst>
                <a:gd name="textAreaLeft" fmla="*/ 0 w 127080"/>
                <a:gd name="textAreaRight" fmla="*/ 127440 w 127080"/>
                <a:gd name="textAreaTop" fmla="*/ 0 h 1264320"/>
                <a:gd name="textAreaBottom" fmla="*/ 1264680 h 1264320"/>
              </a:gdLst>
              <a:ahLst/>
              <a:rect l="textAreaLeft" t="textAreaTop" r="textAreaRight" b="textAreaBottom"/>
              <a:pathLst>
                <a:path w="158767" h="1575724">
                  <a:moveTo>
                    <a:pt x="79383" y="1575724"/>
                  </a:moveTo>
                  <a:cubicBezTo>
                    <a:pt x="71883" y="1575724"/>
                    <a:pt x="66258" y="1570724"/>
                    <a:pt x="65633" y="1563223"/>
                  </a:cubicBezTo>
                  <a:cubicBezTo>
                    <a:pt x="59382" y="1474468"/>
                    <a:pt x="52507" y="1389462"/>
                    <a:pt x="46882" y="1308832"/>
                  </a:cubicBezTo>
                  <a:cubicBezTo>
                    <a:pt x="-5622" y="613788"/>
                    <a:pt x="-34373" y="231265"/>
                    <a:pt x="73133" y="13126"/>
                  </a:cubicBezTo>
                  <a:lnTo>
                    <a:pt x="79383" y="0"/>
                  </a:lnTo>
                  <a:lnTo>
                    <a:pt x="85634" y="13126"/>
                  </a:lnTo>
                  <a:cubicBezTo>
                    <a:pt x="193141" y="231265"/>
                    <a:pt x="164389" y="613788"/>
                    <a:pt x="111886" y="1308207"/>
                  </a:cubicBezTo>
                  <a:cubicBezTo>
                    <a:pt x="105636" y="1388837"/>
                    <a:pt x="99385" y="1473843"/>
                    <a:pt x="93135" y="1563223"/>
                  </a:cubicBezTo>
                  <a:cubicBezTo>
                    <a:pt x="92509" y="1570724"/>
                    <a:pt x="86884" y="1575724"/>
                    <a:pt x="79383" y="1575724"/>
                  </a:cubicBezTo>
                  <a:cubicBezTo>
                    <a:pt x="79383" y="1575724"/>
                    <a:pt x="79383" y="1575724"/>
                    <a:pt x="79383" y="1575724"/>
                  </a:cubicBezTo>
                  <a:close/>
                  <a:moveTo>
                    <a:pt x="79383" y="33127"/>
                  </a:moveTo>
                  <a:cubicBezTo>
                    <a:pt x="-18747" y="250016"/>
                    <a:pt x="10004" y="630040"/>
                    <a:pt x="61257" y="1307582"/>
                  </a:cubicBezTo>
                  <a:cubicBezTo>
                    <a:pt x="66883" y="1385087"/>
                    <a:pt x="73133" y="1466342"/>
                    <a:pt x="79383" y="1551973"/>
                  </a:cubicBezTo>
                  <a:cubicBezTo>
                    <a:pt x="85634" y="1466342"/>
                    <a:pt x="91884" y="1385087"/>
                    <a:pt x="97510" y="1307582"/>
                  </a:cubicBezTo>
                  <a:cubicBezTo>
                    <a:pt x="148763" y="629414"/>
                    <a:pt x="177515" y="250016"/>
                    <a:pt x="79383" y="3312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2" name="Google Shape;702;p38"/>
            <p:cNvSpPr/>
            <p:nvPr/>
          </p:nvSpPr>
          <p:spPr>
            <a:xfrm>
              <a:off x="8551800" y="1614600"/>
              <a:ext cx="1264320" cy="127080"/>
            </a:xfrm>
            <a:custGeom>
              <a:avLst/>
              <a:gdLst>
                <a:gd name="textAreaLeft" fmla="*/ 0 w 1264320"/>
                <a:gd name="textAreaRight" fmla="*/ 1264680 w 1264320"/>
                <a:gd name="textAreaTop" fmla="*/ 0 h 127080"/>
                <a:gd name="textAreaBottom" fmla="*/ 127440 h 127080"/>
              </a:gdLst>
              <a:ahLst/>
              <a:rect l="textAreaLeft" t="textAreaTop" r="textAreaRight" b="textAreaBottom"/>
              <a:pathLst>
                <a:path w="1575723" h="158763">
                  <a:moveTo>
                    <a:pt x="476280" y="158764"/>
                  </a:moveTo>
                  <a:cubicBezTo>
                    <a:pt x="269392" y="158764"/>
                    <a:pt x="120632" y="138762"/>
                    <a:pt x="13126" y="85634"/>
                  </a:cubicBezTo>
                  <a:lnTo>
                    <a:pt x="0" y="79384"/>
                  </a:lnTo>
                  <a:lnTo>
                    <a:pt x="13126" y="73133"/>
                  </a:lnTo>
                  <a:cubicBezTo>
                    <a:pt x="231265" y="-34374"/>
                    <a:pt x="613788" y="-5622"/>
                    <a:pt x="1308832" y="46882"/>
                  </a:cubicBezTo>
                  <a:cubicBezTo>
                    <a:pt x="1389462" y="53132"/>
                    <a:pt x="1474467" y="59382"/>
                    <a:pt x="1563223" y="65633"/>
                  </a:cubicBezTo>
                  <a:cubicBezTo>
                    <a:pt x="1570723" y="66258"/>
                    <a:pt x="1575724" y="71883"/>
                    <a:pt x="1575724" y="79384"/>
                  </a:cubicBezTo>
                  <a:cubicBezTo>
                    <a:pt x="1575724" y="86884"/>
                    <a:pt x="1570723" y="92510"/>
                    <a:pt x="1563223" y="93135"/>
                  </a:cubicBezTo>
                  <a:cubicBezTo>
                    <a:pt x="1474467" y="99385"/>
                    <a:pt x="1389462" y="106260"/>
                    <a:pt x="1308832" y="111886"/>
                  </a:cubicBezTo>
                  <a:cubicBezTo>
                    <a:pt x="958185" y="138137"/>
                    <a:pt x="686918" y="158764"/>
                    <a:pt x="476280" y="158764"/>
                  </a:cubicBezTo>
                  <a:close/>
                  <a:moveTo>
                    <a:pt x="33127" y="79384"/>
                  </a:moveTo>
                  <a:cubicBezTo>
                    <a:pt x="250016" y="177515"/>
                    <a:pt x="630039" y="148763"/>
                    <a:pt x="1308207" y="97510"/>
                  </a:cubicBezTo>
                  <a:cubicBezTo>
                    <a:pt x="1385712" y="91884"/>
                    <a:pt x="1466967" y="85634"/>
                    <a:pt x="1552597" y="79384"/>
                  </a:cubicBezTo>
                  <a:cubicBezTo>
                    <a:pt x="1466967" y="73133"/>
                    <a:pt x="1385712" y="66883"/>
                    <a:pt x="1308207" y="61258"/>
                  </a:cubicBezTo>
                  <a:cubicBezTo>
                    <a:pt x="629414" y="10004"/>
                    <a:pt x="249390" y="-18748"/>
                    <a:pt x="33127" y="79384"/>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3" name="Google Shape;703;p38"/>
            <p:cNvSpPr/>
            <p:nvPr/>
          </p:nvSpPr>
          <p:spPr>
            <a:xfrm>
              <a:off x="7447320" y="1764720"/>
              <a:ext cx="897120" cy="896760"/>
            </a:xfrm>
            <a:custGeom>
              <a:avLst/>
              <a:gdLst>
                <a:gd name="textAreaLeft" fmla="*/ 0 w 897120"/>
                <a:gd name="textAreaRight" fmla="*/ 897480 w 897120"/>
                <a:gd name="textAreaTop" fmla="*/ 0 h 896760"/>
                <a:gd name="textAreaBottom" fmla="*/ 897120 h 896760"/>
              </a:gdLst>
              <a:ahLst/>
              <a:rect l="textAreaLeft" t="textAreaTop" r="textAreaRight" b="textAreaBottom"/>
              <a:pathLst>
                <a:path w="1117897" h="1117570">
                  <a:moveTo>
                    <a:pt x="13453" y="1117570"/>
                  </a:moveTo>
                  <a:cubicBezTo>
                    <a:pt x="10328" y="1117570"/>
                    <a:pt x="6578" y="1116320"/>
                    <a:pt x="4077" y="1113195"/>
                  </a:cubicBezTo>
                  <a:cubicBezTo>
                    <a:pt x="-923" y="1108195"/>
                    <a:pt x="-1548" y="1100069"/>
                    <a:pt x="3452" y="1095069"/>
                  </a:cubicBezTo>
                  <a:cubicBezTo>
                    <a:pt x="61581" y="1027565"/>
                    <a:pt x="117210" y="963185"/>
                    <a:pt x="169713" y="901932"/>
                  </a:cubicBezTo>
                  <a:cubicBezTo>
                    <a:pt x="624116" y="373773"/>
                    <a:pt x="874132" y="82505"/>
                    <a:pt x="1104147" y="4375"/>
                  </a:cubicBezTo>
                  <a:lnTo>
                    <a:pt x="1117897" y="0"/>
                  </a:lnTo>
                  <a:lnTo>
                    <a:pt x="1113522" y="13751"/>
                  </a:lnTo>
                  <a:cubicBezTo>
                    <a:pt x="1035392" y="243765"/>
                    <a:pt x="744124" y="493781"/>
                    <a:pt x="215966" y="948184"/>
                  </a:cubicBezTo>
                  <a:cubicBezTo>
                    <a:pt x="154712" y="1000688"/>
                    <a:pt x="90333" y="1056316"/>
                    <a:pt x="22204" y="1115070"/>
                  </a:cubicBezTo>
                  <a:lnTo>
                    <a:pt x="22204" y="1115070"/>
                  </a:lnTo>
                  <a:cubicBezTo>
                    <a:pt x="19703" y="1116320"/>
                    <a:pt x="16578" y="1117570"/>
                    <a:pt x="13453" y="1117570"/>
                  </a:cubicBezTo>
                  <a:close/>
                  <a:moveTo>
                    <a:pt x="1094771" y="22501"/>
                  </a:moveTo>
                  <a:cubicBezTo>
                    <a:pt x="872257" y="106257"/>
                    <a:pt x="624116" y="395025"/>
                    <a:pt x="180963" y="910682"/>
                  </a:cubicBezTo>
                  <a:cubicBezTo>
                    <a:pt x="130335" y="970061"/>
                    <a:pt x="77207" y="1031940"/>
                    <a:pt x="20953" y="1096319"/>
                  </a:cubicBezTo>
                  <a:cubicBezTo>
                    <a:pt x="85958" y="1040065"/>
                    <a:pt x="147836" y="986937"/>
                    <a:pt x="206590" y="936309"/>
                  </a:cubicBezTo>
                  <a:cubicBezTo>
                    <a:pt x="722247" y="493156"/>
                    <a:pt x="1011016" y="245015"/>
                    <a:pt x="109477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4" name="Google Shape;704;p38"/>
            <p:cNvSpPr/>
            <p:nvPr/>
          </p:nvSpPr>
          <p:spPr>
            <a:xfrm>
              <a:off x="8516880" y="1764720"/>
              <a:ext cx="897120" cy="896760"/>
            </a:xfrm>
            <a:custGeom>
              <a:avLst/>
              <a:gdLst>
                <a:gd name="textAreaLeft" fmla="*/ 0 w 897120"/>
                <a:gd name="textAreaRight" fmla="*/ 897480 w 897120"/>
                <a:gd name="textAreaTop" fmla="*/ 0 h 896760"/>
                <a:gd name="textAreaBottom" fmla="*/ 897120 h 896760"/>
              </a:gdLst>
              <a:ahLst/>
              <a:rect l="textAreaLeft" t="textAreaTop" r="textAreaRight" b="textAreaBottom"/>
              <a:pathLst>
                <a:path w="1117897" h="1117570">
                  <a:moveTo>
                    <a:pt x="1103819" y="1117570"/>
                  </a:moveTo>
                  <a:cubicBezTo>
                    <a:pt x="1100694" y="1117570"/>
                    <a:pt x="1097569" y="1116320"/>
                    <a:pt x="1095069" y="1114445"/>
                  </a:cubicBezTo>
                  <a:cubicBezTo>
                    <a:pt x="1027564" y="1056316"/>
                    <a:pt x="963185" y="1000688"/>
                    <a:pt x="901931" y="948184"/>
                  </a:cubicBezTo>
                  <a:cubicBezTo>
                    <a:pt x="373148" y="493781"/>
                    <a:pt x="82505" y="243765"/>
                    <a:pt x="4375" y="13751"/>
                  </a:cubicBezTo>
                  <a:lnTo>
                    <a:pt x="0" y="0"/>
                  </a:lnTo>
                  <a:lnTo>
                    <a:pt x="13751" y="4375"/>
                  </a:lnTo>
                  <a:cubicBezTo>
                    <a:pt x="243765" y="82505"/>
                    <a:pt x="493781" y="373773"/>
                    <a:pt x="948184" y="901932"/>
                  </a:cubicBezTo>
                  <a:cubicBezTo>
                    <a:pt x="1000688" y="963185"/>
                    <a:pt x="1056316" y="1027565"/>
                    <a:pt x="1114445" y="1095069"/>
                  </a:cubicBezTo>
                  <a:lnTo>
                    <a:pt x="1114445" y="1095069"/>
                  </a:lnTo>
                  <a:cubicBezTo>
                    <a:pt x="1119445" y="1100694"/>
                    <a:pt x="1118820" y="1108195"/>
                    <a:pt x="1113820" y="1113820"/>
                  </a:cubicBezTo>
                  <a:cubicBezTo>
                    <a:pt x="1110695" y="1116320"/>
                    <a:pt x="1107569" y="1117570"/>
                    <a:pt x="1103819" y="1117570"/>
                  </a:cubicBezTo>
                  <a:close/>
                  <a:moveTo>
                    <a:pt x="22501" y="22501"/>
                  </a:moveTo>
                  <a:cubicBezTo>
                    <a:pt x="106257" y="245015"/>
                    <a:pt x="395025" y="493156"/>
                    <a:pt x="910682" y="936934"/>
                  </a:cubicBezTo>
                  <a:cubicBezTo>
                    <a:pt x="969436" y="987562"/>
                    <a:pt x="1031940" y="1040690"/>
                    <a:pt x="1096318" y="1096944"/>
                  </a:cubicBezTo>
                  <a:cubicBezTo>
                    <a:pt x="1040690" y="1031940"/>
                    <a:pt x="986936" y="970061"/>
                    <a:pt x="936308" y="911307"/>
                  </a:cubicBezTo>
                  <a:cubicBezTo>
                    <a:pt x="493781" y="395025"/>
                    <a:pt x="245640" y="106257"/>
                    <a:pt x="22501" y="22501"/>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5" name="Google Shape;705;p38"/>
            <p:cNvSpPr/>
            <p:nvPr/>
          </p:nvSpPr>
          <p:spPr>
            <a:xfrm>
              <a:off x="8516160" y="694800"/>
              <a:ext cx="897120" cy="897480"/>
            </a:xfrm>
            <a:custGeom>
              <a:avLst/>
              <a:gdLst>
                <a:gd name="textAreaLeft" fmla="*/ 0 w 897120"/>
                <a:gd name="textAreaRight" fmla="*/ 897480 w 897120"/>
                <a:gd name="textAreaTop" fmla="*/ 0 h 897480"/>
                <a:gd name="textAreaBottom" fmla="*/ 897840 h 897480"/>
              </a:gdLst>
              <a:ahLst/>
              <a:rect l="textAreaLeft" t="textAreaTop" r="textAreaRight" b="textAreaBottom"/>
              <a:pathLst>
                <a:path w="1117897" h="1118522">
                  <a:moveTo>
                    <a:pt x="0" y="1118522"/>
                  </a:moveTo>
                  <a:lnTo>
                    <a:pt x="4376" y="1104772"/>
                  </a:lnTo>
                  <a:cubicBezTo>
                    <a:pt x="82506" y="874757"/>
                    <a:pt x="373774" y="624741"/>
                    <a:pt x="901932" y="170338"/>
                  </a:cubicBezTo>
                  <a:cubicBezTo>
                    <a:pt x="963186" y="117835"/>
                    <a:pt x="1027565" y="62206"/>
                    <a:pt x="1095694" y="3452"/>
                  </a:cubicBezTo>
                  <a:cubicBezTo>
                    <a:pt x="1101320" y="-1548"/>
                    <a:pt x="1108820" y="-923"/>
                    <a:pt x="1113821" y="4077"/>
                  </a:cubicBezTo>
                  <a:cubicBezTo>
                    <a:pt x="1118820" y="9078"/>
                    <a:pt x="1119446" y="17203"/>
                    <a:pt x="1114445" y="22204"/>
                  </a:cubicBezTo>
                  <a:lnTo>
                    <a:pt x="1114445" y="22204"/>
                  </a:lnTo>
                  <a:cubicBezTo>
                    <a:pt x="1056316" y="89708"/>
                    <a:pt x="1000689" y="154087"/>
                    <a:pt x="948185" y="215341"/>
                  </a:cubicBezTo>
                  <a:cubicBezTo>
                    <a:pt x="493781" y="743499"/>
                    <a:pt x="243765" y="1034767"/>
                    <a:pt x="13751" y="1112897"/>
                  </a:cubicBezTo>
                  <a:lnTo>
                    <a:pt x="0" y="1118522"/>
                  </a:lnTo>
                  <a:close/>
                  <a:moveTo>
                    <a:pt x="1103820" y="13453"/>
                  </a:moveTo>
                  <a:cubicBezTo>
                    <a:pt x="1036940" y="72832"/>
                    <a:pt x="972562" y="128460"/>
                    <a:pt x="911308" y="180963"/>
                  </a:cubicBezTo>
                  <a:cubicBezTo>
                    <a:pt x="395650" y="624116"/>
                    <a:pt x="106882" y="872257"/>
                    <a:pt x="23127" y="1094771"/>
                  </a:cubicBezTo>
                  <a:cubicBezTo>
                    <a:pt x="245641" y="1011016"/>
                    <a:pt x="493781" y="722248"/>
                    <a:pt x="937559" y="206590"/>
                  </a:cubicBezTo>
                  <a:cubicBezTo>
                    <a:pt x="990062" y="145336"/>
                    <a:pt x="1045691" y="80957"/>
                    <a:pt x="1103820" y="13453"/>
                  </a:cubicBezTo>
                  <a:lnTo>
                    <a:pt x="1109445" y="18453"/>
                  </a:lnTo>
                  <a:lnTo>
                    <a:pt x="1103820" y="13453"/>
                  </a:lnTo>
                  <a:lnTo>
                    <a:pt x="1109445" y="18453"/>
                  </a:lnTo>
                  <a:lnTo>
                    <a:pt x="1103820" y="13453"/>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6" name="Google Shape;706;p38"/>
            <p:cNvSpPr/>
            <p:nvPr/>
          </p:nvSpPr>
          <p:spPr>
            <a:xfrm>
              <a:off x="7447320" y="695160"/>
              <a:ext cx="897480" cy="897120"/>
            </a:xfrm>
            <a:custGeom>
              <a:avLst/>
              <a:gdLst>
                <a:gd name="textAreaLeft" fmla="*/ 0 w 897480"/>
                <a:gd name="textAreaRight" fmla="*/ 897840 w 897480"/>
                <a:gd name="textAreaTop" fmla="*/ 0 h 897120"/>
                <a:gd name="textAreaBottom" fmla="*/ 897480 h 897120"/>
              </a:gdLst>
              <a:ahLst/>
              <a:rect l="textAreaLeft" t="textAreaTop" r="textAreaRight" b="textAreaBottom"/>
              <a:pathLst>
                <a:path w="1118522" h="1117897">
                  <a:moveTo>
                    <a:pt x="1118522" y="1117897"/>
                  </a:moveTo>
                  <a:lnTo>
                    <a:pt x="1104772" y="1113522"/>
                  </a:lnTo>
                  <a:cubicBezTo>
                    <a:pt x="874757" y="1035392"/>
                    <a:pt x="624741" y="744124"/>
                    <a:pt x="170338" y="215966"/>
                  </a:cubicBezTo>
                  <a:cubicBezTo>
                    <a:pt x="117834" y="154712"/>
                    <a:pt x="62206" y="90333"/>
                    <a:pt x="3452" y="22204"/>
                  </a:cubicBezTo>
                  <a:lnTo>
                    <a:pt x="3452" y="22204"/>
                  </a:lnTo>
                  <a:cubicBezTo>
                    <a:pt x="-1548" y="16578"/>
                    <a:pt x="-923" y="9078"/>
                    <a:pt x="4077" y="4077"/>
                  </a:cubicBezTo>
                  <a:cubicBezTo>
                    <a:pt x="9077" y="-923"/>
                    <a:pt x="17203" y="-1548"/>
                    <a:pt x="22828" y="3452"/>
                  </a:cubicBezTo>
                  <a:cubicBezTo>
                    <a:pt x="90333" y="61581"/>
                    <a:pt x="154712" y="117209"/>
                    <a:pt x="216591" y="170338"/>
                  </a:cubicBezTo>
                  <a:cubicBezTo>
                    <a:pt x="744749" y="624741"/>
                    <a:pt x="1036017" y="874757"/>
                    <a:pt x="1114147" y="1104771"/>
                  </a:cubicBezTo>
                  <a:lnTo>
                    <a:pt x="1118522" y="1117897"/>
                  </a:lnTo>
                  <a:close/>
                  <a:moveTo>
                    <a:pt x="20953" y="20953"/>
                  </a:moveTo>
                  <a:cubicBezTo>
                    <a:pt x="77207" y="85958"/>
                    <a:pt x="130335" y="147836"/>
                    <a:pt x="180963" y="206590"/>
                  </a:cubicBezTo>
                  <a:cubicBezTo>
                    <a:pt x="624116" y="722248"/>
                    <a:pt x="872257" y="1011016"/>
                    <a:pt x="1094771" y="1094771"/>
                  </a:cubicBezTo>
                  <a:cubicBezTo>
                    <a:pt x="1011016" y="872257"/>
                    <a:pt x="722247" y="624116"/>
                    <a:pt x="206590" y="180963"/>
                  </a:cubicBezTo>
                  <a:cubicBezTo>
                    <a:pt x="147836" y="129710"/>
                    <a:pt x="85958" y="76582"/>
                    <a:pt x="20953" y="2095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7" name="Google Shape;707;p38"/>
            <p:cNvSpPr/>
            <p:nvPr/>
          </p:nvSpPr>
          <p:spPr>
            <a:xfrm>
              <a:off x="7213320" y="1199160"/>
              <a:ext cx="1111680" cy="439920"/>
            </a:xfrm>
            <a:custGeom>
              <a:avLst/>
              <a:gdLst>
                <a:gd name="textAreaLeft" fmla="*/ 0 w 1111680"/>
                <a:gd name="textAreaRight" fmla="*/ 1112040 w 1111680"/>
                <a:gd name="textAreaTop" fmla="*/ 0 h 439920"/>
                <a:gd name="textAreaBottom" fmla="*/ 440280 h 439920"/>
              </a:gdLst>
              <a:ahLst/>
              <a:rect l="textAreaLeft" t="textAreaTop" r="textAreaRight" b="textAreaBottom"/>
              <a:pathLst>
                <a:path w="1385324" h="548695">
                  <a:moveTo>
                    <a:pt x="1330322" y="548695"/>
                  </a:moveTo>
                  <a:cubicBezTo>
                    <a:pt x="1104057" y="548695"/>
                    <a:pt x="782787" y="394936"/>
                    <a:pt x="224627" y="128669"/>
                  </a:cubicBezTo>
                  <a:cubicBezTo>
                    <a:pt x="155873" y="96167"/>
                    <a:pt x="83993" y="61165"/>
                    <a:pt x="7739" y="25538"/>
                  </a:cubicBezTo>
                  <a:cubicBezTo>
                    <a:pt x="1488" y="22412"/>
                    <a:pt x="-1637" y="15537"/>
                    <a:pt x="863" y="8661"/>
                  </a:cubicBezTo>
                  <a:cubicBezTo>
                    <a:pt x="3363" y="1786"/>
                    <a:pt x="10239" y="-1339"/>
                    <a:pt x="17114" y="536"/>
                  </a:cubicBezTo>
                  <a:cubicBezTo>
                    <a:pt x="97119" y="24912"/>
                    <a:pt x="173999" y="48664"/>
                    <a:pt x="247129" y="70540"/>
                  </a:cubicBezTo>
                  <a:cubicBezTo>
                    <a:pt x="874668" y="261177"/>
                    <a:pt x="1220940" y="366184"/>
                    <a:pt x="1375325" y="534945"/>
                  </a:cubicBezTo>
                  <a:lnTo>
                    <a:pt x="1385325" y="545570"/>
                  </a:lnTo>
                  <a:lnTo>
                    <a:pt x="1370950" y="546820"/>
                  </a:lnTo>
                  <a:cubicBezTo>
                    <a:pt x="1357823" y="548070"/>
                    <a:pt x="1344073" y="548695"/>
                    <a:pt x="1330322" y="548695"/>
                  </a:cubicBezTo>
                  <a:close/>
                  <a:moveTo>
                    <a:pt x="27740" y="18662"/>
                  </a:moveTo>
                  <a:cubicBezTo>
                    <a:pt x="98369" y="52414"/>
                    <a:pt x="165873" y="84291"/>
                    <a:pt x="230878" y="115543"/>
                  </a:cubicBezTo>
                  <a:cubicBezTo>
                    <a:pt x="807789" y="391185"/>
                    <a:pt x="1131559" y="545570"/>
                    <a:pt x="1354698" y="533694"/>
                  </a:cubicBezTo>
                  <a:cubicBezTo>
                    <a:pt x="1197813" y="374309"/>
                    <a:pt x="854666" y="269928"/>
                    <a:pt x="243379" y="84291"/>
                  </a:cubicBezTo>
                  <a:cubicBezTo>
                    <a:pt x="174624" y="63665"/>
                    <a:pt x="102745" y="41788"/>
                    <a:pt x="27740" y="18662"/>
                  </a:cubicBezTo>
                  <a:close/>
                  <a:moveTo>
                    <a:pt x="13989" y="12412"/>
                  </a:moveTo>
                  <a:lnTo>
                    <a:pt x="10864" y="18662"/>
                  </a:lnTo>
                  <a:lnTo>
                    <a:pt x="13989" y="12412"/>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8" name="Google Shape;708;p38"/>
            <p:cNvSpPr/>
            <p:nvPr/>
          </p:nvSpPr>
          <p:spPr>
            <a:xfrm>
              <a:off x="8469360" y="461160"/>
              <a:ext cx="439920" cy="1110960"/>
            </a:xfrm>
            <a:custGeom>
              <a:avLst/>
              <a:gdLst>
                <a:gd name="textAreaLeft" fmla="*/ 0 w 439920"/>
                <a:gd name="textAreaRight" fmla="*/ 440280 w 439920"/>
                <a:gd name="textAreaTop" fmla="*/ 0 h 1110960"/>
                <a:gd name="textAreaBottom" fmla="*/ 1111320 h 1110960"/>
              </a:gdLst>
              <a:ahLst/>
              <a:rect l="textAreaLeft" t="textAreaTop" r="textAreaRight" b="textAreaBottom"/>
              <a:pathLst>
                <a:path w="548537" h="1384699">
                  <a:moveTo>
                    <a:pt x="2968" y="1384700"/>
                  </a:moveTo>
                  <a:lnTo>
                    <a:pt x="1717" y="1370324"/>
                  </a:lnTo>
                  <a:cubicBezTo>
                    <a:pt x="-18284" y="1142185"/>
                    <a:pt x="137351" y="816539"/>
                    <a:pt x="419869" y="224627"/>
                  </a:cubicBezTo>
                  <a:cubicBezTo>
                    <a:pt x="452996" y="155873"/>
                    <a:pt x="487373" y="83368"/>
                    <a:pt x="523000" y="7739"/>
                  </a:cubicBezTo>
                  <a:lnTo>
                    <a:pt x="523000" y="7739"/>
                  </a:lnTo>
                  <a:cubicBezTo>
                    <a:pt x="526125" y="1488"/>
                    <a:pt x="533001" y="-1637"/>
                    <a:pt x="539876" y="863"/>
                  </a:cubicBezTo>
                  <a:cubicBezTo>
                    <a:pt x="546752" y="3363"/>
                    <a:pt x="549877" y="10239"/>
                    <a:pt x="548002" y="17114"/>
                  </a:cubicBezTo>
                  <a:cubicBezTo>
                    <a:pt x="523625" y="97744"/>
                    <a:pt x="499874" y="173999"/>
                    <a:pt x="477998" y="247129"/>
                  </a:cubicBezTo>
                  <a:cubicBezTo>
                    <a:pt x="287361" y="874668"/>
                    <a:pt x="182354" y="1220315"/>
                    <a:pt x="13593" y="1375324"/>
                  </a:cubicBezTo>
                  <a:lnTo>
                    <a:pt x="2968" y="1384700"/>
                  </a:lnTo>
                  <a:close/>
                  <a:moveTo>
                    <a:pt x="529876" y="27740"/>
                  </a:moveTo>
                  <a:cubicBezTo>
                    <a:pt x="496123" y="98369"/>
                    <a:pt x="463622" y="166498"/>
                    <a:pt x="432994" y="230878"/>
                  </a:cubicBezTo>
                  <a:cubicBezTo>
                    <a:pt x="157352" y="807789"/>
                    <a:pt x="2968" y="1130934"/>
                    <a:pt x="14843" y="1354073"/>
                  </a:cubicBezTo>
                  <a:cubicBezTo>
                    <a:pt x="174228" y="1197188"/>
                    <a:pt x="278610" y="854042"/>
                    <a:pt x="464246" y="242753"/>
                  </a:cubicBezTo>
                  <a:cubicBezTo>
                    <a:pt x="484873" y="174624"/>
                    <a:pt x="506749" y="102745"/>
                    <a:pt x="529876" y="27740"/>
                  </a:cubicBezTo>
                  <a:close/>
                  <a:moveTo>
                    <a:pt x="536126" y="13989"/>
                  </a:moveTo>
                  <a:lnTo>
                    <a:pt x="536126" y="13989"/>
                  </a:lnTo>
                  <a:lnTo>
                    <a:pt x="529876" y="10864"/>
                  </a:lnTo>
                  <a:lnTo>
                    <a:pt x="536126"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9" name="Google Shape;709;p38"/>
            <p:cNvSpPr/>
            <p:nvPr/>
          </p:nvSpPr>
          <p:spPr>
            <a:xfrm>
              <a:off x="7951320" y="1783080"/>
              <a:ext cx="439920" cy="1112040"/>
            </a:xfrm>
            <a:custGeom>
              <a:avLst/>
              <a:gdLst>
                <a:gd name="textAreaLeft" fmla="*/ 0 w 439920"/>
                <a:gd name="textAreaRight" fmla="*/ 440280 w 439920"/>
                <a:gd name="textAreaTop" fmla="*/ 0 h 1112040"/>
                <a:gd name="textAreaBottom" fmla="*/ 1112400 h 1112040"/>
              </a:gdLst>
              <a:ahLst/>
              <a:rect l="textAreaLeft" t="textAreaTop" r="textAreaRight" b="textAreaBottom"/>
              <a:pathLst>
                <a:path w="548537" h="1385711">
                  <a:moveTo>
                    <a:pt x="13662" y="1385712"/>
                  </a:moveTo>
                  <a:cubicBezTo>
                    <a:pt x="11787" y="1385712"/>
                    <a:pt x="10537" y="1385712"/>
                    <a:pt x="8662" y="1384462"/>
                  </a:cubicBezTo>
                  <a:cubicBezTo>
                    <a:pt x="1786" y="1381962"/>
                    <a:pt x="-1339" y="1375087"/>
                    <a:pt x="536" y="1368211"/>
                  </a:cubicBezTo>
                  <a:lnTo>
                    <a:pt x="536" y="1368211"/>
                  </a:lnTo>
                  <a:cubicBezTo>
                    <a:pt x="24912" y="1287581"/>
                    <a:pt x="48664" y="1211326"/>
                    <a:pt x="70541" y="1138197"/>
                  </a:cubicBezTo>
                  <a:cubicBezTo>
                    <a:pt x="261178" y="510657"/>
                    <a:pt x="366184" y="165010"/>
                    <a:pt x="534944" y="10001"/>
                  </a:cubicBezTo>
                  <a:lnTo>
                    <a:pt x="545570" y="0"/>
                  </a:lnTo>
                  <a:lnTo>
                    <a:pt x="546820" y="14376"/>
                  </a:lnTo>
                  <a:cubicBezTo>
                    <a:pt x="566822" y="242515"/>
                    <a:pt x="411187" y="568161"/>
                    <a:pt x="128669" y="1160698"/>
                  </a:cubicBezTo>
                  <a:cubicBezTo>
                    <a:pt x="96167" y="1229452"/>
                    <a:pt x="61165" y="1301332"/>
                    <a:pt x="25537" y="1377587"/>
                  </a:cubicBezTo>
                  <a:cubicBezTo>
                    <a:pt x="23038" y="1383212"/>
                    <a:pt x="18662" y="1385712"/>
                    <a:pt x="13662" y="1385712"/>
                  </a:cubicBezTo>
                  <a:close/>
                  <a:moveTo>
                    <a:pt x="8037" y="1370711"/>
                  </a:moveTo>
                  <a:lnTo>
                    <a:pt x="14912" y="1372586"/>
                  </a:lnTo>
                  <a:cubicBezTo>
                    <a:pt x="14912" y="1372586"/>
                    <a:pt x="14912" y="1372586"/>
                    <a:pt x="14912" y="1372586"/>
                  </a:cubicBezTo>
                  <a:lnTo>
                    <a:pt x="8037" y="1370711"/>
                  </a:lnTo>
                  <a:close/>
                  <a:moveTo>
                    <a:pt x="534319" y="31877"/>
                  </a:moveTo>
                  <a:cubicBezTo>
                    <a:pt x="374934" y="188762"/>
                    <a:pt x="270553" y="531908"/>
                    <a:pt x="84916" y="1143197"/>
                  </a:cubicBezTo>
                  <a:cubicBezTo>
                    <a:pt x="63665" y="1213826"/>
                    <a:pt x="41163" y="1287581"/>
                    <a:pt x="17412" y="1364461"/>
                  </a:cubicBezTo>
                  <a:cubicBezTo>
                    <a:pt x="51164" y="1291956"/>
                    <a:pt x="84291" y="1221952"/>
                    <a:pt x="116168" y="1155073"/>
                  </a:cubicBezTo>
                  <a:cubicBezTo>
                    <a:pt x="391185" y="578786"/>
                    <a:pt x="545570" y="255016"/>
                    <a:pt x="534319" y="31877"/>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0" name="Google Shape;710;p38"/>
            <p:cNvSpPr/>
            <p:nvPr/>
          </p:nvSpPr>
          <p:spPr>
            <a:xfrm>
              <a:off x="8536320" y="1717200"/>
              <a:ext cx="1110960" cy="439920"/>
            </a:xfrm>
            <a:custGeom>
              <a:avLst/>
              <a:gdLst>
                <a:gd name="textAreaLeft" fmla="*/ 0 w 1110960"/>
                <a:gd name="textAreaRight" fmla="*/ 1111320 w 1110960"/>
                <a:gd name="textAreaTop" fmla="*/ 0 h 439920"/>
                <a:gd name="textAreaBottom" fmla="*/ 440280 h 439920"/>
              </a:gdLst>
              <a:ahLst/>
              <a:rect l="textAreaLeft" t="textAreaTop" r="textAreaRight" b="textAreaBottom"/>
              <a:pathLst>
                <a:path w="1384700" h="548626">
                  <a:moveTo>
                    <a:pt x="1371961" y="548627"/>
                  </a:moveTo>
                  <a:cubicBezTo>
                    <a:pt x="1370711" y="548627"/>
                    <a:pt x="1369462" y="548627"/>
                    <a:pt x="1368211" y="548002"/>
                  </a:cubicBezTo>
                  <a:cubicBezTo>
                    <a:pt x="1287581" y="523625"/>
                    <a:pt x="1211326" y="499874"/>
                    <a:pt x="1138197" y="477997"/>
                  </a:cubicBezTo>
                  <a:cubicBezTo>
                    <a:pt x="510658" y="287360"/>
                    <a:pt x="165011" y="182354"/>
                    <a:pt x="10001" y="13593"/>
                  </a:cubicBezTo>
                  <a:lnTo>
                    <a:pt x="0" y="2968"/>
                  </a:lnTo>
                  <a:lnTo>
                    <a:pt x="14376" y="1717"/>
                  </a:lnTo>
                  <a:cubicBezTo>
                    <a:pt x="241891" y="-18284"/>
                    <a:pt x="568161" y="137351"/>
                    <a:pt x="1160074" y="419869"/>
                  </a:cubicBezTo>
                  <a:cubicBezTo>
                    <a:pt x="1228828" y="452996"/>
                    <a:pt x="1300707" y="487373"/>
                    <a:pt x="1376962" y="523000"/>
                  </a:cubicBezTo>
                  <a:lnTo>
                    <a:pt x="1376962" y="523000"/>
                  </a:lnTo>
                  <a:cubicBezTo>
                    <a:pt x="1383212" y="526125"/>
                    <a:pt x="1386337" y="533001"/>
                    <a:pt x="1383837" y="539876"/>
                  </a:cubicBezTo>
                  <a:cubicBezTo>
                    <a:pt x="1381963" y="545502"/>
                    <a:pt x="1376962" y="548627"/>
                    <a:pt x="1371961" y="548627"/>
                  </a:cubicBezTo>
                  <a:close/>
                  <a:moveTo>
                    <a:pt x="1371336" y="536126"/>
                  </a:moveTo>
                  <a:lnTo>
                    <a:pt x="1371336" y="536126"/>
                  </a:lnTo>
                  <a:lnTo>
                    <a:pt x="1374462" y="529876"/>
                  </a:lnTo>
                  <a:lnTo>
                    <a:pt x="1371336" y="536126"/>
                  </a:lnTo>
                  <a:close/>
                  <a:moveTo>
                    <a:pt x="30627" y="14843"/>
                  </a:moveTo>
                  <a:cubicBezTo>
                    <a:pt x="187512" y="174228"/>
                    <a:pt x="530659" y="278610"/>
                    <a:pt x="1141947" y="464246"/>
                  </a:cubicBezTo>
                  <a:cubicBezTo>
                    <a:pt x="1210702" y="484873"/>
                    <a:pt x="1282581" y="506749"/>
                    <a:pt x="1357586" y="529876"/>
                  </a:cubicBezTo>
                  <a:cubicBezTo>
                    <a:pt x="1286956" y="496124"/>
                    <a:pt x="1218827" y="463621"/>
                    <a:pt x="1154448" y="432995"/>
                  </a:cubicBezTo>
                  <a:cubicBezTo>
                    <a:pt x="577536" y="157352"/>
                    <a:pt x="253767" y="2968"/>
                    <a:pt x="30627" y="14843"/>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1" name="Google Shape;711;p38"/>
            <p:cNvSpPr/>
            <p:nvPr/>
          </p:nvSpPr>
          <p:spPr>
            <a:xfrm>
              <a:off x="7236000" y="1723320"/>
              <a:ext cx="1090800" cy="487440"/>
            </a:xfrm>
            <a:custGeom>
              <a:avLst/>
              <a:gdLst>
                <a:gd name="textAreaLeft" fmla="*/ 0 w 1090800"/>
                <a:gd name="textAreaRight" fmla="*/ 1091160 w 1090800"/>
                <a:gd name="textAreaTop" fmla="*/ 0 h 487440"/>
                <a:gd name="textAreaBottom" fmla="*/ 487800 h 487440"/>
              </a:gdLst>
              <a:ahLst/>
              <a:rect l="textAreaLeft" t="textAreaTop" r="textAreaRight" b="textAreaBottom"/>
              <a:pathLst>
                <a:path w="1359555" h="607906">
                  <a:moveTo>
                    <a:pt x="13221" y="607907"/>
                  </a:moveTo>
                  <a:cubicBezTo>
                    <a:pt x="8221" y="607907"/>
                    <a:pt x="3845" y="604781"/>
                    <a:pt x="1345" y="599781"/>
                  </a:cubicBezTo>
                  <a:cubicBezTo>
                    <a:pt x="-1780" y="593530"/>
                    <a:pt x="720" y="586030"/>
                    <a:pt x="6971" y="582905"/>
                  </a:cubicBezTo>
                  <a:cubicBezTo>
                    <a:pt x="81350" y="543527"/>
                    <a:pt x="151980" y="506025"/>
                    <a:pt x="218859" y="469773"/>
                  </a:cubicBezTo>
                  <a:cubicBezTo>
                    <a:pt x="797645" y="161003"/>
                    <a:pt x="1116415" y="-9007"/>
                    <a:pt x="1345180" y="368"/>
                  </a:cubicBezTo>
                  <a:lnTo>
                    <a:pt x="1359556" y="993"/>
                  </a:lnTo>
                  <a:lnTo>
                    <a:pt x="1350180" y="12244"/>
                  </a:lnTo>
                  <a:cubicBezTo>
                    <a:pt x="1203296" y="187880"/>
                    <a:pt x="862650" y="307888"/>
                    <a:pt x="244486" y="526651"/>
                  </a:cubicBezTo>
                  <a:cubicBezTo>
                    <a:pt x="172606" y="552278"/>
                    <a:pt x="96976" y="578530"/>
                    <a:pt x="17596" y="606656"/>
                  </a:cubicBezTo>
                  <a:lnTo>
                    <a:pt x="17596" y="606656"/>
                  </a:lnTo>
                  <a:cubicBezTo>
                    <a:pt x="15721" y="607281"/>
                    <a:pt x="14471" y="607907"/>
                    <a:pt x="13221" y="607907"/>
                  </a:cubicBezTo>
                  <a:close/>
                  <a:moveTo>
                    <a:pt x="12596" y="593530"/>
                  </a:moveTo>
                  <a:lnTo>
                    <a:pt x="12596" y="593530"/>
                  </a:lnTo>
                  <a:lnTo>
                    <a:pt x="12596" y="593530"/>
                  </a:lnTo>
                  <a:lnTo>
                    <a:pt x="12596" y="593530"/>
                  </a:lnTo>
                  <a:close/>
                  <a:moveTo>
                    <a:pt x="1325804" y="14119"/>
                  </a:moveTo>
                  <a:cubicBezTo>
                    <a:pt x="1102040" y="14119"/>
                    <a:pt x="786395" y="182880"/>
                    <a:pt x="225734" y="482274"/>
                  </a:cubicBezTo>
                  <a:cubicBezTo>
                    <a:pt x="162606" y="516026"/>
                    <a:pt x="96352" y="551028"/>
                    <a:pt x="26972" y="587905"/>
                  </a:cubicBezTo>
                  <a:cubicBezTo>
                    <a:pt x="100727" y="561653"/>
                    <a:pt x="171981" y="536652"/>
                    <a:pt x="239485" y="512900"/>
                  </a:cubicBezTo>
                  <a:cubicBezTo>
                    <a:pt x="842023" y="299762"/>
                    <a:pt x="1179544" y="180379"/>
                    <a:pt x="1329554" y="14119"/>
                  </a:cubicBezTo>
                  <a:cubicBezTo>
                    <a:pt x="1328304" y="14119"/>
                    <a:pt x="1327054" y="14119"/>
                    <a:pt x="1325804" y="14119"/>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2" name="Google Shape;712;p38"/>
            <p:cNvSpPr/>
            <p:nvPr/>
          </p:nvSpPr>
          <p:spPr>
            <a:xfrm>
              <a:off x="8475840" y="1782360"/>
              <a:ext cx="487440" cy="1090800"/>
            </a:xfrm>
            <a:custGeom>
              <a:avLst/>
              <a:gdLst>
                <a:gd name="textAreaLeft" fmla="*/ 0 w 487440"/>
                <a:gd name="textAreaRight" fmla="*/ 487800 w 487440"/>
                <a:gd name="textAreaTop" fmla="*/ 0 h 1090800"/>
                <a:gd name="textAreaBottom" fmla="*/ 1091160 h 1090800"/>
              </a:gdLst>
              <a:ahLst/>
              <a:rect l="textAreaLeft" t="textAreaTop" r="textAreaRight" b="textAreaBottom"/>
              <a:pathLst>
                <a:path w="607567" h="1359460">
                  <a:moveTo>
                    <a:pt x="594203" y="1359460"/>
                  </a:moveTo>
                  <a:cubicBezTo>
                    <a:pt x="589204" y="1359460"/>
                    <a:pt x="584828" y="1356960"/>
                    <a:pt x="582953" y="1352585"/>
                  </a:cubicBezTo>
                  <a:cubicBezTo>
                    <a:pt x="543575" y="1278205"/>
                    <a:pt x="506073" y="1208201"/>
                    <a:pt x="469821" y="1140697"/>
                  </a:cubicBezTo>
                  <a:cubicBezTo>
                    <a:pt x="161052" y="561910"/>
                    <a:pt x="-9584" y="243140"/>
                    <a:pt x="416" y="14376"/>
                  </a:cubicBezTo>
                  <a:lnTo>
                    <a:pt x="1042" y="0"/>
                  </a:lnTo>
                  <a:lnTo>
                    <a:pt x="12292" y="9376"/>
                  </a:lnTo>
                  <a:cubicBezTo>
                    <a:pt x="187928" y="156260"/>
                    <a:pt x="307936" y="496906"/>
                    <a:pt x="526700" y="1115070"/>
                  </a:cubicBezTo>
                  <a:cubicBezTo>
                    <a:pt x="552326" y="1186949"/>
                    <a:pt x="578578" y="1262579"/>
                    <a:pt x="606704" y="1341334"/>
                  </a:cubicBezTo>
                  <a:lnTo>
                    <a:pt x="606704" y="1341334"/>
                  </a:lnTo>
                  <a:cubicBezTo>
                    <a:pt x="609205" y="1348210"/>
                    <a:pt x="606079" y="1355085"/>
                    <a:pt x="599829" y="1357585"/>
                  </a:cubicBezTo>
                  <a:cubicBezTo>
                    <a:pt x="597329" y="1358835"/>
                    <a:pt x="595454" y="1359460"/>
                    <a:pt x="594203" y="1359460"/>
                  </a:cubicBezTo>
                  <a:close/>
                  <a:moveTo>
                    <a:pt x="592954" y="1346334"/>
                  </a:moveTo>
                  <a:lnTo>
                    <a:pt x="592954" y="1346334"/>
                  </a:lnTo>
                  <a:lnTo>
                    <a:pt x="592954" y="1346334"/>
                  </a:lnTo>
                  <a:lnTo>
                    <a:pt x="592954" y="1346334"/>
                  </a:lnTo>
                  <a:close/>
                  <a:moveTo>
                    <a:pt x="14167" y="30002"/>
                  </a:moveTo>
                  <a:cubicBezTo>
                    <a:pt x="12292" y="253766"/>
                    <a:pt x="181053" y="570036"/>
                    <a:pt x="482322" y="1133821"/>
                  </a:cubicBezTo>
                  <a:cubicBezTo>
                    <a:pt x="516074" y="1196950"/>
                    <a:pt x="551076" y="1263204"/>
                    <a:pt x="587953" y="1331959"/>
                  </a:cubicBezTo>
                  <a:cubicBezTo>
                    <a:pt x="561702" y="1258204"/>
                    <a:pt x="536700" y="1186949"/>
                    <a:pt x="512948" y="1119445"/>
                  </a:cubicBezTo>
                  <a:cubicBezTo>
                    <a:pt x="299810" y="517532"/>
                    <a:pt x="180428" y="179386"/>
                    <a:pt x="14167" y="30002"/>
                  </a:cubicBez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3" name="Google Shape;713;p38"/>
            <p:cNvSpPr/>
            <p:nvPr/>
          </p:nvSpPr>
          <p:spPr>
            <a:xfrm>
              <a:off x="8534880" y="1145880"/>
              <a:ext cx="1090800" cy="487440"/>
            </a:xfrm>
            <a:custGeom>
              <a:avLst/>
              <a:gdLst>
                <a:gd name="textAreaLeft" fmla="*/ 0 w 1090800"/>
                <a:gd name="textAreaRight" fmla="*/ 1091160 w 1090800"/>
                <a:gd name="textAreaTop" fmla="*/ 0 h 487440"/>
                <a:gd name="textAreaBottom" fmla="*/ 487800 h 487440"/>
              </a:gdLst>
              <a:ahLst/>
              <a:rect l="textAreaLeft" t="textAreaTop" r="textAreaRight" b="textAreaBottom"/>
              <a:pathLst>
                <a:path w="1359555" h="607776">
                  <a:moveTo>
                    <a:pt x="33127" y="607776"/>
                  </a:moveTo>
                  <a:cubicBezTo>
                    <a:pt x="26876" y="607776"/>
                    <a:pt x="20626" y="607776"/>
                    <a:pt x="14375" y="607151"/>
                  </a:cubicBezTo>
                  <a:lnTo>
                    <a:pt x="0" y="606526"/>
                  </a:lnTo>
                  <a:lnTo>
                    <a:pt x="9376" y="595275"/>
                  </a:lnTo>
                  <a:cubicBezTo>
                    <a:pt x="156260" y="419639"/>
                    <a:pt x="496906" y="299632"/>
                    <a:pt x="1115695" y="80868"/>
                  </a:cubicBezTo>
                  <a:cubicBezTo>
                    <a:pt x="1187575" y="55241"/>
                    <a:pt x="1263204" y="28990"/>
                    <a:pt x="1341959" y="863"/>
                  </a:cubicBezTo>
                  <a:lnTo>
                    <a:pt x="1341959" y="863"/>
                  </a:lnTo>
                  <a:cubicBezTo>
                    <a:pt x="1348834" y="-1637"/>
                    <a:pt x="1355710" y="1488"/>
                    <a:pt x="1358210" y="7739"/>
                  </a:cubicBezTo>
                  <a:cubicBezTo>
                    <a:pt x="1361335" y="13989"/>
                    <a:pt x="1358836" y="21489"/>
                    <a:pt x="1352585" y="24615"/>
                  </a:cubicBezTo>
                  <a:cubicBezTo>
                    <a:pt x="1278205" y="63992"/>
                    <a:pt x="1207576" y="101494"/>
                    <a:pt x="1140697" y="137747"/>
                  </a:cubicBezTo>
                  <a:cubicBezTo>
                    <a:pt x="576911" y="438391"/>
                    <a:pt x="260016" y="607776"/>
                    <a:pt x="33127" y="607776"/>
                  </a:cubicBezTo>
                  <a:close/>
                  <a:moveTo>
                    <a:pt x="29377" y="593400"/>
                  </a:moveTo>
                  <a:cubicBezTo>
                    <a:pt x="30627" y="593400"/>
                    <a:pt x="31877" y="593400"/>
                    <a:pt x="32502" y="593400"/>
                  </a:cubicBezTo>
                  <a:cubicBezTo>
                    <a:pt x="256266" y="593400"/>
                    <a:pt x="571911" y="424640"/>
                    <a:pt x="1132571" y="125246"/>
                  </a:cubicBezTo>
                  <a:cubicBezTo>
                    <a:pt x="1195700" y="91494"/>
                    <a:pt x="1261955" y="56492"/>
                    <a:pt x="1331334" y="19614"/>
                  </a:cubicBezTo>
                  <a:cubicBezTo>
                    <a:pt x="1257579" y="45866"/>
                    <a:pt x="1186950" y="70867"/>
                    <a:pt x="1119445" y="94619"/>
                  </a:cubicBezTo>
                  <a:cubicBezTo>
                    <a:pt x="516907" y="307132"/>
                    <a:pt x="179386" y="426515"/>
                    <a:pt x="29377" y="593400"/>
                  </a:cubicBezTo>
                  <a:close/>
                  <a:moveTo>
                    <a:pt x="1346335" y="13989"/>
                  </a:moveTo>
                  <a:lnTo>
                    <a:pt x="1346335" y="13989"/>
                  </a:lnTo>
                  <a:lnTo>
                    <a:pt x="1343834" y="7113"/>
                  </a:lnTo>
                  <a:lnTo>
                    <a:pt x="1346335" y="13989"/>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4" name="Google Shape;714;p38"/>
            <p:cNvSpPr/>
            <p:nvPr/>
          </p:nvSpPr>
          <p:spPr>
            <a:xfrm>
              <a:off x="7898040" y="483120"/>
              <a:ext cx="487440" cy="1090800"/>
            </a:xfrm>
            <a:custGeom>
              <a:avLst/>
              <a:gdLst>
                <a:gd name="textAreaLeft" fmla="*/ 0 w 487440"/>
                <a:gd name="textAreaRight" fmla="*/ 487800 w 487440"/>
                <a:gd name="textAreaTop" fmla="*/ 0 h 1090800"/>
                <a:gd name="textAreaBottom" fmla="*/ 1091160 h 1090800"/>
              </a:gdLst>
              <a:ahLst/>
              <a:rect l="textAreaLeft" t="textAreaTop" r="textAreaRight" b="textAreaBottom"/>
              <a:pathLst>
                <a:path w="607567" h="1359555">
                  <a:moveTo>
                    <a:pt x="606526" y="1359556"/>
                  </a:moveTo>
                  <a:lnTo>
                    <a:pt x="595275" y="1350180"/>
                  </a:lnTo>
                  <a:cubicBezTo>
                    <a:pt x="419639" y="1203296"/>
                    <a:pt x="299632" y="862650"/>
                    <a:pt x="80869" y="243861"/>
                  </a:cubicBezTo>
                  <a:cubicBezTo>
                    <a:pt x="55242" y="171981"/>
                    <a:pt x="28990" y="96351"/>
                    <a:pt x="863" y="17596"/>
                  </a:cubicBezTo>
                  <a:lnTo>
                    <a:pt x="863" y="17596"/>
                  </a:lnTo>
                  <a:cubicBezTo>
                    <a:pt x="-1637" y="10721"/>
                    <a:pt x="1488" y="3846"/>
                    <a:pt x="7738" y="1345"/>
                  </a:cubicBezTo>
                  <a:cubicBezTo>
                    <a:pt x="13989" y="-1780"/>
                    <a:pt x="21490" y="720"/>
                    <a:pt x="24615" y="6971"/>
                  </a:cubicBezTo>
                  <a:cubicBezTo>
                    <a:pt x="63992" y="81350"/>
                    <a:pt x="101494" y="151980"/>
                    <a:pt x="137747" y="218859"/>
                  </a:cubicBezTo>
                  <a:cubicBezTo>
                    <a:pt x="446516" y="797645"/>
                    <a:pt x="617152" y="1116415"/>
                    <a:pt x="607151" y="1344555"/>
                  </a:cubicBezTo>
                  <a:lnTo>
                    <a:pt x="606526" y="1359556"/>
                  </a:lnTo>
                  <a:close/>
                  <a:moveTo>
                    <a:pt x="19614" y="27597"/>
                  </a:moveTo>
                  <a:cubicBezTo>
                    <a:pt x="45866" y="101352"/>
                    <a:pt x="70868" y="171981"/>
                    <a:pt x="94619" y="239485"/>
                  </a:cubicBezTo>
                  <a:cubicBezTo>
                    <a:pt x="307757" y="842023"/>
                    <a:pt x="427140" y="1180170"/>
                    <a:pt x="593401" y="1329554"/>
                  </a:cubicBezTo>
                  <a:cubicBezTo>
                    <a:pt x="595275" y="1105790"/>
                    <a:pt x="426515" y="789520"/>
                    <a:pt x="125246" y="225735"/>
                  </a:cubicBezTo>
                  <a:cubicBezTo>
                    <a:pt x="91494" y="162606"/>
                    <a:pt x="56492" y="96976"/>
                    <a:pt x="19614" y="27597"/>
                  </a:cubicBezTo>
                  <a:close/>
                  <a:moveTo>
                    <a:pt x="14614" y="13221"/>
                  </a:moveTo>
                  <a:lnTo>
                    <a:pt x="7738" y="15721"/>
                  </a:lnTo>
                  <a:lnTo>
                    <a:pt x="14614" y="13221"/>
                  </a:lnTo>
                  <a:close/>
                </a:path>
              </a:pathLst>
            </a:custGeom>
            <a:solidFill>
              <a:srgbClr val="efefe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685" name="Google Shape;715;p38"/>
          <p:cNvSpPr/>
          <p:nvPr/>
        </p:nvSpPr>
        <p:spPr>
          <a:xfrm>
            <a:off x="107280" y="3724920"/>
            <a:ext cx="2027880" cy="1997640"/>
          </a:xfrm>
          <a:custGeom>
            <a:avLst/>
            <a:gdLst>
              <a:gd name="textAreaLeft" fmla="*/ 0 w 2027880"/>
              <a:gd name="textAreaRight" fmla="*/ 2028240 w 2027880"/>
              <a:gd name="textAreaTop" fmla="*/ 0 h 1997640"/>
              <a:gd name="textAreaBottom" fmla="*/ 1998000 h 1997640"/>
            </a:gdLst>
            <a:ahLst/>
            <a:rect l="textAreaLeft" t="textAreaTop" r="textAreaRight" b="textAreaBottom"/>
            <a:pathLst>
              <a:path w="1973873" h="1944496">
                <a:moveTo>
                  <a:pt x="1330709" y="1944497"/>
                </a:moveTo>
                <a:lnTo>
                  <a:pt x="987562" y="1251328"/>
                </a:lnTo>
                <a:lnTo>
                  <a:pt x="644416" y="1944497"/>
                </a:lnTo>
                <a:lnTo>
                  <a:pt x="827552" y="1193200"/>
                </a:lnTo>
                <a:lnTo>
                  <a:pt x="119382" y="1503844"/>
                </a:lnTo>
                <a:lnTo>
                  <a:pt x="741922" y="1045691"/>
                </a:lnTo>
                <a:lnTo>
                  <a:pt x="0" y="828177"/>
                </a:lnTo>
                <a:lnTo>
                  <a:pt x="771298" y="877555"/>
                </a:lnTo>
                <a:lnTo>
                  <a:pt x="342521" y="234390"/>
                </a:lnTo>
                <a:lnTo>
                  <a:pt x="901932" y="768173"/>
                </a:lnTo>
                <a:lnTo>
                  <a:pt x="986937" y="0"/>
                </a:lnTo>
                <a:lnTo>
                  <a:pt x="1071942" y="768173"/>
                </a:lnTo>
                <a:lnTo>
                  <a:pt x="1631353" y="234390"/>
                </a:lnTo>
                <a:lnTo>
                  <a:pt x="1202576" y="877555"/>
                </a:lnTo>
                <a:lnTo>
                  <a:pt x="1973874" y="828177"/>
                </a:lnTo>
                <a:lnTo>
                  <a:pt x="1231953" y="1045691"/>
                </a:lnTo>
                <a:lnTo>
                  <a:pt x="1854491" y="1503844"/>
                </a:lnTo>
                <a:lnTo>
                  <a:pt x="1146322" y="1193200"/>
                </a:lnTo>
                <a:lnTo>
                  <a:pt x="1330709" y="1944497"/>
                </a:lnTo>
                <a:close/>
                <a:moveTo>
                  <a:pt x="987562" y="1234453"/>
                </a:moveTo>
                <a:lnTo>
                  <a:pt x="1306957" y="1879493"/>
                </a:lnTo>
                <a:lnTo>
                  <a:pt x="1136946" y="1180074"/>
                </a:lnTo>
                <a:lnTo>
                  <a:pt x="1795738" y="1468842"/>
                </a:lnTo>
                <a:lnTo>
                  <a:pt x="1216327" y="1042565"/>
                </a:lnTo>
                <a:lnTo>
                  <a:pt x="1223827" y="1040690"/>
                </a:lnTo>
                <a:lnTo>
                  <a:pt x="1906995" y="840678"/>
                </a:lnTo>
                <a:lnTo>
                  <a:pt x="1188825" y="886931"/>
                </a:lnTo>
                <a:lnTo>
                  <a:pt x="1587600" y="288143"/>
                </a:lnTo>
                <a:lnTo>
                  <a:pt x="1066942" y="785049"/>
                </a:lnTo>
                <a:lnTo>
                  <a:pt x="987562" y="69379"/>
                </a:lnTo>
                <a:lnTo>
                  <a:pt x="908182" y="784424"/>
                </a:lnTo>
                <a:lnTo>
                  <a:pt x="387524" y="287518"/>
                </a:lnTo>
                <a:lnTo>
                  <a:pt x="786299" y="886306"/>
                </a:lnTo>
                <a:lnTo>
                  <a:pt x="778799" y="885680"/>
                </a:lnTo>
                <a:lnTo>
                  <a:pt x="68754" y="840053"/>
                </a:lnTo>
                <a:lnTo>
                  <a:pt x="758798" y="1042565"/>
                </a:lnTo>
                <a:lnTo>
                  <a:pt x="752547" y="1046941"/>
                </a:lnTo>
                <a:lnTo>
                  <a:pt x="179386" y="1468842"/>
                </a:lnTo>
                <a:lnTo>
                  <a:pt x="838178" y="1180074"/>
                </a:lnTo>
                <a:lnTo>
                  <a:pt x="668167" y="1879493"/>
                </a:lnTo>
                <a:lnTo>
                  <a:pt x="987562" y="1234453"/>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Research Skills - Language Arts - 8th grade by Slidesgo">
  <a:themeElements>
    <a:clrScheme name="Simple Light">
      <a:dk1>
        <a:srgbClr val="ffffff"/>
      </a:dk1>
      <a:lt1>
        <a:srgbClr val="113a34"/>
      </a:lt1>
      <a:dk2>
        <a:srgbClr val="8ddc65"/>
      </a:dk2>
      <a:lt2>
        <a:srgbClr val="68e957"/>
      </a:lt2>
      <a:accent1>
        <a:srgbClr val="40b3a4"/>
      </a:accent1>
      <a:accent2>
        <a:srgbClr val="4addc6"/>
      </a:accent2>
      <a:accent3>
        <a:srgbClr val="b1f3e8"/>
      </a:accent3>
      <a:accent4>
        <a:srgbClr val="efefe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2025-04-02T03:44:09Z</dcterms:created>
  <dc:creator>Unknown Creator</dc:creator>
  <dc:description/>
  <dc:language>en-US</dc:language>
  <cp:lastModifiedBy>Unknown Creator</cp:lastModifiedBy>
  <dcterms:modified xsi:type="dcterms:W3CDTF">2025-04-02T03:44:09Z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