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Jeevan Hospital Management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Full Stack Web Application</a:t>
            </a:r>
          </a:p>
          <a:p>
            <a:pPr/>
            <a:r>
              <a:t>Appointments • Doctors • Patients • Billing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Add Spring Security + JWT authentication</a:t>
            </a:r>
          </a:p>
          <a:p>
            <a:pPr/>
            <a:r>
              <a:t>Implement email/SMS notifications</a:t>
            </a:r>
          </a:p>
          <a:p>
            <a:pPr/>
            <a:r>
              <a:t>Integrate online payment gateway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GitHub: Your Repo Link</a:t>
            </a:r>
          </a:p>
          <a:p>
            <a:pPr/>
            <a:r>
              <a:t>Project improved my backend and full-stack skills</a:t>
            </a:r>
          </a:p>
          <a:p>
            <a:pPr/>
            <a:r>
              <a:t>Questions welcome!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Simplify hospital management operations</a:t>
            </a:r>
          </a:p>
          <a:p>
            <a:pPr/>
            <a:r>
              <a:t>Provide role-based dashboards: Admin, Doctor, Patient</a:t>
            </a:r>
          </a:p>
          <a:p>
            <a:pPr/>
            <a:r>
              <a:t>Secure, user-friendly, and connected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Frontend: HTML, CSS, Bootstrap, JavaScript, jQuery</a:t>
            </a:r>
          </a:p>
          <a:p>
            <a:pPr/>
            <a:r>
              <a:t>Backend: Java, Spring Boot, MySQL</a:t>
            </a:r>
          </a:p>
          <a:p>
            <a:pPr/>
            <a:r>
              <a:t>Tools: VS Code, Eclipse,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Layered: Controller → Service → Repository → Database</a:t>
            </a:r>
          </a:p>
          <a:p>
            <a:pPr/>
            <a:r>
              <a:t>DTO used for data transfer</a:t>
            </a:r>
          </a:p>
          <a:p>
            <a:pPr/>
            <a:r>
              <a:t>Each layer has a specific responsibility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Doctor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View upcoming and past appointments</a:t>
            </a:r>
          </a:p>
          <a:p>
            <a:pPr/>
            <a:r>
              <a:t>Complete appointment with remarks</a:t>
            </a:r>
          </a:p>
          <a:p>
            <a:pPr/>
            <a:r>
              <a:t>Auto-generate billing on completion</a:t>
            </a:r>
          </a:p>
          <a:p>
            <a:pPr/>
            <a:r>
              <a:t>Access only own patients and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Patient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Book, reschedule, or cancel appointments</a:t>
            </a:r>
          </a:p>
          <a:p>
            <a:pPr/>
            <a:r>
              <a:t>View available slots and doctors</a:t>
            </a:r>
          </a:p>
          <a:p>
            <a:pPr/>
            <a:r>
              <a:t>Access bills and appointment history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Billing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Auto-created with appointment booking</a:t>
            </a:r>
          </a:p>
          <a:p>
            <a:pPr/>
            <a:r>
              <a:t>Status changes: PENDING → PAID</a:t>
            </a:r>
          </a:p>
          <a:p>
            <a:pPr/>
            <a:r>
              <a:t>Simulated payments for testing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Security &amp;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Role-based access for users</a:t>
            </a:r>
          </a:p>
          <a:p>
            <a:pPr/>
            <a:r>
              <a:t>Input validation using @Valid annotations</a:t>
            </a:r>
          </a:p>
          <a:p>
            <a:pPr/>
            <a:r>
              <a:t>Ownership and authorization checks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0B981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Real-time slot booking</a:t>
            </a:r>
          </a:p>
          <a:p>
            <a:pPr/>
            <a:r>
              <a:t>Integrated billing and appointment tracking</a:t>
            </a:r>
          </a:p>
          <a:p>
            <a:pPr/>
            <a:r>
              <a:t>Clean and responsive UI</a:t>
            </a:r>
          </a:p>
          <a:p>
            <a:pPr/>
            <a:r>
              <a:t>Transaction-safe operations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