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525" r:id="rId2"/>
    <p:sldId id="535" r:id="rId3"/>
    <p:sldId id="526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657"/>
    <a:srgbClr val="376C8A"/>
    <a:srgbClr val="F2D9BB"/>
    <a:srgbClr val="FFD700"/>
    <a:srgbClr val="E3AD6B"/>
    <a:srgbClr val="F0AD92"/>
    <a:srgbClr val="638FA9"/>
    <a:srgbClr val="EE707B"/>
    <a:srgbClr val="685B77"/>
    <a:srgbClr val="355C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890" autoAdjust="0"/>
  </p:normalViewPr>
  <p:slideViewPr>
    <p:cSldViewPr snapToGrid="0">
      <p:cViewPr varScale="1">
        <p:scale>
          <a:sx n="107" d="100"/>
          <a:sy n="107" d="100"/>
        </p:scale>
        <p:origin x="714" y="108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2964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437C0BF-C8B9-4173-91E9-F7CBBD581C3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87358A-A5BB-4D3E-9487-7FC9FF5E1D5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35C4E1-3598-4FB2-9C4D-3A4A548B4D92}" type="datetimeFigureOut">
              <a:rPr lang="en-IN" smtClean="0"/>
              <a:t>21-11-2021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FDB236-9307-49A7-BEE3-1920F645ACF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CB124E-69BD-41A3-A53D-5716AF58F4E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67E061-37A6-47C7-8909-7FE72DB3F7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47464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0A30F6-B092-42A4-B3EB-009C0FF69F13}" type="datetimeFigureOut">
              <a:rPr lang="en-IN" smtClean="0"/>
              <a:t>21-11-2021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B9DD41-47D8-4356-8F66-825875B10E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03999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F2D9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C4A06-1085-4FB5-A6BB-13B3AAA3EC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1BB142-F40B-48E8-A226-021ACA66DD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+mn-lt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F01E93-C556-45A5-8538-F68F5D16E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E486F-A49C-43B7-8CDE-67C9D01261A6}" type="datetimeFigureOut">
              <a:rPr lang="en-IN" smtClean="0"/>
              <a:t>21-11-2021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7DF48-CA5F-4492-84BB-574AAB707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715743-FCF3-4D9B-80A9-54263A877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A9973-6FCE-402B-BE2B-7A77EF4CA0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3331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Blank">
    <p:bg>
      <p:bgPr>
        <a:solidFill>
          <a:srgbClr val="376C8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033E77-C00D-4F83-8195-65B647CD2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E486F-A49C-43B7-8CDE-67C9D01261A6}" type="datetimeFigureOut">
              <a:rPr lang="en-IN" smtClean="0"/>
              <a:t>21-11-2021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1A8240-9217-4E0C-B5BE-F6977CF5A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B9D208-4FA9-4897-90AC-CC1909DEB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A9973-6FCE-402B-BE2B-7A77EF4CA0B2}" type="slidenum">
              <a:rPr lang="en-IN" smtClean="0"/>
              <a:t>‹#›</a:t>
            </a:fld>
            <a:endParaRPr lang="en-IN"/>
          </a:p>
        </p:txBody>
      </p:sp>
      <p:pic>
        <p:nvPicPr>
          <p:cNvPr id="2050" name="Picture 2" descr="9 Beautiful Color Palettes For Designing Powerful PowerPoint Slides - The  SlideTeam Blog">
            <a:extLst>
              <a:ext uri="{FF2B5EF4-FFF2-40B4-BE49-F238E27FC236}">
                <a16:creationId xmlns:a16="http://schemas.microsoft.com/office/drawing/2014/main" id="{E9D1DDFC-D4A5-40FF-A963-6A1E217CDCF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970177"/>
            <a:ext cx="7572375" cy="3524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609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bg>
      <p:bgPr>
        <a:solidFill>
          <a:srgbClr val="FF565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033E77-C00D-4F83-8195-65B647CD2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E486F-A49C-43B7-8CDE-67C9D01261A6}" type="datetimeFigureOut">
              <a:rPr lang="en-IN" smtClean="0"/>
              <a:t>21-11-2021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1A8240-9217-4E0C-B5BE-F6977CF5A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B9D208-4FA9-4897-90AC-CC1909DEB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A9973-6FCE-402B-BE2B-7A77EF4CA0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07895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4_Blank">
    <p:bg>
      <p:bgPr>
        <a:solidFill>
          <a:srgbClr val="F2D9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033E77-C00D-4F83-8195-65B647CD2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E486F-A49C-43B7-8CDE-67C9D01261A6}" type="datetimeFigureOut">
              <a:rPr lang="en-IN" smtClean="0"/>
              <a:t>21-11-2021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1A8240-9217-4E0C-B5BE-F6977CF5A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B9D208-4FA9-4897-90AC-CC1909DEB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A9973-6FCE-402B-BE2B-7A77EF4CA0B2}" type="slidenum">
              <a:rPr lang="en-IN" smtClean="0"/>
              <a:t>‹#›</a:t>
            </a:fld>
            <a:endParaRPr lang="en-IN"/>
          </a:p>
        </p:txBody>
      </p:sp>
      <p:pic>
        <p:nvPicPr>
          <p:cNvPr id="2050" name="Picture 2" descr="9 Beautiful Color Palettes For Designing Powerful PowerPoint Slides - The  SlideTeam Blog">
            <a:extLst>
              <a:ext uri="{FF2B5EF4-FFF2-40B4-BE49-F238E27FC236}">
                <a16:creationId xmlns:a16="http://schemas.microsoft.com/office/drawing/2014/main" id="{E9D1DDFC-D4A5-40FF-A963-6A1E217CDCF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970177"/>
            <a:ext cx="7572375" cy="3524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48071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5_Blank">
    <p:bg>
      <p:bgPr>
        <a:solidFill>
          <a:srgbClr val="638FA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033E77-C00D-4F83-8195-65B647CD2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E486F-A49C-43B7-8CDE-67C9D01261A6}" type="datetimeFigureOut">
              <a:rPr lang="en-IN" smtClean="0"/>
              <a:t>21-11-2021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1A8240-9217-4E0C-B5BE-F6977CF5A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B9D208-4FA9-4897-90AC-CC1909DEB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A9973-6FCE-402B-BE2B-7A77EF4CA0B2}" type="slidenum">
              <a:rPr lang="en-IN" smtClean="0"/>
              <a:t>‹#›</a:t>
            </a:fld>
            <a:endParaRPr lang="en-IN"/>
          </a:p>
        </p:txBody>
      </p:sp>
      <p:pic>
        <p:nvPicPr>
          <p:cNvPr id="2050" name="Picture 2" descr="9 Beautiful Color Palettes For Designing Powerful PowerPoint Slides - The  SlideTeam Blog">
            <a:extLst>
              <a:ext uri="{FF2B5EF4-FFF2-40B4-BE49-F238E27FC236}">
                <a16:creationId xmlns:a16="http://schemas.microsoft.com/office/drawing/2014/main" id="{E9D1DDFC-D4A5-40FF-A963-6A1E217CDCF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970177"/>
            <a:ext cx="7572375" cy="3524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43755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6_Blank">
    <p:bg>
      <p:bgPr>
        <a:solidFill>
          <a:srgbClr val="E3AD6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033E77-C00D-4F83-8195-65B647CD2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E486F-A49C-43B7-8CDE-67C9D01261A6}" type="datetimeFigureOut">
              <a:rPr lang="en-IN" smtClean="0"/>
              <a:t>21-11-2021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1A8240-9217-4E0C-B5BE-F6977CF5A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B9D208-4FA9-4897-90AC-CC1909DEB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A9973-6FCE-402B-BE2B-7A77EF4CA0B2}" type="slidenum">
              <a:rPr lang="en-IN" smtClean="0"/>
              <a:t>‹#›</a:t>
            </a:fld>
            <a:endParaRPr lang="en-IN"/>
          </a:p>
        </p:txBody>
      </p:sp>
      <p:pic>
        <p:nvPicPr>
          <p:cNvPr id="2050" name="Picture 2" descr="9 Beautiful Color Palettes For Designing Powerful PowerPoint Slides - The  SlideTeam Blog">
            <a:extLst>
              <a:ext uri="{FF2B5EF4-FFF2-40B4-BE49-F238E27FC236}">
                <a16:creationId xmlns:a16="http://schemas.microsoft.com/office/drawing/2014/main" id="{E9D1DDFC-D4A5-40FF-A963-6A1E217CDCF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9812" y="1600722"/>
            <a:ext cx="7572375" cy="3524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14699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Blank">
    <p:bg>
      <p:bgPr>
        <a:solidFill>
          <a:srgbClr val="FFFF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033E77-C00D-4F83-8195-65B647CD2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E486F-A49C-43B7-8CDE-67C9D01261A6}" type="datetimeFigureOut">
              <a:rPr lang="en-IN" smtClean="0"/>
              <a:t>21-11-2021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1A8240-9217-4E0C-B5BE-F6977CF5A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B9D208-4FA9-4897-90AC-CC1909DEB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A9973-6FCE-402B-BE2B-7A77EF4CA0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76128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B35DE-AB76-4726-A293-C711AE08C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1DC167-5C6B-4197-B5A5-B69D59B2DE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DFDF69-BF7A-47D9-B994-B1D660A347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3A7642-2C04-4DE5-9112-710E24645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E486F-A49C-43B7-8CDE-67C9D01261A6}" type="datetimeFigureOut">
              <a:rPr lang="en-IN" smtClean="0"/>
              <a:t>21-11-2021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B436FD-CF12-4C25-A0AC-D442C9976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53357E-F32A-4599-B615-4A622E104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A9973-6FCE-402B-BE2B-7A77EF4CA0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57488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6E086-3B0F-4D10-A725-DC2EF970A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4C7E3E-B743-4C09-995F-2D2C0F1650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CE90A7-A12B-4B38-9A97-128F043567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31CF2F-F71B-47AF-AEF0-AEA03A779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E486F-A49C-43B7-8CDE-67C9D01261A6}" type="datetimeFigureOut">
              <a:rPr lang="en-IN" smtClean="0"/>
              <a:t>21-11-2021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BF8ACD-5289-4FE0-9AE1-5D7F0D8A3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5F37D8-746B-40F1-B30C-489FF31F9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A9973-6FCE-402B-BE2B-7A77EF4CA0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60160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8E3D8-7D31-4214-BF77-0E0E67600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4F75B9-8311-4673-8829-7A78EE7723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E776D2-EECF-4984-AF44-0F9DC05DC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E486F-A49C-43B7-8CDE-67C9D01261A6}" type="datetimeFigureOut">
              <a:rPr lang="en-IN" smtClean="0"/>
              <a:t>21-11-2021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887452-8372-47A2-8169-F9B7D8DAF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034522-EC89-4565-98BB-FCB1A3B28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A9973-6FCE-402B-BE2B-7A77EF4CA0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77835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9DEB18-935D-44AD-B9BD-73236D10AC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B79E50-D297-45BA-8A6F-C33A87069B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909F6E-CD16-4C0E-A8BA-FE09ED382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E486F-A49C-43B7-8CDE-67C9D01261A6}" type="datetimeFigureOut">
              <a:rPr lang="en-IN" smtClean="0"/>
              <a:t>21-11-2021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422B70-1079-4A68-98F9-97DD12CA0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C22621-37C6-4983-AC19-C90E04061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A9973-6FCE-402B-BE2B-7A77EF4CA0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5963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bg>
      <p:bgPr>
        <a:solidFill>
          <a:srgbClr val="355C7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C4A06-1085-4FB5-A6BB-13B3AAA3EC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1BB142-F40B-48E8-A226-021ACA66DD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F01E93-C556-45A5-8538-F68F5D16E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E486F-A49C-43B7-8CDE-67C9D01261A6}" type="datetimeFigureOut">
              <a:rPr lang="en-IN" smtClean="0"/>
              <a:t>21-11-2021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7DF48-CA5F-4492-84BB-574AAB707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715743-FCF3-4D9B-80A9-54263A877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A9973-6FCE-402B-BE2B-7A77EF4CA0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2387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25FF8-2304-4986-A231-CFF947D7C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719"/>
            <a:ext cx="10515600" cy="929097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E1C07A-5450-4A77-A0DF-5C04AA09EF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B569FD-B86B-42EA-9FC9-9F5BF736C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E486F-A49C-43B7-8CDE-67C9D01261A6}" type="datetimeFigureOut">
              <a:rPr lang="en-IN" smtClean="0"/>
              <a:t>21-11-2021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02524D-57A1-4D72-90A7-6B3BCDB95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DBD1DD-064B-4E24-A155-BA02A0BA2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A9973-6FCE-402B-BE2B-7A77EF4CA0B2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D8F227C-D1AA-4816-9C8D-67FEA26F4165}"/>
              </a:ext>
            </a:extLst>
          </p:cNvPr>
          <p:cNvCxnSpPr/>
          <p:nvPr userDrawn="1"/>
        </p:nvCxnSpPr>
        <p:spPr>
          <a:xfrm>
            <a:off x="0" y="1002122"/>
            <a:ext cx="12192000" cy="0"/>
          </a:xfrm>
          <a:prstGeom prst="line">
            <a:avLst/>
          </a:prstGeom>
          <a:ln w="25400">
            <a:solidFill>
              <a:srgbClr val="FF565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8F9C409-20C8-4973-89A3-8CF96957D4B0}"/>
              </a:ext>
            </a:extLst>
          </p:cNvPr>
          <p:cNvCxnSpPr/>
          <p:nvPr userDrawn="1"/>
        </p:nvCxnSpPr>
        <p:spPr>
          <a:xfrm>
            <a:off x="0" y="1029907"/>
            <a:ext cx="12192000" cy="0"/>
          </a:xfrm>
          <a:prstGeom prst="line">
            <a:avLst/>
          </a:prstGeom>
          <a:ln w="19050">
            <a:solidFill>
              <a:srgbClr val="E3AD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8596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25FF8-2304-4986-A231-CFF947D7C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000" y="136525"/>
            <a:ext cx="10515600" cy="929097"/>
          </a:xfrm>
        </p:spPr>
        <p:txBody>
          <a:bodyPr/>
          <a:lstStyle>
            <a:lvl1pPr algn="l">
              <a:defRPr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E1C07A-5450-4A77-A0DF-5C04AA09EF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B569FD-B86B-42EA-9FC9-9F5BF736C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E486F-A49C-43B7-8CDE-67C9D01261A6}" type="datetimeFigureOut">
              <a:rPr lang="en-IN" smtClean="0"/>
              <a:t>21-11-2021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02524D-57A1-4D72-90A7-6B3BCDB95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DBD1DD-064B-4E24-A155-BA02A0BA2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A9973-6FCE-402B-BE2B-7A77EF4CA0B2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D8F227C-D1AA-4816-9C8D-67FEA26F4165}"/>
              </a:ext>
            </a:extLst>
          </p:cNvPr>
          <p:cNvCxnSpPr>
            <a:cxnSpLocks/>
          </p:cNvCxnSpPr>
          <p:nvPr userDrawn="1"/>
        </p:nvCxnSpPr>
        <p:spPr>
          <a:xfrm>
            <a:off x="9525" y="-2331"/>
            <a:ext cx="0" cy="6860331"/>
          </a:xfrm>
          <a:prstGeom prst="line">
            <a:avLst/>
          </a:prstGeom>
          <a:ln w="25400">
            <a:solidFill>
              <a:srgbClr val="FF565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8F9C409-20C8-4973-89A3-8CF96957D4B0}"/>
              </a:ext>
            </a:extLst>
          </p:cNvPr>
          <p:cNvCxnSpPr>
            <a:cxnSpLocks/>
          </p:cNvCxnSpPr>
          <p:nvPr userDrawn="1"/>
        </p:nvCxnSpPr>
        <p:spPr>
          <a:xfrm>
            <a:off x="32385" y="0"/>
            <a:ext cx="0" cy="6858000"/>
          </a:xfrm>
          <a:prstGeom prst="line">
            <a:avLst/>
          </a:prstGeom>
          <a:ln w="19050">
            <a:solidFill>
              <a:srgbClr val="E3AD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E699B69-26FB-4826-937C-FBE7ED5E00E6}"/>
              </a:ext>
            </a:extLst>
          </p:cNvPr>
          <p:cNvCxnSpPr>
            <a:cxnSpLocks/>
          </p:cNvCxnSpPr>
          <p:nvPr userDrawn="1"/>
        </p:nvCxnSpPr>
        <p:spPr>
          <a:xfrm>
            <a:off x="73660" y="2222"/>
            <a:ext cx="0" cy="6858000"/>
          </a:xfrm>
          <a:prstGeom prst="line">
            <a:avLst/>
          </a:prstGeom>
          <a:ln w="19050">
            <a:solidFill>
              <a:srgbClr val="F2D9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043837B-15D5-47DE-AC4F-2C2BCA1479F6}"/>
              </a:ext>
            </a:extLst>
          </p:cNvPr>
          <p:cNvCxnSpPr>
            <a:cxnSpLocks/>
          </p:cNvCxnSpPr>
          <p:nvPr userDrawn="1"/>
        </p:nvCxnSpPr>
        <p:spPr>
          <a:xfrm>
            <a:off x="48262" y="0"/>
            <a:ext cx="0" cy="6858000"/>
          </a:xfrm>
          <a:prstGeom prst="line">
            <a:avLst/>
          </a:prstGeom>
          <a:ln w="19050">
            <a:solidFill>
              <a:srgbClr val="638F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6290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582C7-73DA-4EA0-8049-95D70368B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87948D-1B1A-4829-AC55-11122A2F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437FAD-EFD8-4F3C-A709-2E55A0FF8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E486F-A49C-43B7-8CDE-67C9D01261A6}" type="datetimeFigureOut">
              <a:rPr lang="en-IN" smtClean="0"/>
              <a:t>21-11-2021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844E3-2CC2-4CD1-BE22-131E60A85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F3E501-904C-4890-8A0E-92B42E04C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A9973-6FCE-402B-BE2B-7A77EF4CA0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771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DCF49-6A42-4F43-B1CF-A6E57B87F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D77729-3CD2-4155-BBF6-1390E56B6A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B81C07-240F-437E-9CF8-8F42B05B38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B2DD32-0041-4BF7-A7F1-460B5A84D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E486F-A49C-43B7-8CDE-67C9D01261A6}" type="datetimeFigureOut">
              <a:rPr lang="en-IN" smtClean="0"/>
              <a:t>21-11-2021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9EB32D-706C-40D6-82FC-2C35D5D86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9DA8DF-EA92-4E53-8376-AC3327E68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A9973-6FCE-402B-BE2B-7A77EF4CA0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5154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3C2B1-680F-40EA-A2E5-0654D73D3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6939FE-8C4B-4FCF-B082-BABDEE931B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ED06E5-5205-47AB-BB3E-D12CC2A644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E81502-7CEF-4BA0-9320-FFF84B5437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DE2C17-2715-410F-A6AB-B4177CCC6E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B1AB5A-A2DB-4D64-8856-E2D7A457F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E486F-A49C-43B7-8CDE-67C9D01261A6}" type="datetimeFigureOut">
              <a:rPr lang="en-IN" smtClean="0"/>
              <a:t>21-11-2021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4E0AD8-EF41-4998-B0AB-AEB2366F6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6DBDCF-137D-40F1-A49D-F6BFB7E28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A9973-6FCE-402B-BE2B-7A77EF4CA0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369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81D47-6418-4E58-8342-DC68E7798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10EE1F-DC15-4480-BC1D-B28E432D5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E486F-A49C-43B7-8CDE-67C9D01261A6}" type="datetimeFigureOut">
              <a:rPr lang="en-IN" smtClean="0"/>
              <a:t>21-11-2021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80D26C-6ABF-42BE-8BF1-9400E366F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0BF2BA-D35D-402D-8BCF-087BB739B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A9973-6FCE-402B-BE2B-7A77EF4CA0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0382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033E77-C00D-4F83-8195-65B647CD2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E486F-A49C-43B7-8CDE-67C9D01261A6}" type="datetimeFigureOut">
              <a:rPr lang="en-IN" smtClean="0"/>
              <a:t>21-11-2021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1A8240-9217-4E0C-B5BE-F6977CF5A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B9D208-4FA9-4897-90AC-CC1909DEB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A9973-6FCE-402B-BE2B-7A77EF4CA0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3283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AE1072-759C-4B82-89A4-88C43CB56E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357747"/>
            <a:ext cx="10515600" cy="48192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68A5A7-FC5D-4D42-AB62-8693AF5266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1E486F-A49C-43B7-8CDE-67C9D01261A6}" type="datetimeFigureOut">
              <a:rPr lang="en-IN" smtClean="0"/>
              <a:t>21-11-2021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6D5E24-CEE9-4A4F-8D31-13650CD969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90BAA6-DCC7-4E7E-8EAF-BD89349F0D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4A9973-6FCE-402B-BE2B-7A77EF4CA0B2}" type="slidenum">
              <a:rPr lang="en-IN" smtClean="0"/>
              <a:t>‹#›</a:t>
            </a:fld>
            <a:endParaRPr lang="en-IN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E0F3ED-9E84-4797-BCB4-5931DB11F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719"/>
            <a:ext cx="10515600" cy="9290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73730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50" r:id="rId3"/>
    <p:sldLayoutId id="2147483668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64" r:id="rId10"/>
    <p:sldLayoutId id="2147483661" r:id="rId11"/>
    <p:sldLayoutId id="2147483665" r:id="rId12"/>
    <p:sldLayoutId id="2147483666" r:id="rId13"/>
    <p:sldLayoutId id="2147483667" r:id="rId14"/>
    <p:sldLayoutId id="2147483663" r:id="rId15"/>
    <p:sldLayoutId id="2147483656" r:id="rId16"/>
    <p:sldLayoutId id="2147483657" r:id="rId17"/>
    <p:sldLayoutId id="2147483658" r:id="rId18"/>
    <p:sldLayoutId id="2147483659" r:id="rId19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376C8A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DDEE7-013B-4000-9986-A1E07498D8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 anchor="ctr">
            <a:normAutofit/>
          </a:bodyPr>
          <a:lstStyle/>
          <a:p>
            <a:r>
              <a:rPr lang="en-US" sz="5400" dirty="0">
                <a:solidFill>
                  <a:schemeClr val="tx1"/>
                </a:solidFill>
                <a:latin typeface="+mn-lt"/>
              </a:rPr>
              <a:t>Document Scanning</a:t>
            </a:r>
            <a:br>
              <a:rPr lang="en-US" sz="5400" dirty="0">
                <a:solidFill>
                  <a:schemeClr val="tx1"/>
                </a:solidFill>
                <a:latin typeface="+mn-lt"/>
              </a:rPr>
            </a:br>
            <a:r>
              <a:rPr lang="en-US" sz="5400" dirty="0">
                <a:solidFill>
                  <a:schemeClr val="tx1"/>
                </a:solidFill>
                <a:latin typeface="+mn-lt"/>
              </a:rPr>
              <a:t>with OpenCV</a:t>
            </a:r>
            <a:endParaRPr lang="en-IN" sz="5400" dirty="0"/>
          </a:p>
        </p:txBody>
      </p:sp>
    </p:spTree>
    <p:extLst>
      <p:ext uri="{BB962C8B-B14F-4D97-AF65-F5344CB8AC3E}">
        <p14:creationId xmlns:p14="http://schemas.microsoft.com/office/powerpoint/2010/main" val="987695371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E2456-6F8E-4244-8B48-FA82BF5C6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 Scanner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37FA3C-AAD0-460C-9BDA-FFA3982505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213" y="2611754"/>
            <a:ext cx="3781620" cy="2300485"/>
          </a:xfrm>
          <a:prstGeom prst="rect">
            <a:avLst/>
          </a:prstGeom>
        </p:spPr>
      </p:pic>
      <p:pic>
        <p:nvPicPr>
          <p:cNvPr id="8" name="Picture 7" descr="Text, letter&#10;&#10;Description automatically generated">
            <a:extLst>
              <a:ext uri="{FF2B5EF4-FFF2-40B4-BE49-F238E27FC236}">
                <a16:creationId xmlns:a16="http://schemas.microsoft.com/office/drawing/2014/main" id="{218435FE-163B-4BE8-94D7-B4B3C76D81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34320"/>
            <a:ext cx="3781619" cy="5042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7436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D9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79E6D1D-1A40-49E2-A612-DD48F60EF8EC}"/>
              </a:ext>
            </a:extLst>
          </p:cNvPr>
          <p:cNvSpPr txBox="1"/>
          <p:nvPr/>
        </p:nvSpPr>
        <p:spPr>
          <a:xfrm>
            <a:off x="1396074" y="3014304"/>
            <a:ext cx="159447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/>
              <a:t>next</a:t>
            </a:r>
            <a:endParaRPr lang="en-IN" sz="6000" b="1" dirty="0"/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ACA23474-DEB5-469D-8492-957AE86EF836}"/>
              </a:ext>
            </a:extLst>
          </p:cNvPr>
          <p:cNvSpPr/>
          <p:nvPr/>
        </p:nvSpPr>
        <p:spPr>
          <a:xfrm rot="5400000">
            <a:off x="3083524" y="3299761"/>
            <a:ext cx="540000" cy="540000"/>
          </a:xfrm>
          <a:prstGeom prst="triangle">
            <a:avLst/>
          </a:prstGeom>
          <a:solidFill>
            <a:srgbClr val="FF56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842E32A-978B-4573-A959-09DED302CAD1}"/>
              </a:ext>
            </a:extLst>
          </p:cNvPr>
          <p:cNvSpPr txBox="1"/>
          <p:nvPr/>
        </p:nvSpPr>
        <p:spPr>
          <a:xfrm>
            <a:off x="1396074" y="4029967"/>
            <a:ext cx="105292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latin typeface="+mj-lt"/>
              </a:rPr>
              <a:t>Scanner</a:t>
            </a:r>
            <a:endParaRPr lang="en-IN" sz="4800" b="1" dirty="0"/>
          </a:p>
        </p:txBody>
      </p:sp>
    </p:spTree>
    <p:extLst>
      <p:ext uri="{BB962C8B-B14F-4D97-AF65-F5344CB8AC3E}">
        <p14:creationId xmlns:p14="http://schemas.microsoft.com/office/powerpoint/2010/main" val="4156760744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1019</TotalTime>
  <Words>9</Words>
  <Application>Microsoft Office PowerPoint</Application>
  <PresentationFormat>Widescreen</PresentationFormat>
  <Paragraphs>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Document Scanning with OpenCV</vt:lpstr>
      <vt:lpstr>Document Scanner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3137</dc:creator>
  <cp:lastModifiedBy>3137</cp:lastModifiedBy>
  <cp:revision>71</cp:revision>
  <dcterms:created xsi:type="dcterms:W3CDTF">2021-09-26T14:33:25Z</dcterms:created>
  <dcterms:modified xsi:type="dcterms:W3CDTF">2021-11-21T12:02:14Z</dcterms:modified>
</cp:coreProperties>
</file>