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6" r:id="rId2"/>
    <p:sldId id="525" r:id="rId3"/>
    <p:sldId id="534" r:id="rId4"/>
    <p:sldId id="535" r:id="rId5"/>
    <p:sldId id="533" r:id="rId6"/>
    <p:sldId id="532" r:id="rId7"/>
    <p:sldId id="537" r:id="rId8"/>
    <p:sldId id="539" r:id="rId9"/>
    <p:sldId id="5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57"/>
    <a:srgbClr val="EE707B"/>
    <a:srgbClr val="64C972"/>
    <a:srgbClr val="376C8A"/>
    <a:srgbClr val="FFD700"/>
    <a:srgbClr val="F2D9BB"/>
    <a:srgbClr val="E3AD6B"/>
    <a:srgbClr val="F0AD92"/>
    <a:srgbClr val="638FA9"/>
    <a:srgbClr val="685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890" autoAdjust="0"/>
  </p:normalViewPr>
  <p:slideViewPr>
    <p:cSldViewPr snapToGrid="0">
      <p:cViewPr varScale="1">
        <p:scale>
          <a:sx n="111" d="100"/>
          <a:sy n="111" d="100"/>
        </p:scale>
        <p:origin x="708" y="1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C91F4-068B-4AD1-9EFD-D86BFED1DC5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5CA7289-7F61-4185-BB8E-0BB0F34C7049}">
      <dgm:prSet phldrT="[Text]" custT="1"/>
      <dgm:spPr/>
      <dgm:t>
        <a:bodyPr/>
        <a:lstStyle/>
        <a:p>
          <a:r>
            <a:rPr lang="en-IN" sz="2000" dirty="0"/>
            <a:t>Computer Vision</a:t>
          </a:r>
        </a:p>
      </dgm:t>
    </dgm:pt>
    <dgm:pt modelId="{0C58449C-B577-4193-9E55-E9B394D0A9EE}" type="parTrans" cxnId="{92630CE6-B70F-4F16-BC4E-232E7B61DF74}">
      <dgm:prSet/>
      <dgm:spPr/>
      <dgm:t>
        <a:bodyPr/>
        <a:lstStyle/>
        <a:p>
          <a:endParaRPr lang="en-IN"/>
        </a:p>
      </dgm:t>
    </dgm:pt>
    <dgm:pt modelId="{8B23F396-B73E-41E5-8C5E-B418114DF290}" type="sibTrans" cxnId="{92630CE6-B70F-4F16-BC4E-232E7B61DF74}">
      <dgm:prSet/>
      <dgm:spPr/>
      <dgm:t>
        <a:bodyPr/>
        <a:lstStyle/>
        <a:p>
          <a:endParaRPr lang="en-IN"/>
        </a:p>
      </dgm:t>
    </dgm:pt>
    <dgm:pt modelId="{C17D3C2F-2B72-432C-A8AC-ACDB15AC32A4}">
      <dgm:prSet phldrT="[Text]" custT="1"/>
      <dgm:spPr/>
      <dgm:t>
        <a:bodyPr/>
        <a:lstStyle/>
        <a:p>
          <a:r>
            <a:rPr lang="en-IN" sz="2000" dirty="0"/>
            <a:t> Natural Language Processing</a:t>
          </a:r>
        </a:p>
      </dgm:t>
    </dgm:pt>
    <dgm:pt modelId="{C3165D3C-52BB-4234-8E6F-6D88035CDB9C}" type="parTrans" cxnId="{8F131DC8-1ACC-44C5-9683-CBDF2C20C8AA}">
      <dgm:prSet/>
      <dgm:spPr/>
      <dgm:t>
        <a:bodyPr/>
        <a:lstStyle/>
        <a:p>
          <a:endParaRPr lang="en-IN"/>
        </a:p>
      </dgm:t>
    </dgm:pt>
    <dgm:pt modelId="{E733BFDF-9525-4BB9-9AEC-5D0287F65E6C}" type="sibTrans" cxnId="{8F131DC8-1ACC-44C5-9683-CBDF2C20C8AA}">
      <dgm:prSet/>
      <dgm:spPr/>
      <dgm:t>
        <a:bodyPr/>
        <a:lstStyle/>
        <a:p>
          <a:endParaRPr lang="en-IN"/>
        </a:p>
      </dgm:t>
    </dgm:pt>
    <dgm:pt modelId="{CCF6D86E-4146-4C52-98E5-3686412434D0}">
      <dgm:prSet phldrT="[Text]" custT="1"/>
      <dgm:spPr/>
      <dgm:t>
        <a:bodyPr/>
        <a:lstStyle/>
        <a:p>
          <a:pPr algn="l"/>
          <a:r>
            <a:rPr lang="en-IN" sz="1600" dirty="0"/>
            <a:t>Extract Entities from Text</a:t>
          </a:r>
        </a:p>
      </dgm:t>
    </dgm:pt>
    <dgm:pt modelId="{35F96A80-825D-4D52-954E-15EBA0A28EE3}" type="parTrans" cxnId="{EC5ECFB1-0582-423C-AB1A-81A6BCC805E0}">
      <dgm:prSet/>
      <dgm:spPr/>
      <dgm:t>
        <a:bodyPr/>
        <a:lstStyle/>
        <a:p>
          <a:endParaRPr lang="en-IN" sz="1600"/>
        </a:p>
      </dgm:t>
    </dgm:pt>
    <dgm:pt modelId="{DF4BFFCB-9971-43FB-BB6F-3AEBC6B6C17F}" type="sibTrans" cxnId="{EC5ECFB1-0582-423C-AB1A-81A6BCC805E0}">
      <dgm:prSet/>
      <dgm:spPr/>
      <dgm:t>
        <a:bodyPr/>
        <a:lstStyle/>
        <a:p>
          <a:endParaRPr lang="en-IN"/>
        </a:p>
      </dgm:t>
    </dgm:pt>
    <dgm:pt modelId="{66687FD5-89EB-4A7F-BBEE-AF1981BA6C39}">
      <dgm:prSet phldrT="[Text]" custT="1"/>
      <dgm:spPr/>
      <dgm:t>
        <a:bodyPr/>
        <a:lstStyle/>
        <a:p>
          <a:pPr algn="l"/>
          <a:r>
            <a:rPr lang="en-IN" sz="1600" dirty="0"/>
            <a:t>Identify Location of Text</a:t>
          </a:r>
        </a:p>
      </dgm:t>
    </dgm:pt>
    <dgm:pt modelId="{1F843A92-BFBD-43DC-9234-CBA9CD7DF53F}" type="parTrans" cxnId="{2F2BB8EF-22B8-4EAF-A8F0-118FDC86E09D}">
      <dgm:prSet/>
      <dgm:spPr/>
      <dgm:t>
        <a:bodyPr/>
        <a:lstStyle/>
        <a:p>
          <a:endParaRPr lang="en-IN" sz="1600"/>
        </a:p>
      </dgm:t>
    </dgm:pt>
    <dgm:pt modelId="{CC85D043-7824-476A-829C-6F6F4F942F9D}" type="sibTrans" cxnId="{2F2BB8EF-22B8-4EAF-A8F0-118FDC86E09D}">
      <dgm:prSet/>
      <dgm:spPr/>
      <dgm:t>
        <a:bodyPr/>
        <a:lstStyle/>
        <a:p>
          <a:endParaRPr lang="en-IN"/>
        </a:p>
      </dgm:t>
    </dgm:pt>
    <dgm:pt modelId="{A235600A-573A-4804-8FA9-0388911F5548}">
      <dgm:prSet phldrT="[Text]" custT="1"/>
      <dgm:spPr/>
      <dgm:t>
        <a:bodyPr/>
        <a:lstStyle/>
        <a:p>
          <a:pPr algn="l"/>
          <a:r>
            <a:rPr lang="en-IN" sz="1600" dirty="0"/>
            <a:t>Extract Text from Image</a:t>
          </a:r>
        </a:p>
      </dgm:t>
    </dgm:pt>
    <dgm:pt modelId="{5E85A49E-CC4A-4414-9845-E60C49D3AA72}" type="parTrans" cxnId="{EBC0907B-F9CD-4291-A6B9-FC0BDBC24728}">
      <dgm:prSet/>
      <dgm:spPr/>
      <dgm:t>
        <a:bodyPr/>
        <a:lstStyle/>
        <a:p>
          <a:endParaRPr lang="en-IN" sz="1600"/>
        </a:p>
      </dgm:t>
    </dgm:pt>
    <dgm:pt modelId="{3E3D04C1-F080-4309-9712-6B9545B21B94}" type="sibTrans" cxnId="{EBC0907B-F9CD-4291-A6B9-FC0BDBC24728}">
      <dgm:prSet/>
      <dgm:spPr/>
      <dgm:t>
        <a:bodyPr/>
        <a:lstStyle/>
        <a:p>
          <a:endParaRPr lang="en-IN"/>
        </a:p>
      </dgm:t>
    </dgm:pt>
    <dgm:pt modelId="{08C1EB4F-4C74-4A24-9860-78BEF7B33E19}">
      <dgm:prSet phldrT="[Text]" custT="1"/>
      <dgm:spPr/>
      <dgm:t>
        <a:bodyPr/>
        <a:lstStyle/>
        <a:p>
          <a:pPr algn="l"/>
          <a:r>
            <a:rPr lang="en-IN" sz="1600" dirty="0"/>
            <a:t>Scanning Document</a:t>
          </a:r>
        </a:p>
      </dgm:t>
    </dgm:pt>
    <dgm:pt modelId="{4D1DB017-AB78-4545-87B1-E30A9F18CB19}" type="parTrans" cxnId="{8AB5A56E-4A8E-4F02-95E1-CFD4D965B8D2}">
      <dgm:prSet/>
      <dgm:spPr/>
      <dgm:t>
        <a:bodyPr/>
        <a:lstStyle/>
        <a:p>
          <a:endParaRPr lang="en-IN" sz="1600"/>
        </a:p>
      </dgm:t>
    </dgm:pt>
    <dgm:pt modelId="{A8D1936E-01C2-4412-833E-9EC6D7F9C1C7}" type="sibTrans" cxnId="{8AB5A56E-4A8E-4F02-95E1-CFD4D965B8D2}">
      <dgm:prSet/>
      <dgm:spPr/>
      <dgm:t>
        <a:bodyPr/>
        <a:lstStyle/>
        <a:p>
          <a:endParaRPr lang="en-IN"/>
        </a:p>
      </dgm:t>
    </dgm:pt>
    <dgm:pt modelId="{9E69412D-950B-4388-9B1D-E430923E1C58}">
      <dgm:prSet phldrT="[Text]" custT="1"/>
      <dgm:spPr/>
      <dgm:t>
        <a:bodyPr/>
        <a:lstStyle/>
        <a:p>
          <a:pPr algn="l"/>
          <a:r>
            <a:rPr lang="en-IN" sz="1600" dirty="0"/>
            <a:t>Cleaning and Parsing</a:t>
          </a:r>
        </a:p>
      </dgm:t>
    </dgm:pt>
    <dgm:pt modelId="{18866E2B-9B87-4D79-914D-6E1F10BEE79B}" type="parTrans" cxnId="{695DB191-8959-40DC-8504-3BE7C186271A}">
      <dgm:prSet/>
      <dgm:spPr/>
      <dgm:t>
        <a:bodyPr/>
        <a:lstStyle/>
        <a:p>
          <a:endParaRPr lang="en-IN" sz="1600"/>
        </a:p>
      </dgm:t>
    </dgm:pt>
    <dgm:pt modelId="{F7DA024C-4C21-4EF7-A6D8-EFDBC01E08FC}" type="sibTrans" cxnId="{695DB191-8959-40DC-8504-3BE7C186271A}">
      <dgm:prSet/>
      <dgm:spPr/>
      <dgm:t>
        <a:bodyPr/>
        <a:lstStyle/>
        <a:p>
          <a:endParaRPr lang="en-IN"/>
        </a:p>
      </dgm:t>
    </dgm:pt>
    <dgm:pt modelId="{3A5C9BA3-9B6C-493F-A0E5-82F2C4C5176C}" type="pres">
      <dgm:prSet presAssocID="{ADFC91F4-068B-4AD1-9EFD-D86BFED1DC5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77D528-7117-45D3-8728-6E8924895B50}" type="pres">
      <dgm:prSet presAssocID="{45CA7289-7F61-4185-BB8E-0BB0F34C7049}" presName="root" presStyleCnt="0"/>
      <dgm:spPr/>
    </dgm:pt>
    <dgm:pt modelId="{BB05D2D3-826E-4CB4-B23D-17F7794D3F22}" type="pres">
      <dgm:prSet presAssocID="{45CA7289-7F61-4185-BB8E-0BB0F34C7049}" presName="rootComposite" presStyleCnt="0"/>
      <dgm:spPr/>
    </dgm:pt>
    <dgm:pt modelId="{91275AD9-EB52-4CEF-95C8-8760EBDC493C}" type="pres">
      <dgm:prSet presAssocID="{45CA7289-7F61-4185-BB8E-0BB0F34C7049}" presName="rootText" presStyleLbl="node1" presStyleIdx="0" presStyleCnt="2" custScaleX="198841"/>
      <dgm:spPr/>
    </dgm:pt>
    <dgm:pt modelId="{4060CD77-36E3-4638-AB02-AB8DD6EB084C}" type="pres">
      <dgm:prSet presAssocID="{45CA7289-7F61-4185-BB8E-0BB0F34C7049}" presName="rootConnector" presStyleLbl="node1" presStyleIdx="0" presStyleCnt="2"/>
      <dgm:spPr/>
    </dgm:pt>
    <dgm:pt modelId="{6BAB0F8D-7A66-49EA-9E84-8A6906DB5FD5}" type="pres">
      <dgm:prSet presAssocID="{45CA7289-7F61-4185-BB8E-0BB0F34C7049}" presName="childShape" presStyleCnt="0"/>
      <dgm:spPr/>
    </dgm:pt>
    <dgm:pt modelId="{7A6C14A2-D95D-4297-9697-A7D0E527F886}" type="pres">
      <dgm:prSet presAssocID="{4D1DB017-AB78-4545-87B1-E30A9F18CB19}" presName="Name13" presStyleLbl="parChTrans1D2" presStyleIdx="0" presStyleCnt="5"/>
      <dgm:spPr/>
    </dgm:pt>
    <dgm:pt modelId="{C6259995-1A3E-44C1-BF89-1A30757ED650}" type="pres">
      <dgm:prSet presAssocID="{08C1EB4F-4C74-4A24-9860-78BEF7B33E19}" presName="childText" presStyleLbl="bgAcc1" presStyleIdx="0" presStyleCnt="5">
        <dgm:presLayoutVars>
          <dgm:bulletEnabled val="1"/>
        </dgm:presLayoutVars>
      </dgm:prSet>
      <dgm:spPr/>
    </dgm:pt>
    <dgm:pt modelId="{CFB7A883-F7B3-4510-B779-BDA0F1CF2CA4}" type="pres">
      <dgm:prSet presAssocID="{1F843A92-BFBD-43DC-9234-CBA9CD7DF53F}" presName="Name13" presStyleLbl="parChTrans1D2" presStyleIdx="1" presStyleCnt="5"/>
      <dgm:spPr/>
    </dgm:pt>
    <dgm:pt modelId="{12C2886B-DF9D-403E-B4BA-90F27BBBE1A9}" type="pres">
      <dgm:prSet presAssocID="{66687FD5-89EB-4A7F-BBEE-AF1981BA6C39}" presName="childText" presStyleLbl="bgAcc1" presStyleIdx="1" presStyleCnt="5">
        <dgm:presLayoutVars>
          <dgm:bulletEnabled val="1"/>
        </dgm:presLayoutVars>
      </dgm:prSet>
      <dgm:spPr/>
    </dgm:pt>
    <dgm:pt modelId="{82A6B658-EE79-4E42-9A22-E32F3593F5A7}" type="pres">
      <dgm:prSet presAssocID="{5E85A49E-CC4A-4414-9845-E60C49D3AA72}" presName="Name13" presStyleLbl="parChTrans1D2" presStyleIdx="2" presStyleCnt="5"/>
      <dgm:spPr/>
    </dgm:pt>
    <dgm:pt modelId="{26432B67-E51A-4098-B8F4-46DAEDB79D99}" type="pres">
      <dgm:prSet presAssocID="{A235600A-573A-4804-8FA9-0388911F5548}" presName="childText" presStyleLbl="bgAcc1" presStyleIdx="2" presStyleCnt="5">
        <dgm:presLayoutVars>
          <dgm:bulletEnabled val="1"/>
        </dgm:presLayoutVars>
      </dgm:prSet>
      <dgm:spPr/>
    </dgm:pt>
    <dgm:pt modelId="{553E28AD-FCB9-4532-BC89-F1F0E65577B2}" type="pres">
      <dgm:prSet presAssocID="{C17D3C2F-2B72-432C-A8AC-ACDB15AC32A4}" presName="root" presStyleCnt="0"/>
      <dgm:spPr/>
    </dgm:pt>
    <dgm:pt modelId="{2F8F14C8-61AE-4454-AFAF-48B297E8B32D}" type="pres">
      <dgm:prSet presAssocID="{C17D3C2F-2B72-432C-A8AC-ACDB15AC32A4}" presName="rootComposite" presStyleCnt="0"/>
      <dgm:spPr/>
    </dgm:pt>
    <dgm:pt modelId="{A7A38DDA-38F2-4E36-B04C-55A3B4849AB5}" type="pres">
      <dgm:prSet presAssocID="{C17D3C2F-2B72-432C-A8AC-ACDB15AC32A4}" presName="rootText" presStyleLbl="node1" presStyleIdx="1" presStyleCnt="2" custScaleX="198841"/>
      <dgm:spPr/>
    </dgm:pt>
    <dgm:pt modelId="{3C768B72-7FE2-4EEC-9CDC-3D44BCF180AF}" type="pres">
      <dgm:prSet presAssocID="{C17D3C2F-2B72-432C-A8AC-ACDB15AC32A4}" presName="rootConnector" presStyleLbl="node1" presStyleIdx="1" presStyleCnt="2"/>
      <dgm:spPr/>
    </dgm:pt>
    <dgm:pt modelId="{DC1A74F0-4AF3-4FCB-997C-FB6C17EF64A3}" type="pres">
      <dgm:prSet presAssocID="{C17D3C2F-2B72-432C-A8AC-ACDB15AC32A4}" presName="childShape" presStyleCnt="0"/>
      <dgm:spPr/>
    </dgm:pt>
    <dgm:pt modelId="{EF1F602A-1605-4C2C-93F2-6F0E67E65664}" type="pres">
      <dgm:prSet presAssocID="{35F96A80-825D-4D52-954E-15EBA0A28EE3}" presName="Name13" presStyleLbl="parChTrans1D2" presStyleIdx="3" presStyleCnt="5"/>
      <dgm:spPr/>
    </dgm:pt>
    <dgm:pt modelId="{27B85412-FECA-42D8-B483-6D3BF80F1133}" type="pres">
      <dgm:prSet presAssocID="{CCF6D86E-4146-4C52-98E5-3686412434D0}" presName="childText" presStyleLbl="bgAcc1" presStyleIdx="3" presStyleCnt="5">
        <dgm:presLayoutVars>
          <dgm:bulletEnabled val="1"/>
        </dgm:presLayoutVars>
      </dgm:prSet>
      <dgm:spPr/>
    </dgm:pt>
    <dgm:pt modelId="{ACC8DFD9-67D0-4674-81B5-788642D8F28D}" type="pres">
      <dgm:prSet presAssocID="{18866E2B-9B87-4D79-914D-6E1F10BEE79B}" presName="Name13" presStyleLbl="parChTrans1D2" presStyleIdx="4" presStyleCnt="5"/>
      <dgm:spPr/>
    </dgm:pt>
    <dgm:pt modelId="{B0F7DAA6-02DB-40E7-B59D-21B4DE689F4C}" type="pres">
      <dgm:prSet presAssocID="{9E69412D-950B-4388-9B1D-E430923E1C58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BF177D11-5FF5-4575-B9EB-26CC1047FDC2}" type="presOf" srcId="{45CA7289-7F61-4185-BB8E-0BB0F34C7049}" destId="{4060CD77-36E3-4638-AB02-AB8DD6EB084C}" srcOrd="1" destOrd="0" presId="urn:microsoft.com/office/officeart/2005/8/layout/hierarchy3"/>
    <dgm:cxn modelId="{A043491E-9B04-452A-8A4E-83A1A8777E72}" type="presOf" srcId="{66687FD5-89EB-4A7F-BBEE-AF1981BA6C39}" destId="{12C2886B-DF9D-403E-B4BA-90F27BBBE1A9}" srcOrd="0" destOrd="0" presId="urn:microsoft.com/office/officeart/2005/8/layout/hierarchy3"/>
    <dgm:cxn modelId="{564FA423-E5BD-4643-972A-18EAF4AF35B2}" type="presOf" srcId="{C17D3C2F-2B72-432C-A8AC-ACDB15AC32A4}" destId="{A7A38DDA-38F2-4E36-B04C-55A3B4849AB5}" srcOrd="0" destOrd="0" presId="urn:microsoft.com/office/officeart/2005/8/layout/hierarchy3"/>
    <dgm:cxn modelId="{DCFBE027-2CC1-442F-829F-C9B9147292E3}" type="presOf" srcId="{4D1DB017-AB78-4545-87B1-E30A9F18CB19}" destId="{7A6C14A2-D95D-4297-9697-A7D0E527F886}" srcOrd="0" destOrd="0" presId="urn:microsoft.com/office/officeart/2005/8/layout/hierarchy3"/>
    <dgm:cxn modelId="{4E07B628-416A-4E2B-82CE-3975BB1438A1}" type="presOf" srcId="{18866E2B-9B87-4D79-914D-6E1F10BEE79B}" destId="{ACC8DFD9-67D0-4674-81B5-788642D8F28D}" srcOrd="0" destOrd="0" presId="urn:microsoft.com/office/officeart/2005/8/layout/hierarchy3"/>
    <dgm:cxn modelId="{0A01E928-FE3B-48AD-9122-49AA0DBB393F}" type="presOf" srcId="{ADFC91F4-068B-4AD1-9EFD-D86BFED1DC52}" destId="{3A5C9BA3-9B6C-493F-A0E5-82F2C4C5176C}" srcOrd="0" destOrd="0" presId="urn:microsoft.com/office/officeart/2005/8/layout/hierarchy3"/>
    <dgm:cxn modelId="{2F48142E-687D-4CCC-9C03-1208E1514BE6}" type="presOf" srcId="{A235600A-573A-4804-8FA9-0388911F5548}" destId="{26432B67-E51A-4098-B8F4-46DAEDB79D99}" srcOrd="0" destOrd="0" presId="urn:microsoft.com/office/officeart/2005/8/layout/hierarchy3"/>
    <dgm:cxn modelId="{85B34131-3477-457E-9E3E-A1EFDC430EBD}" type="presOf" srcId="{35F96A80-825D-4D52-954E-15EBA0A28EE3}" destId="{EF1F602A-1605-4C2C-93F2-6F0E67E65664}" srcOrd="0" destOrd="0" presId="urn:microsoft.com/office/officeart/2005/8/layout/hierarchy3"/>
    <dgm:cxn modelId="{E7DC3C62-DAA1-47A7-8015-E0690A103842}" type="presOf" srcId="{1F843A92-BFBD-43DC-9234-CBA9CD7DF53F}" destId="{CFB7A883-F7B3-4510-B779-BDA0F1CF2CA4}" srcOrd="0" destOrd="0" presId="urn:microsoft.com/office/officeart/2005/8/layout/hierarchy3"/>
    <dgm:cxn modelId="{8AB5A56E-4A8E-4F02-95E1-CFD4D965B8D2}" srcId="{45CA7289-7F61-4185-BB8E-0BB0F34C7049}" destId="{08C1EB4F-4C74-4A24-9860-78BEF7B33E19}" srcOrd="0" destOrd="0" parTransId="{4D1DB017-AB78-4545-87B1-E30A9F18CB19}" sibTransId="{A8D1936E-01C2-4412-833E-9EC6D7F9C1C7}"/>
    <dgm:cxn modelId="{69CC8D57-490E-4C96-8C2B-C0A55D2A49A6}" type="presOf" srcId="{5E85A49E-CC4A-4414-9845-E60C49D3AA72}" destId="{82A6B658-EE79-4E42-9A22-E32F3593F5A7}" srcOrd="0" destOrd="0" presId="urn:microsoft.com/office/officeart/2005/8/layout/hierarchy3"/>
    <dgm:cxn modelId="{EBC0907B-F9CD-4291-A6B9-FC0BDBC24728}" srcId="{45CA7289-7F61-4185-BB8E-0BB0F34C7049}" destId="{A235600A-573A-4804-8FA9-0388911F5548}" srcOrd="2" destOrd="0" parTransId="{5E85A49E-CC4A-4414-9845-E60C49D3AA72}" sibTransId="{3E3D04C1-F080-4309-9712-6B9545B21B94}"/>
    <dgm:cxn modelId="{695DB191-8959-40DC-8504-3BE7C186271A}" srcId="{C17D3C2F-2B72-432C-A8AC-ACDB15AC32A4}" destId="{9E69412D-950B-4388-9B1D-E430923E1C58}" srcOrd="1" destOrd="0" parTransId="{18866E2B-9B87-4D79-914D-6E1F10BEE79B}" sibTransId="{F7DA024C-4C21-4EF7-A6D8-EFDBC01E08FC}"/>
    <dgm:cxn modelId="{59F02294-0E9A-4647-BFD5-81DC2B43AFD7}" type="presOf" srcId="{CCF6D86E-4146-4C52-98E5-3686412434D0}" destId="{27B85412-FECA-42D8-B483-6D3BF80F1133}" srcOrd="0" destOrd="0" presId="urn:microsoft.com/office/officeart/2005/8/layout/hierarchy3"/>
    <dgm:cxn modelId="{95293EA2-7DA1-4CB3-A5C7-4DA81DAC9CF9}" type="presOf" srcId="{9E69412D-950B-4388-9B1D-E430923E1C58}" destId="{B0F7DAA6-02DB-40E7-B59D-21B4DE689F4C}" srcOrd="0" destOrd="0" presId="urn:microsoft.com/office/officeart/2005/8/layout/hierarchy3"/>
    <dgm:cxn modelId="{EC5ECFB1-0582-423C-AB1A-81A6BCC805E0}" srcId="{C17D3C2F-2B72-432C-A8AC-ACDB15AC32A4}" destId="{CCF6D86E-4146-4C52-98E5-3686412434D0}" srcOrd="0" destOrd="0" parTransId="{35F96A80-825D-4D52-954E-15EBA0A28EE3}" sibTransId="{DF4BFFCB-9971-43FB-BB6F-3AEBC6B6C17F}"/>
    <dgm:cxn modelId="{BEE06BBD-7062-4733-8531-49872087DA03}" type="presOf" srcId="{08C1EB4F-4C74-4A24-9860-78BEF7B33E19}" destId="{C6259995-1A3E-44C1-BF89-1A30757ED650}" srcOrd="0" destOrd="0" presId="urn:microsoft.com/office/officeart/2005/8/layout/hierarchy3"/>
    <dgm:cxn modelId="{8F131DC8-1ACC-44C5-9683-CBDF2C20C8AA}" srcId="{ADFC91F4-068B-4AD1-9EFD-D86BFED1DC52}" destId="{C17D3C2F-2B72-432C-A8AC-ACDB15AC32A4}" srcOrd="1" destOrd="0" parTransId="{C3165D3C-52BB-4234-8E6F-6D88035CDB9C}" sibTransId="{E733BFDF-9525-4BB9-9AEC-5D0287F65E6C}"/>
    <dgm:cxn modelId="{AA3306D3-AB7E-4AF0-9570-A27B481D9938}" type="presOf" srcId="{C17D3C2F-2B72-432C-A8AC-ACDB15AC32A4}" destId="{3C768B72-7FE2-4EEC-9CDC-3D44BCF180AF}" srcOrd="1" destOrd="0" presId="urn:microsoft.com/office/officeart/2005/8/layout/hierarchy3"/>
    <dgm:cxn modelId="{92630CE6-B70F-4F16-BC4E-232E7B61DF74}" srcId="{ADFC91F4-068B-4AD1-9EFD-D86BFED1DC52}" destId="{45CA7289-7F61-4185-BB8E-0BB0F34C7049}" srcOrd="0" destOrd="0" parTransId="{0C58449C-B577-4193-9E55-E9B394D0A9EE}" sibTransId="{8B23F396-B73E-41E5-8C5E-B418114DF290}"/>
    <dgm:cxn modelId="{2F2BB8EF-22B8-4EAF-A8F0-118FDC86E09D}" srcId="{45CA7289-7F61-4185-BB8E-0BB0F34C7049}" destId="{66687FD5-89EB-4A7F-BBEE-AF1981BA6C39}" srcOrd="1" destOrd="0" parTransId="{1F843A92-BFBD-43DC-9234-CBA9CD7DF53F}" sibTransId="{CC85D043-7824-476A-829C-6F6F4F942F9D}"/>
    <dgm:cxn modelId="{BDABBCEF-5583-4D5C-BE0D-7D1023C31E6E}" type="presOf" srcId="{45CA7289-7F61-4185-BB8E-0BB0F34C7049}" destId="{91275AD9-EB52-4CEF-95C8-8760EBDC493C}" srcOrd="0" destOrd="0" presId="urn:microsoft.com/office/officeart/2005/8/layout/hierarchy3"/>
    <dgm:cxn modelId="{A1FF2110-4F02-4BF7-AF58-47E35D695084}" type="presParOf" srcId="{3A5C9BA3-9B6C-493F-A0E5-82F2C4C5176C}" destId="{B777D528-7117-45D3-8728-6E8924895B50}" srcOrd="0" destOrd="0" presId="urn:microsoft.com/office/officeart/2005/8/layout/hierarchy3"/>
    <dgm:cxn modelId="{FA0DEF56-17ED-4666-9570-476C0FA95BE3}" type="presParOf" srcId="{B777D528-7117-45D3-8728-6E8924895B50}" destId="{BB05D2D3-826E-4CB4-B23D-17F7794D3F22}" srcOrd="0" destOrd="0" presId="urn:microsoft.com/office/officeart/2005/8/layout/hierarchy3"/>
    <dgm:cxn modelId="{BFA8DACE-B8E1-4A83-BB18-2B4272FB3533}" type="presParOf" srcId="{BB05D2D3-826E-4CB4-B23D-17F7794D3F22}" destId="{91275AD9-EB52-4CEF-95C8-8760EBDC493C}" srcOrd="0" destOrd="0" presId="urn:microsoft.com/office/officeart/2005/8/layout/hierarchy3"/>
    <dgm:cxn modelId="{54DE3988-5754-4B3E-B1A7-9F41ACB638BB}" type="presParOf" srcId="{BB05D2D3-826E-4CB4-B23D-17F7794D3F22}" destId="{4060CD77-36E3-4638-AB02-AB8DD6EB084C}" srcOrd="1" destOrd="0" presId="urn:microsoft.com/office/officeart/2005/8/layout/hierarchy3"/>
    <dgm:cxn modelId="{0336F219-4EB4-4E7A-9381-DA0CAFA052A4}" type="presParOf" srcId="{B777D528-7117-45D3-8728-6E8924895B50}" destId="{6BAB0F8D-7A66-49EA-9E84-8A6906DB5FD5}" srcOrd="1" destOrd="0" presId="urn:microsoft.com/office/officeart/2005/8/layout/hierarchy3"/>
    <dgm:cxn modelId="{015526FD-FABD-4B3F-9F66-EB1A8AA95EEA}" type="presParOf" srcId="{6BAB0F8D-7A66-49EA-9E84-8A6906DB5FD5}" destId="{7A6C14A2-D95D-4297-9697-A7D0E527F886}" srcOrd="0" destOrd="0" presId="urn:microsoft.com/office/officeart/2005/8/layout/hierarchy3"/>
    <dgm:cxn modelId="{1ED6B357-E30F-44C5-A625-D04D62BE8432}" type="presParOf" srcId="{6BAB0F8D-7A66-49EA-9E84-8A6906DB5FD5}" destId="{C6259995-1A3E-44C1-BF89-1A30757ED650}" srcOrd="1" destOrd="0" presId="urn:microsoft.com/office/officeart/2005/8/layout/hierarchy3"/>
    <dgm:cxn modelId="{08869A1A-12B9-4245-8518-8DA78920859E}" type="presParOf" srcId="{6BAB0F8D-7A66-49EA-9E84-8A6906DB5FD5}" destId="{CFB7A883-F7B3-4510-B779-BDA0F1CF2CA4}" srcOrd="2" destOrd="0" presId="urn:microsoft.com/office/officeart/2005/8/layout/hierarchy3"/>
    <dgm:cxn modelId="{DBD65330-6D63-40BF-B361-E220AD2679C7}" type="presParOf" srcId="{6BAB0F8D-7A66-49EA-9E84-8A6906DB5FD5}" destId="{12C2886B-DF9D-403E-B4BA-90F27BBBE1A9}" srcOrd="3" destOrd="0" presId="urn:microsoft.com/office/officeart/2005/8/layout/hierarchy3"/>
    <dgm:cxn modelId="{E858D5AA-29B2-4076-8F4B-886DE7133AE1}" type="presParOf" srcId="{6BAB0F8D-7A66-49EA-9E84-8A6906DB5FD5}" destId="{82A6B658-EE79-4E42-9A22-E32F3593F5A7}" srcOrd="4" destOrd="0" presId="urn:microsoft.com/office/officeart/2005/8/layout/hierarchy3"/>
    <dgm:cxn modelId="{F37ABB22-4E90-43B0-848E-A5432A40F15F}" type="presParOf" srcId="{6BAB0F8D-7A66-49EA-9E84-8A6906DB5FD5}" destId="{26432B67-E51A-4098-B8F4-46DAEDB79D99}" srcOrd="5" destOrd="0" presId="urn:microsoft.com/office/officeart/2005/8/layout/hierarchy3"/>
    <dgm:cxn modelId="{9FBB96D7-C908-4E4B-B0DF-EBD49D161DF7}" type="presParOf" srcId="{3A5C9BA3-9B6C-493F-A0E5-82F2C4C5176C}" destId="{553E28AD-FCB9-4532-BC89-F1F0E65577B2}" srcOrd="1" destOrd="0" presId="urn:microsoft.com/office/officeart/2005/8/layout/hierarchy3"/>
    <dgm:cxn modelId="{92198332-7BA9-49F0-BFDA-6F349925AEEF}" type="presParOf" srcId="{553E28AD-FCB9-4532-BC89-F1F0E65577B2}" destId="{2F8F14C8-61AE-4454-AFAF-48B297E8B32D}" srcOrd="0" destOrd="0" presId="urn:microsoft.com/office/officeart/2005/8/layout/hierarchy3"/>
    <dgm:cxn modelId="{C35F2DC2-118C-422B-AF8F-5392DBAC036C}" type="presParOf" srcId="{2F8F14C8-61AE-4454-AFAF-48B297E8B32D}" destId="{A7A38DDA-38F2-4E36-B04C-55A3B4849AB5}" srcOrd="0" destOrd="0" presId="urn:microsoft.com/office/officeart/2005/8/layout/hierarchy3"/>
    <dgm:cxn modelId="{98B06C6B-4D4C-4C83-9491-F95C0EFDADA5}" type="presParOf" srcId="{2F8F14C8-61AE-4454-AFAF-48B297E8B32D}" destId="{3C768B72-7FE2-4EEC-9CDC-3D44BCF180AF}" srcOrd="1" destOrd="0" presId="urn:microsoft.com/office/officeart/2005/8/layout/hierarchy3"/>
    <dgm:cxn modelId="{87F3D2E5-B0E4-422A-A577-DB56DCBDFB35}" type="presParOf" srcId="{553E28AD-FCB9-4532-BC89-F1F0E65577B2}" destId="{DC1A74F0-4AF3-4FCB-997C-FB6C17EF64A3}" srcOrd="1" destOrd="0" presId="urn:microsoft.com/office/officeart/2005/8/layout/hierarchy3"/>
    <dgm:cxn modelId="{211CDDA2-39F4-4A28-98E0-7882FA39FF42}" type="presParOf" srcId="{DC1A74F0-4AF3-4FCB-997C-FB6C17EF64A3}" destId="{EF1F602A-1605-4C2C-93F2-6F0E67E65664}" srcOrd="0" destOrd="0" presId="urn:microsoft.com/office/officeart/2005/8/layout/hierarchy3"/>
    <dgm:cxn modelId="{8FFFE930-9F68-4D74-8AF9-A85B36E8D06D}" type="presParOf" srcId="{DC1A74F0-4AF3-4FCB-997C-FB6C17EF64A3}" destId="{27B85412-FECA-42D8-B483-6D3BF80F1133}" srcOrd="1" destOrd="0" presId="urn:microsoft.com/office/officeart/2005/8/layout/hierarchy3"/>
    <dgm:cxn modelId="{E3D88026-A221-4087-985D-8ECD15E69419}" type="presParOf" srcId="{DC1A74F0-4AF3-4FCB-997C-FB6C17EF64A3}" destId="{ACC8DFD9-67D0-4674-81B5-788642D8F28D}" srcOrd="2" destOrd="0" presId="urn:microsoft.com/office/officeart/2005/8/layout/hierarchy3"/>
    <dgm:cxn modelId="{2949A64F-7AE9-41AC-B262-52ED62AAD8CD}" type="presParOf" srcId="{DC1A74F0-4AF3-4FCB-997C-FB6C17EF64A3}" destId="{B0F7DAA6-02DB-40E7-B59D-21B4DE689F4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8832A-2BF0-48AD-B925-0FC84E5EB074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DA352288-29F1-4306-B219-267DC8E30224}">
      <dgm:prSet phldrT="[Text]"/>
      <dgm:spPr/>
      <dgm:t>
        <a:bodyPr/>
        <a:lstStyle/>
        <a:p>
          <a:r>
            <a:rPr lang="en-IN" dirty="0"/>
            <a:t>Setting up Project</a:t>
          </a:r>
        </a:p>
      </dgm:t>
    </dgm:pt>
    <dgm:pt modelId="{ACCE0F11-2255-41F4-8BDC-84BE661EF09E}" type="parTrans" cxnId="{E5E8B19F-9D27-49ED-B213-5FCA1D93B036}">
      <dgm:prSet/>
      <dgm:spPr/>
      <dgm:t>
        <a:bodyPr/>
        <a:lstStyle/>
        <a:p>
          <a:endParaRPr lang="en-IN"/>
        </a:p>
      </dgm:t>
    </dgm:pt>
    <dgm:pt modelId="{461EF675-E3FF-46DB-9CE5-E697BEEF9FCF}" type="sibTrans" cxnId="{E5E8B19F-9D27-49ED-B213-5FCA1D93B036}">
      <dgm:prSet/>
      <dgm:spPr/>
      <dgm:t>
        <a:bodyPr/>
        <a:lstStyle/>
        <a:p>
          <a:endParaRPr lang="en-IN"/>
        </a:p>
      </dgm:t>
    </dgm:pt>
    <dgm:pt modelId="{8B5F4550-069E-481C-B069-7B9286EE51B3}">
      <dgm:prSet phldrT="[Text]"/>
      <dgm:spPr/>
      <dgm:t>
        <a:bodyPr/>
        <a:lstStyle/>
        <a:p>
          <a:r>
            <a:rPr lang="en-IN" dirty="0"/>
            <a:t>Data Preparation</a:t>
          </a:r>
        </a:p>
      </dgm:t>
    </dgm:pt>
    <dgm:pt modelId="{8A74FD09-5BAF-49AB-87A5-C9FF2AADB6BF}" type="parTrans" cxnId="{2F0CE40A-009C-46F4-B4AE-3FD52FC7DF23}">
      <dgm:prSet/>
      <dgm:spPr/>
      <dgm:t>
        <a:bodyPr/>
        <a:lstStyle/>
        <a:p>
          <a:endParaRPr lang="en-IN"/>
        </a:p>
      </dgm:t>
    </dgm:pt>
    <dgm:pt modelId="{D0341C51-0089-4616-835D-41114583B27B}" type="sibTrans" cxnId="{2F0CE40A-009C-46F4-B4AE-3FD52FC7DF23}">
      <dgm:prSet/>
      <dgm:spPr/>
      <dgm:t>
        <a:bodyPr/>
        <a:lstStyle/>
        <a:p>
          <a:endParaRPr lang="en-IN"/>
        </a:p>
      </dgm:t>
    </dgm:pt>
    <dgm:pt modelId="{2A29CE42-6494-433D-9054-25C874CA62CD}">
      <dgm:prSet phldrT="[Text]"/>
      <dgm:spPr/>
      <dgm:t>
        <a:bodyPr/>
        <a:lstStyle/>
        <a:p>
          <a:r>
            <a:rPr lang="en-IN" dirty="0"/>
            <a:t>Labelling</a:t>
          </a:r>
        </a:p>
      </dgm:t>
    </dgm:pt>
    <dgm:pt modelId="{C39D7024-87A7-408D-ACF7-208A2122A746}" type="parTrans" cxnId="{2665D838-2172-46F5-8EBB-BC7B30A3D94F}">
      <dgm:prSet/>
      <dgm:spPr/>
      <dgm:t>
        <a:bodyPr/>
        <a:lstStyle/>
        <a:p>
          <a:endParaRPr lang="en-IN"/>
        </a:p>
      </dgm:t>
    </dgm:pt>
    <dgm:pt modelId="{A1588651-F4CD-4B94-8F38-8887DE0D6821}" type="sibTrans" cxnId="{2665D838-2172-46F5-8EBB-BC7B30A3D94F}">
      <dgm:prSet/>
      <dgm:spPr/>
      <dgm:t>
        <a:bodyPr/>
        <a:lstStyle/>
        <a:p>
          <a:endParaRPr lang="en-IN"/>
        </a:p>
      </dgm:t>
    </dgm:pt>
    <dgm:pt modelId="{DD7B0A73-5E9E-420A-915C-0ECD39B615CD}">
      <dgm:prSet phldrT="[Text]"/>
      <dgm:spPr/>
      <dgm:t>
        <a:bodyPr/>
        <a:lstStyle/>
        <a:p>
          <a:r>
            <a:rPr lang="en-IN" dirty="0"/>
            <a:t>Data </a:t>
          </a:r>
        </a:p>
        <a:p>
          <a:r>
            <a:rPr lang="en-IN" dirty="0"/>
            <a:t>Pre-processing</a:t>
          </a:r>
        </a:p>
      </dgm:t>
    </dgm:pt>
    <dgm:pt modelId="{B36A5DDF-09CA-433E-B37F-DD2BADD45136}" type="parTrans" cxnId="{C33F65DB-1AC9-4CBC-A8ED-99CE3836EB3C}">
      <dgm:prSet/>
      <dgm:spPr/>
      <dgm:t>
        <a:bodyPr/>
        <a:lstStyle/>
        <a:p>
          <a:endParaRPr lang="en-IN"/>
        </a:p>
      </dgm:t>
    </dgm:pt>
    <dgm:pt modelId="{F05B6D15-1139-4DA2-BC60-EC48144E3469}" type="sibTrans" cxnId="{C33F65DB-1AC9-4CBC-A8ED-99CE3836EB3C}">
      <dgm:prSet/>
      <dgm:spPr/>
      <dgm:t>
        <a:bodyPr/>
        <a:lstStyle/>
        <a:p>
          <a:endParaRPr lang="en-IN"/>
        </a:p>
      </dgm:t>
    </dgm:pt>
    <dgm:pt modelId="{8A44FFEB-0C2A-4700-A211-3D6E5DA855F0}">
      <dgm:prSet phldrT="[Text]"/>
      <dgm:spPr/>
      <dgm:t>
        <a:bodyPr/>
        <a:lstStyle/>
        <a:p>
          <a:r>
            <a:rPr lang="en-IN" dirty="0"/>
            <a:t>Training Named Entity Recognition</a:t>
          </a:r>
        </a:p>
      </dgm:t>
    </dgm:pt>
    <dgm:pt modelId="{C086CA46-DF58-4868-B5F8-8B0BF3383585}" type="parTrans" cxnId="{5EEAC27D-548D-496A-ABA8-BE48F519D77C}">
      <dgm:prSet/>
      <dgm:spPr/>
      <dgm:t>
        <a:bodyPr/>
        <a:lstStyle/>
        <a:p>
          <a:endParaRPr lang="en-IN"/>
        </a:p>
      </dgm:t>
    </dgm:pt>
    <dgm:pt modelId="{89E15733-8723-49D9-A0FF-5C2D955C2A45}" type="sibTrans" cxnId="{5EEAC27D-548D-496A-ABA8-BE48F519D77C}">
      <dgm:prSet/>
      <dgm:spPr/>
      <dgm:t>
        <a:bodyPr/>
        <a:lstStyle/>
        <a:p>
          <a:endParaRPr lang="en-IN"/>
        </a:p>
      </dgm:t>
    </dgm:pt>
    <dgm:pt modelId="{8638FC4C-7742-42ED-A5E5-35F26B18E9D7}">
      <dgm:prSet phldrT="[Text]"/>
      <dgm:spPr/>
      <dgm:t>
        <a:bodyPr/>
        <a:lstStyle/>
        <a:p>
          <a:r>
            <a:rPr lang="en-IN" dirty="0"/>
            <a:t>Prediction</a:t>
          </a:r>
        </a:p>
      </dgm:t>
    </dgm:pt>
    <dgm:pt modelId="{8405456A-D9B8-4C58-B46E-1F9A89B060E2}" type="parTrans" cxnId="{DC8C3390-1149-4367-81FA-FA6EBC16AD76}">
      <dgm:prSet/>
      <dgm:spPr/>
      <dgm:t>
        <a:bodyPr/>
        <a:lstStyle/>
        <a:p>
          <a:endParaRPr lang="en-IN"/>
        </a:p>
      </dgm:t>
    </dgm:pt>
    <dgm:pt modelId="{B86EBB07-9962-41E4-B591-92308379F40B}" type="sibTrans" cxnId="{DC8C3390-1149-4367-81FA-FA6EBC16AD76}">
      <dgm:prSet/>
      <dgm:spPr/>
      <dgm:t>
        <a:bodyPr/>
        <a:lstStyle/>
        <a:p>
          <a:endParaRPr lang="en-IN"/>
        </a:p>
      </dgm:t>
    </dgm:pt>
    <dgm:pt modelId="{CEA84020-B033-4F75-95AC-614B03391FA4}">
      <dgm:prSet phldrT="[Text]"/>
      <dgm:spPr/>
      <dgm:t>
        <a:bodyPr/>
        <a:lstStyle/>
        <a:p>
          <a:r>
            <a:rPr lang="en-IN" dirty="0"/>
            <a:t>Document Scanner App</a:t>
          </a:r>
        </a:p>
      </dgm:t>
    </dgm:pt>
    <dgm:pt modelId="{E0358A7E-375F-4203-98CC-553F350606B4}" type="parTrans" cxnId="{FB8639F1-4055-497A-AC5D-808455DF9343}">
      <dgm:prSet/>
      <dgm:spPr/>
      <dgm:t>
        <a:bodyPr/>
        <a:lstStyle/>
        <a:p>
          <a:endParaRPr lang="en-IN"/>
        </a:p>
      </dgm:t>
    </dgm:pt>
    <dgm:pt modelId="{FFF7487C-A04C-4FA0-966E-9DD2920114FF}" type="sibTrans" cxnId="{FB8639F1-4055-497A-AC5D-808455DF9343}">
      <dgm:prSet/>
      <dgm:spPr/>
      <dgm:t>
        <a:bodyPr/>
        <a:lstStyle/>
        <a:p>
          <a:endParaRPr lang="en-IN"/>
        </a:p>
      </dgm:t>
    </dgm:pt>
    <dgm:pt modelId="{435DD816-A1AF-4C11-9AA9-78D38CB90E0C}">
      <dgm:prSet phldrT="[Text]"/>
      <dgm:spPr/>
      <dgm:t>
        <a:bodyPr/>
        <a:lstStyle/>
        <a:p>
          <a:r>
            <a:rPr lang="en-IN" dirty="0"/>
            <a:t>Installation</a:t>
          </a:r>
        </a:p>
      </dgm:t>
    </dgm:pt>
    <dgm:pt modelId="{6D3D8601-A0F4-4A29-A1E2-C69540C028CA}" type="parTrans" cxnId="{8AA662E8-CDC6-446A-B601-F666A6B4DD85}">
      <dgm:prSet/>
      <dgm:spPr/>
      <dgm:t>
        <a:bodyPr/>
        <a:lstStyle/>
        <a:p>
          <a:endParaRPr lang="en-IN"/>
        </a:p>
      </dgm:t>
    </dgm:pt>
    <dgm:pt modelId="{F8AFE21C-53D3-4AC3-B8A5-4195D24D127C}" type="sibTrans" cxnId="{8AA662E8-CDC6-446A-B601-F666A6B4DD85}">
      <dgm:prSet/>
      <dgm:spPr/>
      <dgm:t>
        <a:bodyPr/>
        <a:lstStyle/>
        <a:p>
          <a:endParaRPr lang="en-IN"/>
        </a:p>
      </dgm:t>
    </dgm:pt>
    <dgm:pt modelId="{F466AD7F-9557-4F8D-80E4-8D6B1A4E641C}">
      <dgm:prSet phldrT="[Text]"/>
      <dgm:spPr/>
      <dgm:t>
        <a:bodyPr/>
        <a:lstStyle/>
        <a:p>
          <a:r>
            <a:rPr lang="en-IN" dirty="0"/>
            <a:t>Extract text and Location from Business Card</a:t>
          </a:r>
        </a:p>
      </dgm:t>
    </dgm:pt>
    <dgm:pt modelId="{0F2B1B5A-7DED-48C9-B303-CEA2221CC01F}" type="parTrans" cxnId="{81CAD4C7-E739-4809-A95D-73DE8535F16A}">
      <dgm:prSet/>
      <dgm:spPr/>
      <dgm:t>
        <a:bodyPr/>
        <a:lstStyle/>
        <a:p>
          <a:endParaRPr lang="en-IN"/>
        </a:p>
      </dgm:t>
    </dgm:pt>
    <dgm:pt modelId="{7C96CB91-BD29-43AD-BA7B-0FDDA19EE0A2}" type="sibTrans" cxnId="{81CAD4C7-E739-4809-A95D-73DE8535F16A}">
      <dgm:prSet/>
      <dgm:spPr/>
      <dgm:t>
        <a:bodyPr/>
        <a:lstStyle/>
        <a:p>
          <a:endParaRPr lang="en-IN"/>
        </a:p>
      </dgm:t>
    </dgm:pt>
    <dgm:pt modelId="{C16D2E9B-8685-4241-BAAC-131B4EC650DF}">
      <dgm:prSet phldrT="[Text]"/>
      <dgm:spPr/>
      <dgm:t>
        <a:bodyPr/>
        <a:lstStyle/>
        <a:p>
          <a:r>
            <a:rPr lang="en-IN" dirty="0"/>
            <a:t>BIO Tagging</a:t>
          </a:r>
        </a:p>
      </dgm:t>
    </dgm:pt>
    <dgm:pt modelId="{B5F0E45A-B46D-4C1F-B953-629A95B15CAD}" type="parTrans" cxnId="{882FE63C-8E16-4C5A-8ED3-BE7F2BDEA905}">
      <dgm:prSet/>
      <dgm:spPr/>
      <dgm:t>
        <a:bodyPr/>
        <a:lstStyle/>
        <a:p>
          <a:endParaRPr lang="en-IN"/>
        </a:p>
      </dgm:t>
    </dgm:pt>
    <dgm:pt modelId="{BAFA786A-4E6C-4301-8674-599D9D59B4FE}" type="sibTrans" cxnId="{882FE63C-8E16-4C5A-8ED3-BE7F2BDEA905}">
      <dgm:prSet/>
      <dgm:spPr/>
      <dgm:t>
        <a:bodyPr/>
        <a:lstStyle/>
        <a:p>
          <a:endParaRPr lang="en-IN"/>
        </a:p>
      </dgm:t>
    </dgm:pt>
    <dgm:pt modelId="{F29AF630-5A98-4DD0-9AC7-D6855D606DC4}">
      <dgm:prSet phldrT="[Text]"/>
      <dgm:spPr/>
      <dgm:t>
        <a:bodyPr/>
        <a:lstStyle/>
        <a:p>
          <a:r>
            <a:rPr lang="en-IN" dirty="0"/>
            <a:t>Text Cleaning &amp; Processing</a:t>
          </a:r>
        </a:p>
      </dgm:t>
    </dgm:pt>
    <dgm:pt modelId="{D747ACA6-EF71-421C-B3B6-518AA4E61C37}" type="parTrans" cxnId="{4EC972E0-3C00-4F32-803B-2867B26CBF7D}">
      <dgm:prSet/>
      <dgm:spPr/>
      <dgm:t>
        <a:bodyPr/>
        <a:lstStyle/>
        <a:p>
          <a:endParaRPr lang="en-IN"/>
        </a:p>
      </dgm:t>
    </dgm:pt>
    <dgm:pt modelId="{52F31401-0D58-4286-9359-42C9434B34B9}" type="sibTrans" cxnId="{4EC972E0-3C00-4F32-803B-2867B26CBF7D}">
      <dgm:prSet/>
      <dgm:spPr/>
      <dgm:t>
        <a:bodyPr/>
        <a:lstStyle/>
        <a:p>
          <a:endParaRPr lang="en-IN"/>
        </a:p>
      </dgm:t>
    </dgm:pt>
    <dgm:pt modelId="{2D265349-77BB-4E56-92F0-129627F9F393}">
      <dgm:prSet phldrT="[Text]"/>
      <dgm:spPr/>
      <dgm:t>
        <a:bodyPr/>
        <a:lstStyle/>
        <a:p>
          <a:r>
            <a:rPr lang="en-IN" dirty="0"/>
            <a:t>Train Machine Learning Model</a:t>
          </a:r>
        </a:p>
      </dgm:t>
    </dgm:pt>
    <dgm:pt modelId="{3AA7A8A0-CF94-4958-B06E-D1BD65E9C760}" type="parTrans" cxnId="{A2E81784-A989-40F3-9C73-2CFB50A6CE6B}">
      <dgm:prSet/>
      <dgm:spPr/>
      <dgm:t>
        <a:bodyPr/>
        <a:lstStyle/>
        <a:p>
          <a:endParaRPr lang="en-IN"/>
        </a:p>
      </dgm:t>
    </dgm:pt>
    <dgm:pt modelId="{6AB37121-1A0F-4DC7-B688-D31D5A3BBC69}" type="sibTrans" cxnId="{A2E81784-A989-40F3-9C73-2CFB50A6CE6B}">
      <dgm:prSet/>
      <dgm:spPr/>
      <dgm:t>
        <a:bodyPr/>
        <a:lstStyle/>
        <a:p>
          <a:endParaRPr lang="en-IN"/>
        </a:p>
      </dgm:t>
    </dgm:pt>
    <dgm:pt modelId="{C9FBFED0-00B1-4B1E-990B-B4890CA93067}">
      <dgm:prSet phldrT="[Text]"/>
      <dgm:spPr/>
      <dgm:t>
        <a:bodyPr/>
        <a:lstStyle/>
        <a:p>
          <a:r>
            <a:rPr lang="en-IN" dirty="0"/>
            <a:t>Parsing and Bounding Box</a:t>
          </a:r>
        </a:p>
      </dgm:t>
    </dgm:pt>
    <dgm:pt modelId="{5AA26A4A-528A-4327-8D77-B18554434E4A}" type="parTrans" cxnId="{8DB40A19-F47B-4C6A-9445-21775916057E}">
      <dgm:prSet/>
      <dgm:spPr/>
      <dgm:t>
        <a:bodyPr/>
        <a:lstStyle/>
        <a:p>
          <a:endParaRPr lang="en-IN"/>
        </a:p>
      </dgm:t>
    </dgm:pt>
    <dgm:pt modelId="{9A9D1F63-7850-4949-87FD-2BBC5338F88E}" type="sibTrans" cxnId="{8DB40A19-F47B-4C6A-9445-21775916057E}">
      <dgm:prSet/>
      <dgm:spPr/>
      <dgm:t>
        <a:bodyPr/>
        <a:lstStyle/>
        <a:p>
          <a:endParaRPr lang="en-IN"/>
        </a:p>
      </dgm:t>
    </dgm:pt>
    <dgm:pt modelId="{E22798BA-B49B-4E7E-8594-BC3B1176A56B}">
      <dgm:prSet phldrT="[Text]"/>
      <dgm:spPr/>
      <dgm:t>
        <a:bodyPr/>
        <a:lstStyle/>
        <a:p>
          <a:r>
            <a:rPr lang="en-IN" dirty="0"/>
            <a:t>Automatic Document Scanning App</a:t>
          </a:r>
        </a:p>
      </dgm:t>
    </dgm:pt>
    <dgm:pt modelId="{6FCB6BDC-AEBA-4044-9DD5-71264963F8EB}" type="parTrans" cxnId="{2A26E729-30A4-4589-8417-AFAD6C0072B4}">
      <dgm:prSet/>
      <dgm:spPr/>
      <dgm:t>
        <a:bodyPr/>
        <a:lstStyle/>
        <a:p>
          <a:endParaRPr lang="en-IN"/>
        </a:p>
      </dgm:t>
    </dgm:pt>
    <dgm:pt modelId="{D915A284-3FA0-4390-A69E-A5FCA4814ADC}" type="sibTrans" cxnId="{2A26E729-30A4-4589-8417-AFAD6C0072B4}">
      <dgm:prSet/>
      <dgm:spPr/>
      <dgm:t>
        <a:bodyPr/>
        <a:lstStyle/>
        <a:p>
          <a:endParaRPr lang="en-IN"/>
        </a:p>
      </dgm:t>
    </dgm:pt>
    <dgm:pt modelId="{966B912B-14CA-46ED-A79B-78C136466242}" type="pres">
      <dgm:prSet presAssocID="{D088832A-2BF0-48AD-B925-0FC84E5EB074}" presName="Name0" presStyleCnt="0">
        <dgm:presLayoutVars>
          <dgm:dir/>
          <dgm:animOne val="branch"/>
          <dgm:animLvl val="lvl"/>
        </dgm:presLayoutVars>
      </dgm:prSet>
      <dgm:spPr/>
    </dgm:pt>
    <dgm:pt modelId="{E9D3500C-DD53-4FD7-8D11-239C870A45AD}" type="pres">
      <dgm:prSet presAssocID="{DA352288-29F1-4306-B219-267DC8E30224}" presName="chaos" presStyleCnt="0"/>
      <dgm:spPr/>
    </dgm:pt>
    <dgm:pt modelId="{6DC24A58-7537-432B-8AC0-0E3836FB5771}" type="pres">
      <dgm:prSet presAssocID="{DA352288-29F1-4306-B219-267DC8E30224}" presName="parTx1" presStyleLbl="revTx" presStyleIdx="0" presStyleCnt="13"/>
      <dgm:spPr/>
    </dgm:pt>
    <dgm:pt modelId="{CAA79121-B246-44D0-B60A-A3B560EED713}" type="pres">
      <dgm:prSet presAssocID="{DA352288-29F1-4306-B219-267DC8E30224}" presName="desTx1" presStyleLbl="revTx" presStyleIdx="1" presStyleCnt="13">
        <dgm:presLayoutVars>
          <dgm:bulletEnabled val="1"/>
        </dgm:presLayoutVars>
      </dgm:prSet>
      <dgm:spPr/>
    </dgm:pt>
    <dgm:pt modelId="{CCBFBD97-85C2-4605-8DFD-863E7DDAB568}" type="pres">
      <dgm:prSet presAssocID="{DA352288-29F1-4306-B219-267DC8E30224}" presName="c1" presStyleLbl="node1" presStyleIdx="0" presStyleCnt="19"/>
      <dgm:spPr/>
    </dgm:pt>
    <dgm:pt modelId="{43625E4C-2C33-443C-8EB0-2D72DC88F64F}" type="pres">
      <dgm:prSet presAssocID="{DA352288-29F1-4306-B219-267DC8E30224}" presName="c2" presStyleLbl="node1" presStyleIdx="1" presStyleCnt="19"/>
      <dgm:spPr/>
    </dgm:pt>
    <dgm:pt modelId="{78BC020A-39B5-4D79-960C-B9C6EC049BF7}" type="pres">
      <dgm:prSet presAssocID="{DA352288-29F1-4306-B219-267DC8E30224}" presName="c3" presStyleLbl="node1" presStyleIdx="2" presStyleCnt="19"/>
      <dgm:spPr/>
    </dgm:pt>
    <dgm:pt modelId="{65FF60BB-F5EC-4B59-AC57-701AC66FEF4C}" type="pres">
      <dgm:prSet presAssocID="{DA352288-29F1-4306-B219-267DC8E30224}" presName="c4" presStyleLbl="node1" presStyleIdx="3" presStyleCnt="19"/>
      <dgm:spPr/>
    </dgm:pt>
    <dgm:pt modelId="{34D3FD90-5E22-4255-B96C-0FDC5AA87B5A}" type="pres">
      <dgm:prSet presAssocID="{DA352288-29F1-4306-B219-267DC8E30224}" presName="c5" presStyleLbl="node1" presStyleIdx="4" presStyleCnt="19"/>
      <dgm:spPr/>
    </dgm:pt>
    <dgm:pt modelId="{BB75CC54-8CE7-45F4-B9B1-D6832F28FA31}" type="pres">
      <dgm:prSet presAssocID="{DA352288-29F1-4306-B219-267DC8E30224}" presName="c6" presStyleLbl="node1" presStyleIdx="5" presStyleCnt="19"/>
      <dgm:spPr/>
    </dgm:pt>
    <dgm:pt modelId="{4B1C386B-90DC-422D-A53F-897ED7567800}" type="pres">
      <dgm:prSet presAssocID="{DA352288-29F1-4306-B219-267DC8E30224}" presName="c7" presStyleLbl="node1" presStyleIdx="6" presStyleCnt="19"/>
      <dgm:spPr/>
    </dgm:pt>
    <dgm:pt modelId="{E45B30C5-181B-47D8-9630-D02A8F1C8B22}" type="pres">
      <dgm:prSet presAssocID="{DA352288-29F1-4306-B219-267DC8E30224}" presName="c8" presStyleLbl="node1" presStyleIdx="7" presStyleCnt="19"/>
      <dgm:spPr/>
    </dgm:pt>
    <dgm:pt modelId="{BD70DA9D-637D-458F-8E3B-0CC8EDE6A233}" type="pres">
      <dgm:prSet presAssocID="{DA352288-29F1-4306-B219-267DC8E30224}" presName="c9" presStyleLbl="node1" presStyleIdx="8" presStyleCnt="19"/>
      <dgm:spPr/>
    </dgm:pt>
    <dgm:pt modelId="{D2DB12AA-CAC2-49BD-B41D-D668EFB906F0}" type="pres">
      <dgm:prSet presAssocID="{DA352288-29F1-4306-B219-267DC8E30224}" presName="c10" presStyleLbl="node1" presStyleIdx="9" presStyleCnt="19"/>
      <dgm:spPr/>
    </dgm:pt>
    <dgm:pt modelId="{2761640B-B146-4FAB-ADAD-32D475FDA4EA}" type="pres">
      <dgm:prSet presAssocID="{DA352288-29F1-4306-B219-267DC8E30224}" presName="c11" presStyleLbl="node1" presStyleIdx="10" presStyleCnt="19"/>
      <dgm:spPr/>
    </dgm:pt>
    <dgm:pt modelId="{865336D8-C329-4BFE-8DD2-DDD84BE308CE}" type="pres">
      <dgm:prSet presAssocID="{DA352288-29F1-4306-B219-267DC8E30224}" presName="c12" presStyleLbl="node1" presStyleIdx="11" presStyleCnt="19"/>
      <dgm:spPr/>
    </dgm:pt>
    <dgm:pt modelId="{FBC5F28A-ACE1-4E46-93F9-B2876798D3B5}" type="pres">
      <dgm:prSet presAssocID="{DA352288-29F1-4306-B219-267DC8E30224}" presName="c13" presStyleLbl="node1" presStyleIdx="12" presStyleCnt="19"/>
      <dgm:spPr/>
    </dgm:pt>
    <dgm:pt modelId="{1DFC4CB3-9F72-4283-865C-6BD2E39408E2}" type="pres">
      <dgm:prSet presAssocID="{DA352288-29F1-4306-B219-267DC8E30224}" presName="c14" presStyleLbl="node1" presStyleIdx="13" presStyleCnt="19"/>
      <dgm:spPr/>
    </dgm:pt>
    <dgm:pt modelId="{C7A06E14-02D3-46A2-AE65-85DDA5BC5B82}" type="pres">
      <dgm:prSet presAssocID="{DA352288-29F1-4306-B219-267DC8E30224}" presName="c15" presStyleLbl="node1" presStyleIdx="14" presStyleCnt="19"/>
      <dgm:spPr/>
    </dgm:pt>
    <dgm:pt modelId="{602CCDCE-16B5-4DAC-86D6-C798589C5660}" type="pres">
      <dgm:prSet presAssocID="{DA352288-29F1-4306-B219-267DC8E30224}" presName="c16" presStyleLbl="node1" presStyleIdx="15" presStyleCnt="19"/>
      <dgm:spPr/>
    </dgm:pt>
    <dgm:pt modelId="{3067DC43-A94B-4CE4-9842-28628E68B38E}" type="pres">
      <dgm:prSet presAssocID="{DA352288-29F1-4306-B219-267DC8E30224}" presName="c17" presStyleLbl="node1" presStyleIdx="16" presStyleCnt="19"/>
      <dgm:spPr/>
    </dgm:pt>
    <dgm:pt modelId="{00E36CFD-ECC7-49C0-A596-BB9F3FB8B915}" type="pres">
      <dgm:prSet presAssocID="{DA352288-29F1-4306-B219-267DC8E30224}" presName="c18" presStyleLbl="node1" presStyleIdx="17" presStyleCnt="19"/>
      <dgm:spPr/>
    </dgm:pt>
    <dgm:pt modelId="{096E5628-2590-46E1-9032-5F627ADE35AC}" type="pres">
      <dgm:prSet presAssocID="{461EF675-E3FF-46DB-9CE5-E697BEEF9FCF}" presName="chevronComposite1" presStyleCnt="0"/>
      <dgm:spPr/>
    </dgm:pt>
    <dgm:pt modelId="{300858E8-0EA6-48C9-8258-3BA48BDF224E}" type="pres">
      <dgm:prSet presAssocID="{461EF675-E3FF-46DB-9CE5-E697BEEF9FCF}" presName="chevron1" presStyleLbl="sibTrans2D1" presStyleIdx="0" presStyleCnt="6"/>
      <dgm:spPr/>
    </dgm:pt>
    <dgm:pt modelId="{6309F954-F745-4B5E-8BD4-7E609823A91B}" type="pres">
      <dgm:prSet presAssocID="{461EF675-E3FF-46DB-9CE5-E697BEEF9FCF}" presName="spChevron1" presStyleCnt="0"/>
      <dgm:spPr/>
    </dgm:pt>
    <dgm:pt modelId="{C06E3180-33D6-4DA3-AA3D-6EF434E1D908}" type="pres">
      <dgm:prSet presAssocID="{8B5F4550-069E-481C-B069-7B9286EE51B3}" presName="middle" presStyleCnt="0"/>
      <dgm:spPr/>
    </dgm:pt>
    <dgm:pt modelId="{E4200F23-4D41-42F4-BB54-E96B77D5BB0A}" type="pres">
      <dgm:prSet presAssocID="{8B5F4550-069E-481C-B069-7B9286EE51B3}" presName="parTxMid" presStyleLbl="revTx" presStyleIdx="2" presStyleCnt="13"/>
      <dgm:spPr/>
    </dgm:pt>
    <dgm:pt modelId="{AABC343C-B63D-44B2-BDC3-D0BEC6351C30}" type="pres">
      <dgm:prSet presAssocID="{8B5F4550-069E-481C-B069-7B9286EE51B3}" presName="desTxMid" presStyleLbl="revTx" presStyleIdx="3" presStyleCnt="13">
        <dgm:presLayoutVars>
          <dgm:bulletEnabled val="1"/>
        </dgm:presLayoutVars>
      </dgm:prSet>
      <dgm:spPr/>
    </dgm:pt>
    <dgm:pt modelId="{19DBD98C-09D4-4032-886F-743957A49D04}" type="pres">
      <dgm:prSet presAssocID="{8B5F4550-069E-481C-B069-7B9286EE51B3}" presName="spMid" presStyleCnt="0"/>
      <dgm:spPr/>
    </dgm:pt>
    <dgm:pt modelId="{78D36642-557A-4A9F-9FA4-34578C8DEA31}" type="pres">
      <dgm:prSet presAssocID="{D0341C51-0089-4616-835D-41114583B27B}" presName="chevronComposite1" presStyleCnt="0"/>
      <dgm:spPr/>
    </dgm:pt>
    <dgm:pt modelId="{83455ED9-A10E-43D5-9017-47D7B8F43B8D}" type="pres">
      <dgm:prSet presAssocID="{D0341C51-0089-4616-835D-41114583B27B}" presName="chevron1" presStyleLbl="sibTrans2D1" presStyleIdx="1" presStyleCnt="6"/>
      <dgm:spPr/>
    </dgm:pt>
    <dgm:pt modelId="{82E94B1A-CABA-45EB-821B-29FD361ED46D}" type="pres">
      <dgm:prSet presAssocID="{D0341C51-0089-4616-835D-41114583B27B}" presName="spChevron1" presStyleCnt="0"/>
      <dgm:spPr/>
    </dgm:pt>
    <dgm:pt modelId="{D22ED5E5-78E7-4F50-A103-2A497D07C898}" type="pres">
      <dgm:prSet presAssocID="{2A29CE42-6494-433D-9054-25C874CA62CD}" presName="middle" presStyleCnt="0"/>
      <dgm:spPr/>
    </dgm:pt>
    <dgm:pt modelId="{50DD3705-525D-48F4-BBE6-C3B43B3C5DA4}" type="pres">
      <dgm:prSet presAssocID="{2A29CE42-6494-433D-9054-25C874CA62CD}" presName="parTxMid" presStyleLbl="revTx" presStyleIdx="4" presStyleCnt="13"/>
      <dgm:spPr/>
    </dgm:pt>
    <dgm:pt modelId="{ADF2A121-6FE4-446E-AC1D-115AC7ADE27F}" type="pres">
      <dgm:prSet presAssocID="{2A29CE42-6494-433D-9054-25C874CA62CD}" presName="desTxMid" presStyleLbl="revTx" presStyleIdx="5" presStyleCnt="13">
        <dgm:presLayoutVars>
          <dgm:bulletEnabled val="1"/>
        </dgm:presLayoutVars>
      </dgm:prSet>
      <dgm:spPr/>
    </dgm:pt>
    <dgm:pt modelId="{AAEF4795-FE1D-4639-AD5E-075B106465A7}" type="pres">
      <dgm:prSet presAssocID="{2A29CE42-6494-433D-9054-25C874CA62CD}" presName="spMid" presStyleCnt="0"/>
      <dgm:spPr/>
    </dgm:pt>
    <dgm:pt modelId="{06417486-5C76-4CC1-A7C8-967724444064}" type="pres">
      <dgm:prSet presAssocID="{A1588651-F4CD-4B94-8F38-8887DE0D6821}" presName="chevronComposite1" presStyleCnt="0"/>
      <dgm:spPr/>
    </dgm:pt>
    <dgm:pt modelId="{9F5FF284-A909-483E-ABBF-2AAA6A88FAB8}" type="pres">
      <dgm:prSet presAssocID="{A1588651-F4CD-4B94-8F38-8887DE0D6821}" presName="chevron1" presStyleLbl="sibTrans2D1" presStyleIdx="2" presStyleCnt="6"/>
      <dgm:spPr/>
    </dgm:pt>
    <dgm:pt modelId="{A632815E-8DF2-4CA1-A2AD-12922296E471}" type="pres">
      <dgm:prSet presAssocID="{A1588651-F4CD-4B94-8F38-8887DE0D6821}" presName="spChevron1" presStyleCnt="0"/>
      <dgm:spPr/>
    </dgm:pt>
    <dgm:pt modelId="{90FEB0FE-A385-4928-A95F-5A6355AC06B2}" type="pres">
      <dgm:prSet presAssocID="{DD7B0A73-5E9E-420A-915C-0ECD39B615CD}" presName="middle" presStyleCnt="0"/>
      <dgm:spPr/>
    </dgm:pt>
    <dgm:pt modelId="{182DD952-D1B5-4BBE-9DE9-9B77429F87BE}" type="pres">
      <dgm:prSet presAssocID="{DD7B0A73-5E9E-420A-915C-0ECD39B615CD}" presName="parTxMid" presStyleLbl="revTx" presStyleIdx="6" presStyleCnt="13"/>
      <dgm:spPr/>
    </dgm:pt>
    <dgm:pt modelId="{77913EE1-6774-408D-873F-B560CACF1031}" type="pres">
      <dgm:prSet presAssocID="{DD7B0A73-5E9E-420A-915C-0ECD39B615CD}" presName="desTxMid" presStyleLbl="revTx" presStyleIdx="7" presStyleCnt="13">
        <dgm:presLayoutVars>
          <dgm:bulletEnabled val="1"/>
        </dgm:presLayoutVars>
      </dgm:prSet>
      <dgm:spPr/>
    </dgm:pt>
    <dgm:pt modelId="{0B0F3C11-6A93-4ED0-A1F3-66876EB67600}" type="pres">
      <dgm:prSet presAssocID="{DD7B0A73-5E9E-420A-915C-0ECD39B615CD}" presName="spMid" presStyleCnt="0"/>
      <dgm:spPr/>
    </dgm:pt>
    <dgm:pt modelId="{27179036-B9FB-4FC9-AB0F-E0C8192A8150}" type="pres">
      <dgm:prSet presAssocID="{F05B6D15-1139-4DA2-BC60-EC48144E3469}" presName="chevronComposite1" presStyleCnt="0"/>
      <dgm:spPr/>
    </dgm:pt>
    <dgm:pt modelId="{69C7F333-1552-4846-A7C9-CCE6576DAC04}" type="pres">
      <dgm:prSet presAssocID="{F05B6D15-1139-4DA2-BC60-EC48144E3469}" presName="chevron1" presStyleLbl="sibTrans2D1" presStyleIdx="3" presStyleCnt="6"/>
      <dgm:spPr/>
    </dgm:pt>
    <dgm:pt modelId="{AE11D583-736C-4957-8E9C-E76372107907}" type="pres">
      <dgm:prSet presAssocID="{F05B6D15-1139-4DA2-BC60-EC48144E3469}" presName="spChevron1" presStyleCnt="0"/>
      <dgm:spPr/>
    </dgm:pt>
    <dgm:pt modelId="{E7AD8ED4-DC39-425C-AA2F-8359CB4B8837}" type="pres">
      <dgm:prSet presAssocID="{8A44FFEB-0C2A-4700-A211-3D6E5DA855F0}" presName="middle" presStyleCnt="0"/>
      <dgm:spPr/>
    </dgm:pt>
    <dgm:pt modelId="{67B9D317-EF7E-484A-A2D0-0A64E4DB76C2}" type="pres">
      <dgm:prSet presAssocID="{8A44FFEB-0C2A-4700-A211-3D6E5DA855F0}" presName="parTxMid" presStyleLbl="revTx" presStyleIdx="8" presStyleCnt="13"/>
      <dgm:spPr/>
    </dgm:pt>
    <dgm:pt modelId="{0E15E0D3-55DD-4E64-80BA-53876F9C12F1}" type="pres">
      <dgm:prSet presAssocID="{8A44FFEB-0C2A-4700-A211-3D6E5DA855F0}" presName="desTxMid" presStyleLbl="revTx" presStyleIdx="9" presStyleCnt="13">
        <dgm:presLayoutVars>
          <dgm:bulletEnabled val="1"/>
        </dgm:presLayoutVars>
      </dgm:prSet>
      <dgm:spPr/>
    </dgm:pt>
    <dgm:pt modelId="{CA6E7C94-0A99-45BD-994C-4E1F29BC8C41}" type="pres">
      <dgm:prSet presAssocID="{8A44FFEB-0C2A-4700-A211-3D6E5DA855F0}" presName="spMid" presStyleCnt="0"/>
      <dgm:spPr/>
    </dgm:pt>
    <dgm:pt modelId="{A7B9E5CE-CDB6-48E7-94A8-6D1F699CDA9E}" type="pres">
      <dgm:prSet presAssocID="{89E15733-8723-49D9-A0FF-5C2D955C2A45}" presName="chevronComposite1" presStyleCnt="0"/>
      <dgm:spPr/>
    </dgm:pt>
    <dgm:pt modelId="{F48636C1-3F41-4E0E-82DD-84F45BF4C78D}" type="pres">
      <dgm:prSet presAssocID="{89E15733-8723-49D9-A0FF-5C2D955C2A45}" presName="chevron1" presStyleLbl="sibTrans2D1" presStyleIdx="4" presStyleCnt="6"/>
      <dgm:spPr/>
    </dgm:pt>
    <dgm:pt modelId="{6F941C13-FEE9-4EE0-8190-4FD92DEAB3F3}" type="pres">
      <dgm:prSet presAssocID="{89E15733-8723-49D9-A0FF-5C2D955C2A45}" presName="spChevron1" presStyleCnt="0"/>
      <dgm:spPr/>
    </dgm:pt>
    <dgm:pt modelId="{1AF407B8-610E-4799-8541-904C27B98D5C}" type="pres">
      <dgm:prSet presAssocID="{8638FC4C-7742-42ED-A5E5-35F26B18E9D7}" presName="middle" presStyleCnt="0"/>
      <dgm:spPr/>
    </dgm:pt>
    <dgm:pt modelId="{972D9624-9DAF-4AF8-AA0C-D37404A6F84F}" type="pres">
      <dgm:prSet presAssocID="{8638FC4C-7742-42ED-A5E5-35F26B18E9D7}" presName="parTxMid" presStyleLbl="revTx" presStyleIdx="10" presStyleCnt="13"/>
      <dgm:spPr/>
    </dgm:pt>
    <dgm:pt modelId="{0E8104A4-6E15-4370-9CC0-FF3D106932DD}" type="pres">
      <dgm:prSet presAssocID="{8638FC4C-7742-42ED-A5E5-35F26B18E9D7}" presName="desTxMid" presStyleLbl="revTx" presStyleIdx="11" presStyleCnt="13">
        <dgm:presLayoutVars>
          <dgm:bulletEnabled val="1"/>
        </dgm:presLayoutVars>
      </dgm:prSet>
      <dgm:spPr/>
    </dgm:pt>
    <dgm:pt modelId="{61821E63-9D49-4B26-ABA2-D8C1F510619C}" type="pres">
      <dgm:prSet presAssocID="{8638FC4C-7742-42ED-A5E5-35F26B18E9D7}" presName="spMid" presStyleCnt="0"/>
      <dgm:spPr/>
    </dgm:pt>
    <dgm:pt modelId="{61704A7C-722E-442A-8614-A256176B38D5}" type="pres">
      <dgm:prSet presAssocID="{B86EBB07-9962-41E4-B591-92308379F40B}" presName="chevronComposite1" presStyleCnt="0"/>
      <dgm:spPr/>
    </dgm:pt>
    <dgm:pt modelId="{D3EA496D-236A-48A7-9485-C47339BA4DE5}" type="pres">
      <dgm:prSet presAssocID="{B86EBB07-9962-41E4-B591-92308379F40B}" presName="chevron1" presStyleLbl="sibTrans2D1" presStyleIdx="5" presStyleCnt="6"/>
      <dgm:spPr/>
    </dgm:pt>
    <dgm:pt modelId="{6BF5BBA7-6FF5-4887-8FAA-74C12DEC4F26}" type="pres">
      <dgm:prSet presAssocID="{B86EBB07-9962-41E4-B591-92308379F40B}" presName="spChevron1" presStyleCnt="0"/>
      <dgm:spPr/>
    </dgm:pt>
    <dgm:pt modelId="{BFCEBD2F-4218-42D7-937C-B392EB626CAE}" type="pres">
      <dgm:prSet presAssocID="{CEA84020-B033-4F75-95AC-614B03391FA4}" presName="last" presStyleCnt="0"/>
      <dgm:spPr/>
    </dgm:pt>
    <dgm:pt modelId="{359595B1-687D-49F7-90B1-7CDD166B8A5A}" type="pres">
      <dgm:prSet presAssocID="{CEA84020-B033-4F75-95AC-614B03391FA4}" presName="circleTx" presStyleLbl="node1" presStyleIdx="18" presStyleCnt="19"/>
      <dgm:spPr/>
    </dgm:pt>
    <dgm:pt modelId="{06D5F4B8-04DA-4E29-A0EC-C12322F39B8F}" type="pres">
      <dgm:prSet presAssocID="{CEA84020-B033-4F75-95AC-614B03391FA4}" presName="desTxN" presStyleLbl="revTx" presStyleIdx="12" presStyleCnt="13">
        <dgm:presLayoutVars>
          <dgm:bulletEnabled val="1"/>
        </dgm:presLayoutVars>
      </dgm:prSet>
      <dgm:spPr/>
    </dgm:pt>
    <dgm:pt modelId="{2ABF41F6-BD99-4E6D-9E1E-9C6C79384834}" type="pres">
      <dgm:prSet presAssocID="{CEA84020-B033-4F75-95AC-614B03391FA4}" presName="spN" presStyleCnt="0"/>
      <dgm:spPr/>
    </dgm:pt>
  </dgm:ptLst>
  <dgm:cxnLst>
    <dgm:cxn modelId="{2F0CE40A-009C-46F4-B4AE-3FD52FC7DF23}" srcId="{D088832A-2BF0-48AD-B925-0FC84E5EB074}" destId="{8B5F4550-069E-481C-B069-7B9286EE51B3}" srcOrd="1" destOrd="0" parTransId="{8A74FD09-5BAF-49AB-87A5-C9FF2AADB6BF}" sibTransId="{D0341C51-0089-4616-835D-41114583B27B}"/>
    <dgm:cxn modelId="{287F0C0C-3CD8-49F9-8F8C-6563EC6631D1}" type="presOf" srcId="{C16D2E9B-8685-4241-BAAC-131B4EC650DF}" destId="{ADF2A121-6FE4-446E-AC1D-115AC7ADE27F}" srcOrd="0" destOrd="0" presId="urn:microsoft.com/office/officeart/2009/3/layout/RandomtoResultProcess"/>
    <dgm:cxn modelId="{8DB40A19-F47B-4C6A-9445-21775916057E}" srcId="{8638FC4C-7742-42ED-A5E5-35F26B18E9D7}" destId="{C9FBFED0-00B1-4B1E-990B-B4890CA93067}" srcOrd="0" destOrd="0" parTransId="{5AA26A4A-528A-4327-8D77-B18554434E4A}" sibTransId="{9A9D1F63-7850-4949-87FD-2BBC5338F88E}"/>
    <dgm:cxn modelId="{84F9C124-F2D7-4567-A069-6BF670C0CB43}" type="presOf" srcId="{DA352288-29F1-4306-B219-267DC8E30224}" destId="{6DC24A58-7537-432B-8AC0-0E3836FB5771}" srcOrd="0" destOrd="0" presId="urn:microsoft.com/office/officeart/2009/3/layout/RandomtoResultProcess"/>
    <dgm:cxn modelId="{364CD326-5BDD-46BA-9FDA-659497BA58CF}" type="presOf" srcId="{D088832A-2BF0-48AD-B925-0FC84E5EB074}" destId="{966B912B-14CA-46ED-A79B-78C136466242}" srcOrd="0" destOrd="0" presId="urn:microsoft.com/office/officeart/2009/3/layout/RandomtoResultProcess"/>
    <dgm:cxn modelId="{2A26E729-30A4-4589-8417-AFAD6C0072B4}" srcId="{CEA84020-B033-4F75-95AC-614B03391FA4}" destId="{E22798BA-B49B-4E7E-8594-BC3B1176A56B}" srcOrd="0" destOrd="0" parTransId="{6FCB6BDC-AEBA-4044-9DD5-71264963F8EB}" sibTransId="{D915A284-3FA0-4390-A69E-A5FCA4814ADC}"/>
    <dgm:cxn modelId="{8689DA33-1BC3-4678-BBA4-E09B31C2EEA4}" type="presOf" srcId="{CEA84020-B033-4F75-95AC-614B03391FA4}" destId="{359595B1-687D-49F7-90B1-7CDD166B8A5A}" srcOrd="0" destOrd="0" presId="urn:microsoft.com/office/officeart/2009/3/layout/RandomtoResultProcess"/>
    <dgm:cxn modelId="{2665D838-2172-46F5-8EBB-BC7B30A3D94F}" srcId="{D088832A-2BF0-48AD-B925-0FC84E5EB074}" destId="{2A29CE42-6494-433D-9054-25C874CA62CD}" srcOrd="2" destOrd="0" parTransId="{C39D7024-87A7-408D-ACF7-208A2122A746}" sibTransId="{A1588651-F4CD-4B94-8F38-8887DE0D6821}"/>
    <dgm:cxn modelId="{882FE63C-8E16-4C5A-8ED3-BE7F2BDEA905}" srcId="{2A29CE42-6494-433D-9054-25C874CA62CD}" destId="{C16D2E9B-8685-4241-BAAC-131B4EC650DF}" srcOrd="0" destOrd="0" parTransId="{B5F0E45A-B46D-4C1F-B953-629A95B15CAD}" sibTransId="{BAFA786A-4E6C-4301-8674-599D9D59B4FE}"/>
    <dgm:cxn modelId="{608A9D60-D139-43C8-AB18-EA44D022D424}" type="presOf" srcId="{8638FC4C-7742-42ED-A5E5-35F26B18E9D7}" destId="{972D9624-9DAF-4AF8-AA0C-D37404A6F84F}" srcOrd="0" destOrd="0" presId="urn:microsoft.com/office/officeart/2009/3/layout/RandomtoResultProcess"/>
    <dgm:cxn modelId="{C0961372-2925-407D-8504-3E9780E762B2}" type="presOf" srcId="{C9FBFED0-00B1-4B1E-990B-B4890CA93067}" destId="{0E8104A4-6E15-4370-9CC0-FF3D106932DD}" srcOrd="0" destOrd="0" presId="urn:microsoft.com/office/officeart/2009/3/layout/RandomtoResultProcess"/>
    <dgm:cxn modelId="{2F9DD55A-5FB2-475E-8C58-068ADA776A58}" type="presOf" srcId="{E22798BA-B49B-4E7E-8594-BC3B1176A56B}" destId="{06D5F4B8-04DA-4E29-A0EC-C12322F39B8F}" srcOrd="0" destOrd="0" presId="urn:microsoft.com/office/officeart/2009/3/layout/RandomtoResultProcess"/>
    <dgm:cxn modelId="{5EEAC27D-548D-496A-ABA8-BE48F519D77C}" srcId="{D088832A-2BF0-48AD-B925-0FC84E5EB074}" destId="{8A44FFEB-0C2A-4700-A211-3D6E5DA855F0}" srcOrd="4" destOrd="0" parTransId="{C086CA46-DF58-4868-B5F8-8B0BF3383585}" sibTransId="{89E15733-8723-49D9-A0FF-5C2D955C2A45}"/>
    <dgm:cxn modelId="{A2E81784-A989-40F3-9C73-2CFB50A6CE6B}" srcId="{8A44FFEB-0C2A-4700-A211-3D6E5DA855F0}" destId="{2D265349-77BB-4E56-92F0-129627F9F393}" srcOrd="0" destOrd="0" parTransId="{3AA7A8A0-CF94-4958-B06E-D1BD65E9C760}" sibTransId="{6AB37121-1A0F-4DC7-B688-D31D5A3BBC69}"/>
    <dgm:cxn modelId="{DC8C3390-1149-4367-81FA-FA6EBC16AD76}" srcId="{D088832A-2BF0-48AD-B925-0FC84E5EB074}" destId="{8638FC4C-7742-42ED-A5E5-35F26B18E9D7}" srcOrd="5" destOrd="0" parTransId="{8405456A-D9B8-4C58-B46E-1F9A89B060E2}" sibTransId="{B86EBB07-9962-41E4-B591-92308379F40B}"/>
    <dgm:cxn modelId="{982DAB97-9B88-4E6C-878F-A6F0A70171E6}" type="presOf" srcId="{2D265349-77BB-4E56-92F0-129627F9F393}" destId="{0E15E0D3-55DD-4E64-80BA-53876F9C12F1}" srcOrd="0" destOrd="0" presId="urn:microsoft.com/office/officeart/2009/3/layout/RandomtoResultProcess"/>
    <dgm:cxn modelId="{E5E8B19F-9D27-49ED-B213-5FCA1D93B036}" srcId="{D088832A-2BF0-48AD-B925-0FC84E5EB074}" destId="{DA352288-29F1-4306-B219-267DC8E30224}" srcOrd="0" destOrd="0" parTransId="{ACCE0F11-2255-41F4-8BDC-84BE661EF09E}" sibTransId="{461EF675-E3FF-46DB-9CE5-E697BEEF9FCF}"/>
    <dgm:cxn modelId="{7D4713A0-40E7-4519-9ECF-7095B3D28D16}" type="presOf" srcId="{F466AD7F-9557-4F8D-80E4-8D6B1A4E641C}" destId="{AABC343C-B63D-44B2-BDC3-D0BEC6351C30}" srcOrd="0" destOrd="0" presId="urn:microsoft.com/office/officeart/2009/3/layout/RandomtoResultProcess"/>
    <dgm:cxn modelId="{D0840DAD-856B-41FA-9B13-8D58E134A27C}" type="presOf" srcId="{F29AF630-5A98-4DD0-9AC7-D6855D606DC4}" destId="{77913EE1-6774-408D-873F-B560CACF1031}" srcOrd="0" destOrd="0" presId="urn:microsoft.com/office/officeart/2009/3/layout/RandomtoResultProcess"/>
    <dgm:cxn modelId="{5B0651BC-C0F5-46B2-8FD8-E3310062E58B}" type="presOf" srcId="{435DD816-A1AF-4C11-9AA9-78D38CB90E0C}" destId="{CAA79121-B246-44D0-B60A-A3B560EED713}" srcOrd="0" destOrd="0" presId="urn:microsoft.com/office/officeart/2009/3/layout/RandomtoResultProcess"/>
    <dgm:cxn modelId="{414C58BE-6B2D-4FC9-B0EC-F4A9800CBA0B}" type="presOf" srcId="{2A29CE42-6494-433D-9054-25C874CA62CD}" destId="{50DD3705-525D-48F4-BBE6-C3B43B3C5DA4}" srcOrd="0" destOrd="0" presId="urn:microsoft.com/office/officeart/2009/3/layout/RandomtoResultProcess"/>
    <dgm:cxn modelId="{81CAD4C7-E739-4809-A95D-73DE8535F16A}" srcId="{8B5F4550-069E-481C-B069-7B9286EE51B3}" destId="{F466AD7F-9557-4F8D-80E4-8D6B1A4E641C}" srcOrd="0" destOrd="0" parTransId="{0F2B1B5A-7DED-48C9-B303-CEA2221CC01F}" sibTransId="{7C96CB91-BD29-43AD-BA7B-0FDDA19EE0A2}"/>
    <dgm:cxn modelId="{C33F65DB-1AC9-4CBC-A8ED-99CE3836EB3C}" srcId="{D088832A-2BF0-48AD-B925-0FC84E5EB074}" destId="{DD7B0A73-5E9E-420A-915C-0ECD39B615CD}" srcOrd="3" destOrd="0" parTransId="{B36A5DDF-09CA-433E-B37F-DD2BADD45136}" sibTransId="{F05B6D15-1139-4DA2-BC60-EC48144E3469}"/>
    <dgm:cxn modelId="{30E1E9DB-8E95-42FB-BAB7-2A37DD5490D8}" type="presOf" srcId="{DD7B0A73-5E9E-420A-915C-0ECD39B615CD}" destId="{182DD952-D1B5-4BBE-9DE9-9B77429F87BE}" srcOrd="0" destOrd="0" presId="urn:microsoft.com/office/officeart/2009/3/layout/RandomtoResultProcess"/>
    <dgm:cxn modelId="{C7E209E0-DF06-40FC-BB7D-75E4DE3BDBF6}" type="presOf" srcId="{8B5F4550-069E-481C-B069-7B9286EE51B3}" destId="{E4200F23-4D41-42F4-BB54-E96B77D5BB0A}" srcOrd="0" destOrd="0" presId="urn:microsoft.com/office/officeart/2009/3/layout/RandomtoResultProcess"/>
    <dgm:cxn modelId="{4EC972E0-3C00-4F32-803B-2867B26CBF7D}" srcId="{DD7B0A73-5E9E-420A-915C-0ECD39B615CD}" destId="{F29AF630-5A98-4DD0-9AC7-D6855D606DC4}" srcOrd="0" destOrd="0" parTransId="{D747ACA6-EF71-421C-B3B6-518AA4E61C37}" sibTransId="{52F31401-0D58-4286-9359-42C9434B34B9}"/>
    <dgm:cxn modelId="{8AA662E8-CDC6-446A-B601-F666A6B4DD85}" srcId="{DA352288-29F1-4306-B219-267DC8E30224}" destId="{435DD816-A1AF-4C11-9AA9-78D38CB90E0C}" srcOrd="0" destOrd="0" parTransId="{6D3D8601-A0F4-4A29-A1E2-C69540C028CA}" sibTransId="{F8AFE21C-53D3-4AC3-B8A5-4195D24D127C}"/>
    <dgm:cxn modelId="{515AC1EB-4863-4BE2-B782-15CDECFF098E}" type="presOf" srcId="{8A44FFEB-0C2A-4700-A211-3D6E5DA855F0}" destId="{67B9D317-EF7E-484A-A2D0-0A64E4DB76C2}" srcOrd="0" destOrd="0" presId="urn:microsoft.com/office/officeart/2009/3/layout/RandomtoResultProcess"/>
    <dgm:cxn modelId="{FB8639F1-4055-497A-AC5D-808455DF9343}" srcId="{D088832A-2BF0-48AD-B925-0FC84E5EB074}" destId="{CEA84020-B033-4F75-95AC-614B03391FA4}" srcOrd="6" destOrd="0" parTransId="{E0358A7E-375F-4203-98CC-553F350606B4}" sibTransId="{FFF7487C-A04C-4FA0-966E-9DD2920114FF}"/>
    <dgm:cxn modelId="{F6C4277E-54C6-4F22-BC0F-9D327B02D11F}" type="presParOf" srcId="{966B912B-14CA-46ED-A79B-78C136466242}" destId="{E9D3500C-DD53-4FD7-8D11-239C870A45AD}" srcOrd="0" destOrd="0" presId="urn:microsoft.com/office/officeart/2009/3/layout/RandomtoResultProcess"/>
    <dgm:cxn modelId="{D416AB33-F40A-450C-8CB3-DE454C5BF524}" type="presParOf" srcId="{E9D3500C-DD53-4FD7-8D11-239C870A45AD}" destId="{6DC24A58-7537-432B-8AC0-0E3836FB5771}" srcOrd="0" destOrd="0" presId="urn:microsoft.com/office/officeart/2009/3/layout/RandomtoResultProcess"/>
    <dgm:cxn modelId="{5C416C27-6ED9-4748-A3D1-B337282EF4AE}" type="presParOf" srcId="{E9D3500C-DD53-4FD7-8D11-239C870A45AD}" destId="{CAA79121-B246-44D0-B60A-A3B560EED713}" srcOrd="1" destOrd="0" presId="urn:microsoft.com/office/officeart/2009/3/layout/RandomtoResultProcess"/>
    <dgm:cxn modelId="{D0398714-AC8B-4BBA-83B5-21606D70E5E8}" type="presParOf" srcId="{E9D3500C-DD53-4FD7-8D11-239C870A45AD}" destId="{CCBFBD97-85C2-4605-8DFD-863E7DDAB568}" srcOrd="2" destOrd="0" presId="urn:microsoft.com/office/officeart/2009/3/layout/RandomtoResultProcess"/>
    <dgm:cxn modelId="{57A9955B-FC5F-4293-814A-43DD0BC613EE}" type="presParOf" srcId="{E9D3500C-DD53-4FD7-8D11-239C870A45AD}" destId="{43625E4C-2C33-443C-8EB0-2D72DC88F64F}" srcOrd="3" destOrd="0" presId="urn:microsoft.com/office/officeart/2009/3/layout/RandomtoResultProcess"/>
    <dgm:cxn modelId="{E624098F-27BF-49E7-ABEE-1D5CC2E8D841}" type="presParOf" srcId="{E9D3500C-DD53-4FD7-8D11-239C870A45AD}" destId="{78BC020A-39B5-4D79-960C-B9C6EC049BF7}" srcOrd="4" destOrd="0" presId="urn:microsoft.com/office/officeart/2009/3/layout/RandomtoResultProcess"/>
    <dgm:cxn modelId="{2A50DFE4-A0F8-4C5E-B420-2EFD3B21D66E}" type="presParOf" srcId="{E9D3500C-DD53-4FD7-8D11-239C870A45AD}" destId="{65FF60BB-F5EC-4B59-AC57-701AC66FEF4C}" srcOrd="5" destOrd="0" presId="urn:microsoft.com/office/officeart/2009/3/layout/RandomtoResultProcess"/>
    <dgm:cxn modelId="{3DF5868C-9405-4E31-9CAD-D83C338C4506}" type="presParOf" srcId="{E9D3500C-DD53-4FD7-8D11-239C870A45AD}" destId="{34D3FD90-5E22-4255-B96C-0FDC5AA87B5A}" srcOrd="6" destOrd="0" presId="urn:microsoft.com/office/officeart/2009/3/layout/RandomtoResultProcess"/>
    <dgm:cxn modelId="{54874FE4-B101-4347-8EDD-09CEB994F26E}" type="presParOf" srcId="{E9D3500C-DD53-4FD7-8D11-239C870A45AD}" destId="{BB75CC54-8CE7-45F4-B9B1-D6832F28FA31}" srcOrd="7" destOrd="0" presId="urn:microsoft.com/office/officeart/2009/3/layout/RandomtoResultProcess"/>
    <dgm:cxn modelId="{986EA8D0-2269-458A-9FA5-B5CA0E45163A}" type="presParOf" srcId="{E9D3500C-DD53-4FD7-8D11-239C870A45AD}" destId="{4B1C386B-90DC-422D-A53F-897ED7567800}" srcOrd="8" destOrd="0" presId="urn:microsoft.com/office/officeart/2009/3/layout/RandomtoResultProcess"/>
    <dgm:cxn modelId="{1DF265B2-CFD0-4FC2-BA6B-17D2033973BF}" type="presParOf" srcId="{E9D3500C-DD53-4FD7-8D11-239C870A45AD}" destId="{E45B30C5-181B-47D8-9630-D02A8F1C8B22}" srcOrd="9" destOrd="0" presId="urn:microsoft.com/office/officeart/2009/3/layout/RandomtoResultProcess"/>
    <dgm:cxn modelId="{BA936825-7995-4CCC-B81D-3276325CFBFE}" type="presParOf" srcId="{E9D3500C-DD53-4FD7-8D11-239C870A45AD}" destId="{BD70DA9D-637D-458F-8E3B-0CC8EDE6A233}" srcOrd="10" destOrd="0" presId="urn:microsoft.com/office/officeart/2009/3/layout/RandomtoResultProcess"/>
    <dgm:cxn modelId="{46EFD8F3-EDDF-4F6B-BD2E-C33A7E6F631D}" type="presParOf" srcId="{E9D3500C-DD53-4FD7-8D11-239C870A45AD}" destId="{D2DB12AA-CAC2-49BD-B41D-D668EFB906F0}" srcOrd="11" destOrd="0" presId="urn:microsoft.com/office/officeart/2009/3/layout/RandomtoResultProcess"/>
    <dgm:cxn modelId="{E3FC0542-D25F-4E1C-BA85-702E4E79FBB3}" type="presParOf" srcId="{E9D3500C-DD53-4FD7-8D11-239C870A45AD}" destId="{2761640B-B146-4FAB-ADAD-32D475FDA4EA}" srcOrd="12" destOrd="0" presId="urn:microsoft.com/office/officeart/2009/3/layout/RandomtoResultProcess"/>
    <dgm:cxn modelId="{B4D7E520-7946-437F-A8C0-B593CE4BDECC}" type="presParOf" srcId="{E9D3500C-DD53-4FD7-8D11-239C870A45AD}" destId="{865336D8-C329-4BFE-8DD2-DDD84BE308CE}" srcOrd="13" destOrd="0" presId="urn:microsoft.com/office/officeart/2009/3/layout/RandomtoResultProcess"/>
    <dgm:cxn modelId="{05CDE78B-796B-477C-A7CA-80E39CC9567F}" type="presParOf" srcId="{E9D3500C-DD53-4FD7-8D11-239C870A45AD}" destId="{FBC5F28A-ACE1-4E46-93F9-B2876798D3B5}" srcOrd="14" destOrd="0" presId="urn:microsoft.com/office/officeart/2009/3/layout/RandomtoResultProcess"/>
    <dgm:cxn modelId="{AEF21B58-966D-418E-884D-CAD18607A1BD}" type="presParOf" srcId="{E9D3500C-DD53-4FD7-8D11-239C870A45AD}" destId="{1DFC4CB3-9F72-4283-865C-6BD2E39408E2}" srcOrd="15" destOrd="0" presId="urn:microsoft.com/office/officeart/2009/3/layout/RandomtoResultProcess"/>
    <dgm:cxn modelId="{2DCA736B-85BD-4609-9D0A-EFEF4026F68C}" type="presParOf" srcId="{E9D3500C-DD53-4FD7-8D11-239C870A45AD}" destId="{C7A06E14-02D3-46A2-AE65-85DDA5BC5B82}" srcOrd="16" destOrd="0" presId="urn:microsoft.com/office/officeart/2009/3/layout/RandomtoResultProcess"/>
    <dgm:cxn modelId="{36E8D0F3-0650-4768-B641-807BAA248689}" type="presParOf" srcId="{E9D3500C-DD53-4FD7-8D11-239C870A45AD}" destId="{602CCDCE-16B5-4DAC-86D6-C798589C5660}" srcOrd="17" destOrd="0" presId="urn:microsoft.com/office/officeart/2009/3/layout/RandomtoResultProcess"/>
    <dgm:cxn modelId="{42062EA3-5847-4DD3-A7D9-8B9E8C674B5E}" type="presParOf" srcId="{E9D3500C-DD53-4FD7-8D11-239C870A45AD}" destId="{3067DC43-A94B-4CE4-9842-28628E68B38E}" srcOrd="18" destOrd="0" presId="urn:microsoft.com/office/officeart/2009/3/layout/RandomtoResultProcess"/>
    <dgm:cxn modelId="{4D11AE02-F3E5-4D22-9314-6ABA1F4269E9}" type="presParOf" srcId="{E9D3500C-DD53-4FD7-8D11-239C870A45AD}" destId="{00E36CFD-ECC7-49C0-A596-BB9F3FB8B915}" srcOrd="19" destOrd="0" presId="urn:microsoft.com/office/officeart/2009/3/layout/RandomtoResultProcess"/>
    <dgm:cxn modelId="{22F36281-1F04-41A3-B58E-A63C95644E7B}" type="presParOf" srcId="{966B912B-14CA-46ED-A79B-78C136466242}" destId="{096E5628-2590-46E1-9032-5F627ADE35AC}" srcOrd="1" destOrd="0" presId="urn:microsoft.com/office/officeart/2009/3/layout/RandomtoResultProcess"/>
    <dgm:cxn modelId="{9760E592-4AA5-47D7-B3F9-437480794A46}" type="presParOf" srcId="{096E5628-2590-46E1-9032-5F627ADE35AC}" destId="{300858E8-0EA6-48C9-8258-3BA48BDF224E}" srcOrd="0" destOrd="0" presId="urn:microsoft.com/office/officeart/2009/3/layout/RandomtoResultProcess"/>
    <dgm:cxn modelId="{ACD7F4CE-C743-4A3B-B2B7-9469E247B547}" type="presParOf" srcId="{096E5628-2590-46E1-9032-5F627ADE35AC}" destId="{6309F954-F745-4B5E-8BD4-7E609823A91B}" srcOrd="1" destOrd="0" presId="urn:microsoft.com/office/officeart/2009/3/layout/RandomtoResultProcess"/>
    <dgm:cxn modelId="{CF29B3FD-CCD0-4506-9365-3F56DA4B894B}" type="presParOf" srcId="{966B912B-14CA-46ED-A79B-78C136466242}" destId="{C06E3180-33D6-4DA3-AA3D-6EF434E1D908}" srcOrd="2" destOrd="0" presId="urn:microsoft.com/office/officeart/2009/3/layout/RandomtoResultProcess"/>
    <dgm:cxn modelId="{A6CE0562-0274-4448-B399-465392AD7E78}" type="presParOf" srcId="{C06E3180-33D6-4DA3-AA3D-6EF434E1D908}" destId="{E4200F23-4D41-42F4-BB54-E96B77D5BB0A}" srcOrd="0" destOrd="0" presId="urn:microsoft.com/office/officeart/2009/3/layout/RandomtoResultProcess"/>
    <dgm:cxn modelId="{19B14BBB-3A8F-4FA1-9005-D4B8E4F7ADF5}" type="presParOf" srcId="{C06E3180-33D6-4DA3-AA3D-6EF434E1D908}" destId="{AABC343C-B63D-44B2-BDC3-D0BEC6351C30}" srcOrd="1" destOrd="0" presId="urn:microsoft.com/office/officeart/2009/3/layout/RandomtoResultProcess"/>
    <dgm:cxn modelId="{996FD52C-866F-4E06-B06E-B30E043E060C}" type="presParOf" srcId="{C06E3180-33D6-4DA3-AA3D-6EF434E1D908}" destId="{19DBD98C-09D4-4032-886F-743957A49D04}" srcOrd="2" destOrd="0" presId="urn:microsoft.com/office/officeart/2009/3/layout/RandomtoResultProcess"/>
    <dgm:cxn modelId="{DB91B558-99A8-47EC-93C6-D613267B393F}" type="presParOf" srcId="{966B912B-14CA-46ED-A79B-78C136466242}" destId="{78D36642-557A-4A9F-9FA4-34578C8DEA31}" srcOrd="3" destOrd="0" presId="urn:microsoft.com/office/officeart/2009/3/layout/RandomtoResultProcess"/>
    <dgm:cxn modelId="{FDE43882-6174-4299-A370-65EAB90DD71F}" type="presParOf" srcId="{78D36642-557A-4A9F-9FA4-34578C8DEA31}" destId="{83455ED9-A10E-43D5-9017-47D7B8F43B8D}" srcOrd="0" destOrd="0" presId="urn:microsoft.com/office/officeart/2009/3/layout/RandomtoResultProcess"/>
    <dgm:cxn modelId="{E34C251E-C8FD-4774-8000-F07576859EEE}" type="presParOf" srcId="{78D36642-557A-4A9F-9FA4-34578C8DEA31}" destId="{82E94B1A-CABA-45EB-821B-29FD361ED46D}" srcOrd="1" destOrd="0" presId="urn:microsoft.com/office/officeart/2009/3/layout/RandomtoResultProcess"/>
    <dgm:cxn modelId="{AF93BC03-0BF1-4CAC-9989-FF8E40660382}" type="presParOf" srcId="{966B912B-14CA-46ED-A79B-78C136466242}" destId="{D22ED5E5-78E7-4F50-A103-2A497D07C898}" srcOrd="4" destOrd="0" presId="urn:microsoft.com/office/officeart/2009/3/layout/RandomtoResultProcess"/>
    <dgm:cxn modelId="{3F595CD7-7D7F-4C7A-A25B-F12411499C0D}" type="presParOf" srcId="{D22ED5E5-78E7-4F50-A103-2A497D07C898}" destId="{50DD3705-525D-48F4-BBE6-C3B43B3C5DA4}" srcOrd="0" destOrd="0" presId="urn:microsoft.com/office/officeart/2009/3/layout/RandomtoResultProcess"/>
    <dgm:cxn modelId="{A157443E-4AF9-4065-BFE5-7C3460CE7894}" type="presParOf" srcId="{D22ED5E5-78E7-4F50-A103-2A497D07C898}" destId="{ADF2A121-6FE4-446E-AC1D-115AC7ADE27F}" srcOrd="1" destOrd="0" presId="urn:microsoft.com/office/officeart/2009/3/layout/RandomtoResultProcess"/>
    <dgm:cxn modelId="{E3FE6E01-43EB-4CDC-A0EC-4CF9A9A9565F}" type="presParOf" srcId="{D22ED5E5-78E7-4F50-A103-2A497D07C898}" destId="{AAEF4795-FE1D-4639-AD5E-075B106465A7}" srcOrd="2" destOrd="0" presId="urn:microsoft.com/office/officeart/2009/3/layout/RandomtoResultProcess"/>
    <dgm:cxn modelId="{DB9CEB2A-1359-4F56-8265-34FBD58A72D4}" type="presParOf" srcId="{966B912B-14CA-46ED-A79B-78C136466242}" destId="{06417486-5C76-4CC1-A7C8-967724444064}" srcOrd="5" destOrd="0" presId="urn:microsoft.com/office/officeart/2009/3/layout/RandomtoResultProcess"/>
    <dgm:cxn modelId="{7F6E1727-6D0E-40EA-8BAC-59C74834A9AE}" type="presParOf" srcId="{06417486-5C76-4CC1-A7C8-967724444064}" destId="{9F5FF284-A909-483E-ABBF-2AAA6A88FAB8}" srcOrd="0" destOrd="0" presId="urn:microsoft.com/office/officeart/2009/3/layout/RandomtoResultProcess"/>
    <dgm:cxn modelId="{45C4353E-F7C2-48A2-B5B6-158963EC56AF}" type="presParOf" srcId="{06417486-5C76-4CC1-A7C8-967724444064}" destId="{A632815E-8DF2-4CA1-A2AD-12922296E471}" srcOrd="1" destOrd="0" presId="urn:microsoft.com/office/officeart/2009/3/layout/RandomtoResultProcess"/>
    <dgm:cxn modelId="{B6F8E322-BA75-46E2-96B9-AD5CF6317B12}" type="presParOf" srcId="{966B912B-14CA-46ED-A79B-78C136466242}" destId="{90FEB0FE-A385-4928-A95F-5A6355AC06B2}" srcOrd="6" destOrd="0" presId="urn:microsoft.com/office/officeart/2009/3/layout/RandomtoResultProcess"/>
    <dgm:cxn modelId="{0C939E98-213F-4240-9212-FF55EC21629E}" type="presParOf" srcId="{90FEB0FE-A385-4928-A95F-5A6355AC06B2}" destId="{182DD952-D1B5-4BBE-9DE9-9B77429F87BE}" srcOrd="0" destOrd="0" presId="urn:microsoft.com/office/officeart/2009/3/layout/RandomtoResultProcess"/>
    <dgm:cxn modelId="{D4F2EBD7-93C9-4366-9D99-FA38C8275AB0}" type="presParOf" srcId="{90FEB0FE-A385-4928-A95F-5A6355AC06B2}" destId="{77913EE1-6774-408D-873F-B560CACF1031}" srcOrd="1" destOrd="0" presId="urn:microsoft.com/office/officeart/2009/3/layout/RandomtoResultProcess"/>
    <dgm:cxn modelId="{D401696E-49F7-4C01-9EF5-4BA73BB1DBAC}" type="presParOf" srcId="{90FEB0FE-A385-4928-A95F-5A6355AC06B2}" destId="{0B0F3C11-6A93-4ED0-A1F3-66876EB67600}" srcOrd="2" destOrd="0" presId="urn:microsoft.com/office/officeart/2009/3/layout/RandomtoResultProcess"/>
    <dgm:cxn modelId="{820C22B1-2CE2-4314-A433-C09FE65C29C4}" type="presParOf" srcId="{966B912B-14CA-46ED-A79B-78C136466242}" destId="{27179036-B9FB-4FC9-AB0F-E0C8192A8150}" srcOrd="7" destOrd="0" presId="urn:microsoft.com/office/officeart/2009/3/layout/RandomtoResultProcess"/>
    <dgm:cxn modelId="{8444776C-D722-42D1-8019-6DAF39932127}" type="presParOf" srcId="{27179036-B9FB-4FC9-AB0F-E0C8192A8150}" destId="{69C7F333-1552-4846-A7C9-CCE6576DAC04}" srcOrd="0" destOrd="0" presId="urn:microsoft.com/office/officeart/2009/3/layout/RandomtoResultProcess"/>
    <dgm:cxn modelId="{69717A0B-AEE5-4D65-AB96-3B3AF6FE5649}" type="presParOf" srcId="{27179036-B9FB-4FC9-AB0F-E0C8192A8150}" destId="{AE11D583-736C-4957-8E9C-E76372107907}" srcOrd="1" destOrd="0" presId="urn:microsoft.com/office/officeart/2009/3/layout/RandomtoResultProcess"/>
    <dgm:cxn modelId="{BCCA9B84-D9E7-4667-9BAD-EE2C1607D1C8}" type="presParOf" srcId="{966B912B-14CA-46ED-A79B-78C136466242}" destId="{E7AD8ED4-DC39-425C-AA2F-8359CB4B8837}" srcOrd="8" destOrd="0" presId="urn:microsoft.com/office/officeart/2009/3/layout/RandomtoResultProcess"/>
    <dgm:cxn modelId="{4A755BD7-5ECA-4A56-ADF0-CD2172BC4307}" type="presParOf" srcId="{E7AD8ED4-DC39-425C-AA2F-8359CB4B8837}" destId="{67B9D317-EF7E-484A-A2D0-0A64E4DB76C2}" srcOrd="0" destOrd="0" presId="urn:microsoft.com/office/officeart/2009/3/layout/RandomtoResultProcess"/>
    <dgm:cxn modelId="{BD90636A-2E2C-464F-AB30-1A5FAF13EC6E}" type="presParOf" srcId="{E7AD8ED4-DC39-425C-AA2F-8359CB4B8837}" destId="{0E15E0D3-55DD-4E64-80BA-53876F9C12F1}" srcOrd="1" destOrd="0" presId="urn:microsoft.com/office/officeart/2009/3/layout/RandomtoResultProcess"/>
    <dgm:cxn modelId="{3EF2E95E-B513-432F-A0DD-E762426F8D37}" type="presParOf" srcId="{E7AD8ED4-DC39-425C-AA2F-8359CB4B8837}" destId="{CA6E7C94-0A99-45BD-994C-4E1F29BC8C41}" srcOrd="2" destOrd="0" presId="urn:microsoft.com/office/officeart/2009/3/layout/RandomtoResultProcess"/>
    <dgm:cxn modelId="{813FD879-A68E-4B38-9F0E-024CFF39D152}" type="presParOf" srcId="{966B912B-14CA-46ED-A79B-78C136466242}" destId="{A7B9E5CE-CDB6-48E7-94A8-6D1F699CDA9E}" srcOrd="9" destOrd="0" presId="urn:microsoft.com/office/officeart/2009/3/layout/RandomtoResultProcess"/>
    <dgm:cxn modelId="{7223625E-7A75-44A3-9F91-DE9C58790AC3}" type="presParOf" srcId="{A7B9E5CE-CDB6-48E7-94A8-6D1F699CDA9E}" destId="{F48636C1-3F41-4E0E-82DD-84F45BF4C78D}" srcOrd="0" destOrd="0" presId="urn:microsoft.com/office/officeart/2009/3/layout/RandomtoResultProcess"/>
    <dgm:cxn modelId="{D02D7038-F7F0-42E7-8AB1-A62000AF4A86}" type="presParOf" srcId="{A7B9E5CE-CDB6-48E7-94A8-6D1F699CDA9E}" destId="{6F941C13-FEE9-4EE0-8190-4FD92DEAB3F3}" srcOrd="1" destOrd="0" presId="urn:microsoft.com/office/officeart/2009/3/layout/RandomtoResultProcess"/>
    <dgm:cxn modelId="{7BF97871-A246-4192-B138-FAE525AD6038}" type="presParOf" srcId="{966B912B-14CA-46ED-A79B-78C136466242}" destId="{1AF407B8-610E-4799-8541-904C27B98D5C}" srcOrd="10" destOrd="0" presId="urn:microsoft.com/office/officeart/2009/3/layout/RandomtoResultProcess"/>
    <dgm:cxn modelId="{9EA60D51-09A8-46B5-902E-98DA13CE076A}" type="presParOf" srcId="{1AF407B8-610E-4799-8541-904C27B98D5C}" destId="{972D9624-9DAF-4AF8-AA0C-D37404A6F84F}" srcOrd="0" destOrd="0" presId="urn:microsoft.com/office/officeart/2009/3/layout/RandomtoResultProcess"/>
    <dgm:cxn modelId="{FC7FA8DE-8F83-4F83-8671-DD45872CFE81}" type="presParOf" srcId="{1AF407B8-610E-4799-8541-904C27B98D5C}" destId="{0E8104A4-6E15-4370-9CC0-FF3D106932DD}" srcOrd="1" destOrd="0" presId="urn:microsoft.com/office/officeart/2009/3/layout/RandomtoResultProcess"/>
    <dgm:cxn modelId="{535E07ED-48D1-418B-846A-1FE73E0F783A}" type="presParOf" srcId="{1AF407B8-610E-4799-8541-904C27B98D5C}" destId="{61821E63-9D49-4B26-ABA2-D8C1F510619C}" srcOrd="2" destOrd="0" presId="urn:microsoft.com/office/officeart/2009/3/layout/RandomtoResultProcess"/>
    <dgm:cxn modelId="{041A17FC-7140-410D-B99A-A8CF85FB7C8C}" type="presParOf" srcId="{966B912B-14CA-46ED-A79B-78C136466242}" destId="{61704A7C-722E-442A-8614-A256176B38D5}" srcOrd="11" destOrd="0" presId="urn:microsoft.com/office/officeart/2009/3/layout/RandomtoResultProcess"/>
    <dgm:cxn modelId="{634CB404-4C4C-477C-88C1-BEC6F142C5E8}" type="presParOf" srcId="{61704A7C-722E-442A-8614-A256176B38D5}" destId="{D3EA496D-236A-48A7-9485-C47339BA4DE5}" srcOrd="0" destOrd="0" presId="urn:microsoft.com/office/officeart/2009/3/layout/RandomtoResultProcess"/>
    <dgm:cxn modelId="{A81ABBBE-0FD7-4DAF-9183-7F1A1A7BEB8A}" type="presParOf" srcId="{61704A7C-722E-442A-8614-A256176B38D5}" destId="{6BF5BBA7-6FF5-4887-8FAA-74C12DEC4F26}" srcOrd="1" destOrd="0" presId="urn:microsoft.com/office/officeart/2009/3/layout/RandomtoResultProcess"/>
    <dgm:cxn modelId="{E1FD7191-15D2-4475-B004-7C92D393A149}" type="presParOf" srcId="{966B912B-14CA-46ED-A79B-78C136466242}" destId="{BFCEBD2F-4218-42D7-937C-B392EB626CAE}" srcOrd="12" destOrd="0" presId="urn:microsoft.com/office/officeart/2009/3/layout/RandomtoResultProcess"/>
    <dgm:cxn modelId="{96C30CAF-CEAA-4DCA-9AC1-3CE549EEBF1D}" type="presParOf" srcId="{BFCEBD2F-4218-42D7-937C-B392EB626CAE}" destId="{359595B1-687D-49F7-90B1-7CDD166B8A5A}" srcOrd="0" destOrd="0" presId="urn:microsoft.com/office/officeart/2009/3/layout/RandomtoResultProcess"/>
    <dgm:cxn modelId="{1293D02B-2D01-400C-A667-A2DA97CA0CE8}" type="presParOf" srcId="{BFCEBD2F-4218-42D7-937C-B392EB626CAE}" destId="{06D5F4B8-04DA-4E29-A0EC-C12322F39B8F}" srcOrd="1" destOrd="0" presId="urn:microsoft.com/office/officeart/2009/3/layout/RandomtoResultProcess"/>
    <dgm:cxn modelId="{AF38FEF8-7C2B-4698-92BB-CC509D2C3133}" type="presParOf" srcId="{BFCEBD2F-4218-42D7-937C-B392EB626CAE}" destId="{2ABF41F6-BD99-4E6D-9E1E-9C6C7938483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75AD9-EB52-4CEF-95C8-8760EBDC493C}">
      <dsp:nvSpPr>
        <dsp:cNvPr id="0" name=""/>
        <dsp:cNvSpPr/>
      </dsp:nvSpPr>
      <dsp:spPr>
        <a:xfrm>
          <a:off x="1036293" y="2449"/>
          <a:ext cx="3114261" cy="78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Computer Vision</a:t>
          </a:r>
        </a:p>
      </dsp:txBody>
      <dsp:txXfrm>
        <a:off x="1059229" y="25385"/>
        <a:ext cx="3068389" cy="737231"/>
      </dsp:txXfrm>
    </dsp:sp>
    <dsp:sp modelId="{7A6C14A2-D95D-4297-9697-A7D0E527F886}">
      <dsp:nvSpPr>
        <dsp:cNvPr id="0" name=""/>
        <dsp:cNvSpPr/>
      </dsp:nvSpPr>
      <dsp:spPr>
        <a:xfrm>
          <a:off x="1347719" y="785553"/>
          <a:ext cx="311426" cy="587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327"/>
              </a:lnTo>
              <a:lnTo>
                <a:pt x="311426" y="5873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59995-1A3E-44C1-BF89-1A30757ED650}">
      <dsp:nvSpPr>
        <dsp:cNvPr id="0" name=""/>
        <dsp:cNvSpPr/>
      </dsp:nvSpPr>
      <dsp:spPr>
        <a:xfrm>
          <a:off x="1659145" y="981328"/>
          <a:ext cx="1252965" cy="783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Scanning Document</a:t>
          </a:r>
        </a:p>
      </dsp:txBody>
      <dsp:txXfrm>
        <a:off x="1682081" y="1004264"/>
        <a:ext cx="1207093" cy="737231"/>
      </dsp:txXfrm>
    </dsp:sp>
    <dsp:sp modelId="{CFB7A883-F7B3-4510-B779-BDA0F1CF2CA4}">
      <dsp:nvSpPr>
        <dsp:cNvPr id="0" name=""/>
        <dsp:cNvSpPr/>
      </dsp:nvSpPr>
      <dsp:spPr>
        <a:xfrm>
          <a:off x="1347719" y="785553"/>
          <a:ext cx="311426" cy="1566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207"/>
              </a:lnTo>
              <a:lnTo>
                <a:pt x="311426" y="15662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2886B-DF9D-403E-B4BA-90F27BBBE1A9}">
      <dsp:nvSpPr>
        <dsp:cNvPr id="0" name=""/>
        <dsp:cNvSpPr/>
      </dsp:nvSpPr>
      <dsp:spPr>
        <a:xfrm>
          <a:off x="1659145" y="1960208"/>
          <a:ext cx="1252965" cy="783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Identify Location of Text</a:t>
          </a:r>
        </a:p>
      </dsp:txBody>
      <dsp:txXfrm>
        <a:off x="1682081" y="1983144"/>
        <a:ext cx="1207093" cy="737231"/>
      </dsp:txXfrm>
    </dsp:sp>
    <dsp:sp modelId="{82A6B658-EE79-4E42-9A22-E32F3593F5A7}">
      <dsp:nvSpPr>
        <dsp:cNvPr id="0" name=""/>
        <dsp:cNvSpPr/>
      </dsp:nvSpPr>
      <dsp:spPr>
        <a:xfrm>
          <a:off x="1347719" y="785553"/>
          <a:ext cx="311426" cy="254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5086"/>
              </a:lnTo>
              <a:lnTo>
                <a:pt x="311426" y="25450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32B67-E51A-4098-B8F4-46DAEDB79D99}">
      <dsp:nvSpPr>
        <dsp:cNvPr id="0" name=""/>
        <dsp:cNvSpPr/>
      </dsp:nvSpPr>
      <dsp:spPr>
        <a:xfrm>
          <a:off x="1659145" y="2939087"/>
          <a:ext cx="1252965" cy="783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Extract Text from Image</a:t>
          </a:r>
        </a:p>
      </dsp:txBody>
      <dsp:txXfrm>
        <a:off x="1682081" y="2962023"/>
        <a:ext cx="1207093" cy="737231"/>
      </dsp:txXfrm>
    </dsp:sp>
    <dsp:sp modelId="{A7A38DDA-38F2-4E36-B04C-55A3B4849AB5}">
      <dsp:nvSpPr>
        <dsp:cNvPr id="0" name=""/>
        <dsp:cNvSpPr/>
      </dsp:nvSpPr>
      <dsp:spPr>
        <a:xfrm>
          <a:off x="4542106" y="2449"/>
          <a:ext cx="3114261" cy="783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Natural Language Processing</a:t>
          </a:r>
        </a:p>
      </dsp:txBody>
      <dsp:txXfrm>
        <a:off x="4565042" y="25385"/>
        <a:ext cx="3068389" cy="737231"/>
      </dsp:txXfrm>
    </dsp:sp>
    <dsp:sp modelId="{EF1F602A-1605-4C2C-93F2-6F0E67E65664}">
      <dsp:nvSpPr>
        <dsp:cNvPr id="0" name=""/>
        <dsp:cNvSpPr/>
      </dsp:nvSpPr>
      <dsp:spPr>
        <a:xfrm>
          <a:off x="4853533" y="785553"/>
          <a:ext cx="311426" cy="587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327"/>
              </a:lnTo>
              <a:lnTo>
                <a:pt x="311426" y="5873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85412-FECA-42D8-B483-6D3BF80F1133}">
      <dsp:nvSpPr>
        <dsp:cNvPr id="0" name=""/>
        <dsp:cNvSpPr/>
      </dsp:nvSpPr>
      <dsp:spPr>
        <a:xfrm>
          <a:off x="5164959" y="981328"/>
          <a:ext cx="1252965" cy="783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Extract Entities from Text</a:t>
          </a:r>
        </a:p>
      </dsp:txBody>
      <dsp:txXfrm>
        <a:off x="5187895" y="1004264"/>
        <a:ext cx="1207093" cy="737231"/>
      </dsp:txXfrm>
    </dsp:sp>
    <dsp:sp modelId="{ACC8DFD9-67D0-4674-81B5-788642D8F28D}">
      <dsp:nvSpPr>
        <dsp:cNvPr id="0" name=""/>
        <dsp:cNvSpPr/>
      </dsp:nvSpPr>
      <dsp:spPr>
        <a:xfrm>
          <a:off x="4853533" y="785553"/>
          <a:ext cx="311426" cy="1566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207"/>
              </a:lnTo>
              <a:lnTo>
                <a:pt x="311426" y="15662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7DAA6-02DB-40E7-B59D-21B4DE689F4C}">
      <dsp:nvSpPr>
        <dsp:cNvPr id="0" name=""/>
        <dsp:cNvSpPr/>
      </dsp:nvSpPr>
      <dsp:spPr>
        <a:xfrm>
          <a:off x="5164959" y="1960208"/>
          <a:ext cx="1252965" cy="783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Cleaning and Parsing</a:t>
          </a:r>
        </a:p>
      </dsp:txBody>
      <dsp:txXfrm>
        <a:off x="5187895" y="1983144"/>
        <a:ext cx="1207093" cy="737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24A58-7537-432B-8AC0-0E3836FB5771}">
      <dsp:nvSpPr>
        <dsp:cNvPr id="0" name=""/>
        <dsp:cNvSpPr/>
      </dsp:nvSpPr>
      <dsp:spPr>
        <a:xfrm>
          <a:off x="86780" y="1429870"/>
          <a:ext cx="1240685" cy="40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Setting up Project</a:t>
          </a:r>
        </a:p>
      </dsp:txBody>
      <dsp:txXfrm>
        <a:off x="86780" y="1429870"/>
        <a:ext cx="1240685" cy="408862"/>
      </dsp:txXfrm>
    </dsp:sp>
    <dsp:sp modelId="{CAA79121-B246-44D0-B60A-A3B560EED713}">
      <dsp:nvSpPr>
        <dsp:cNvPr id="0" name=""/>
        <dsp:cNvSpPr/>
      </dsp:nvSpPr>
      <dsp:spPr>
        <a:xfrm>
          <a:off x="86780" y="2292020"/>
          <a:ext cx="1240685" cy="766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Installation</a:t>
          </a:r>
        </a:p>
      </dsp:txBody>
      <dsp:txXfrm>
        <a:off x="86780" y="2292020"/>
        <a:ext cx="1240685" cy="766008"/>
      </dsp:txXfrm>
    </dsp:sp>
    <dsp:sp modelId="{CCBFBD97-85C2-4605-8DFD-863E7DDAB568}">
      <dsp:nvSpPr>
        <dsp:cNvPr id="0" name=""/>
        <dsp:cNvSpPr/>
      </dsp:nvSpPr>
      <dsp:spPr>
        <a:xfrm>
          <a:off x="85370" y="1305520"/>
          <a:ext cx="98690" cy="98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25E4C-2C33-443C-8EB0-2D72DC88F64F}">
      <dsp:nvSpPr>
        <dsp:cNvPr id="0" name=""/>
        <dsp:cNvSpPr/>
      </dsp:nvSpPr>
      <dsp:spPr>
        <a:xfrm>
          <a:off x="154454" y="1167353"/>
          <a:ext cx="98690" cy="98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C020A-39B5-4D79-960C-B9C6EC049BF7}">
      <dsp:nvSpPr>
        <dsp:cNvPr id="0" name=""/>
        <dsp:cNvSpPr/>
      </dsp:nvSpPr>
      <dsp:spPr>
        <a:xfrm>
          <a:off x="320255" y="1194986"/>
          <a:ext cx="155085" cy="155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F60BB-F5EC-4B59-AC57-701AC66FEF4C}">
      <dsp:nvSpPr>
        <dsp:cNvPr id="0" name=""/>
        <dsp:cNvSpPr/>
      </dsp:nvSpPr>
      <dsp:spPr>
        <a:xfrm>
          <a:off x="458422" y="1043002"/>
          <a:ext cx="98690" cy="98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3FD90-5E22-4255-B96C-0FDC5AA87B5A}">
      <dsp:nvSpPr>
        <dsp:cNvPr id="0" name=""/>
        <dsp:cNvSpPr/>
      </dsp:nvSpPr>
      <dsp:spPr>
        <a:xfrm>
          <a:off x="638039" y="987735"/>
          <a:ext cx="98690" cy="98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5CC54-8CE7-45F4-B9B1-D6832F28FA31}">
      <dsp:nvSpPr>
        <dsp:cNvPr id="0" name=""/>
        <dsp:cNvSpPr/>
      </dsp:nvSpPr>
      <dsp:spPr>
        <a:xfrm>
          <a:off x="859107" y="1084452"/>
          <a:ext cx="98690" cy="98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C386B-90DC-422D-A53F-897ED7567800}">
      <dsp:nvSpPr>
        <dsp:cNvPr id="0" name=""/>
        <dsp:cNvSpPr/>
      </dsp:nvSpPr>
      <dsp:spPr>
        <a:xfrm>
          <a:off x="997274" y="1153536"/>
          <a:ext cx="155085" cy="155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B30C5-181B-47D8-9630-D02A8F1C8B22}">
      <dsp:nvSpPr>
        <dsp:cNvPr id="0" name=""/>
        <dsp:cNvSpPr/>
      </dsp:nvSpPr>
      <dsp:spPr>
        <a:xfrm>
          <a:off x="1190709" y="1305520"/>
          <a:ext cx="98690" cy="98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0DA9D-637D-458F-8E3B-0CC8EDE6A233}">
      <dsp:nvSpPr>
        <dsp:cNvPr id="0" name=""/>
        <dsp:cNvSpPr/>
      </dsp:nvSpPr>
      <dsp:spPr>
        <a:xfrm>
          <a:off x="1273609" y="1457504"/>
          <a:ext cx="98690" cy="98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B12AA-CAC2-49BD-B41D-D668EFB906F0}">
      <dsp:nvSpPr>
        <dsp:cNvPr id="0" name=""/>
        <dsp:cNvSpPr/>
      </dsp:nvSpPr>
      <dsp:spPr>
        <a:xfrm>
          <a:off x="555139" y="1167353"/>
          <a:ext cx="253776" cy="2537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1640B-B146-4FAB-ADAD-32D475FDA4EA}">
      <dsp:nvSpPr>
        <dsp:cNvPr id="0" name=""/>
        <dsp:cNvSpPr/>
      </dsp:nvSpPr>
      <dsp:spPr>
        <a:xfrm>
          <a:off x="16287" y="1692388"/>
          <a:ext cx="98690" cy="98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336D8-C329-4BFE-8DD2-DDD84BE308CE}">
      <dsp:nvSpPr>
        <dsp:cNvPr id="0" name=""/>
        <dsp:cNvSpPr/>
      </dsp:nvSpPr>
      <dsp:spPr>
        <a:xfrm>
          <a:off x="99187" y="1816739"/>
          <a:ext cx="155085" cy="155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5F28A-ACE1-4E46-93F9-B2876798D3B5}">
      <dsp:nvSpPr>
        <dsp:cNvPr id="0" name=""/>
        <dsp:cNvSpPr/>
      </dsp:nvSpPr>
      <dsp:spPr>
        <a:xfrm>
          <a:off x="306438" y="1927273"/>
          <a:ext cx="225579" cy="225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C4CB3-9F72-4283-865C-6BD2E39408E2}">
      <dsp:nvSpPr>
        <dsp:cNvPr id="0" name=""/>
        <dsp:cNvSpPr/>
      </dsp:nvSpPr>
      <dsp:spPr>
        <a:xfrm>
          <a:off x="596589" y="2106890"/>
          <a:ext cx="98690" cy="98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06E14-02D3-46A2-AE65-85DDA5BC5B82}">
      <dsp:nvSpPr>
        <dsp:cNvPr id="0" name=""/>
        <dsp:cNvSpPr/>
      </dsp:nvSpPr>
      <dsp:spPr>
        <a:xfrm>
          <a:off x="651856" y="1927273"/>
          <a:ext cx="155085" cy="155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CCDCE-16B5-4DAC-86D6-C798589C5660}">
      <dsp:nvSpPr>
        <dsp:cNvPr id="0" name=""/>
        <dsp:cNvSpPr/>
      </dsp:nvSpPr>
      <dsp:spPr>
        <a:xfrm>
          <a:off x="790023" y="2120707"/>
          <a:ext cx="98690" cy="98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7DC43-A94B-4CE4-9842-28628E68B38E}">
      <dsp:nvSpPr>
        <dsp:cNvPr id="0" name=""/>
        <dsp:cNvSpPr/>
      </dsp:nvSpPr>
      <dsp:spPr>
        <a:xfrm>
          <a:off x="914374" y="1899639"/>
          <a:ext cx="225579" cy="225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36CFD-ECC7-49C0-A596-BB9F3FB8B915}">
      <dsp:nvSpPr>
        <dsp:cNvPr id="0" name=""/>
        <dsp:cNvSpPr/>
      </dsp:nvSpPr>
      <dsp:spPr>
        <a:xfrm>
          <a:off x="1218342" y="1844372"/>
          <a:ext cx="155085" cy="155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858E8-0EA6-48C9-8258-3BA48BDF224E}">
      <dsp:nvSpPr>
        <dsp:cNvPr id="0" name=""/>
        <dsp:cNvSpPr/>
      </dsp:nvSpPr>
      <dsp:spPr>
        <a:xfrm>
          <a:off x="1373428" y="1194756"/>
          <a:ext cx="455464" cy="86953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00F23-4D41-42F4-BB54-E96B77D5BB0A}">
      <dsp:nvSpPr>
        <dsp:cNvPr id="0" name=""/>
        <dsp:cNvSpPr/>
      </dsp:nvSpPr>
      <dsp:spPr>
        <a:xfrm>
          <a:off x="1828892" y="1195179"/>
          <a:ext cx="1242176" cy="86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Preparation</a:t>
          </a:r>
        </a:p>
      </dsp:txBody>
      <dsp:txXfrm>
        <a:off x="1828892" y="1195179"/>
        <a:ext cx="1242176" cy="869523"/>
      </dsp:txXfrm>
    </dsp:sp>
    <dsp:sp modelId="{AABC343C-B63D-44B2-BDC3-D0BEC6351C30}">
      <dsp:nvSpPr>
        <dsp:cNvPr id="0" name=""/>
        <dsp:cNvSpPr/>
      </dsp:nvSpPr>
      <dsp:spPr>
        <a:xfrm>
          <a:off x="1828892" y="2292020"/>
          <a:ext cx="1242176" cy="766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Extract text and Location from Business Card</a:t>
          </a:r>
        </a:p>
      </dsp:txBody>
      <dsp:txXfrm>
        <a:off x="1828892" y="2292020"/>
        <a:ext cx="1242176" cy="766008"/>
      </dsp:txXfrm>
    </dsp:sp>
    <dsp:sp modelId="{83455ED9-A10E-43D5-9017-47D7B8F43B8D}">
      <dsp:nvSpPr>
        <dsp:cNvPr id="0" name=""/>
        <dsp:cNvSpPr/>
      </dsp:nvSpPr>
      <dsp:spPr>
        <a:xfrm>
          <a:off x="3071069" y="1194756"/>
          <a:ext cx="455464" cy="86953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D3705-525D-48F4-BBE6-C3B43B3C5DA4}">
      <dsp:nvSpPr>
        <dsp:cNvPr id="0" name=""/>
        <dsp:cNvSpPr/>
      </dsp:nvSpPr>
      <dsp:spPr>
        <a:xfrm>
          <a:off x="3526533" y="1195179"/>
          <a:ext cx="1242176" cy="86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Labelling</a:t>
          </a:r>
        </a:p>
      </dsp:txBody>
      <dsp:txXfrm>
        <a:off x="3526533" y="1195179"/>
        <a:ext cx="1242176" cy="869523"/>
      </dsp:txXfrm>
    </dsp:sp>
    <dsp:sp modelId="{ADF2A121-6FE4-446E-AC1D-115AC7ADE27F}">
      <dsp:nvSpPr>
        <dsp:cNvPr id="0" name=""/>
        <dsp:cNvSpPr/>
      </dsp:nvSpPr>
      <dsp:spPr>
        <a:xfrm>
          <a:off x="3526533" y="2292020"/>
          <a:ext cx="1242176" cy="766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BIO Tagging</a:t>
          </a:r>
        </a:p>
      </dsp:txBody>
      <dsp:txXfrm>
        <a:off x="3526533" y="2292020"/>
        <a:ext cx="1242176" cy="766008"/>
      </dsp:txXfrm>
    </dsp:sp>
    <dsp:sp modelId="{9F5FF284-A909-483E-ABBF-2AAA6A88FAB8}">
      <dsp:nvSpPr>
        <dsp:cNvPr id="0" name=""/>
        <dsp:cNvSpPr/>
      </dsp:nvSpPr>
      <dsp:spPr>
        <a:xfrm>
          <a:off x="4768710" y="1194756"/>
          <a:ext cx="455464" cy="86953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D952-D1B5-4BBE-9DE9-9B77429F87BE}">
      <dsp:nvSpPr>
        <dsp:cNvPr id="0" name=""/>
        <dsp:cNvSpPr/>
      </dsp:nvSpPr>
      <dsp:spPr>
        <a:xfrm>
          <a:off x="5224174" y="1195179"/>
          <a:ext cx="1242176" cy="86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Pre-processing</a:t>
          </a:r>
        </a:p>
      </dsp:txBody>
      <dsp:txXfrm>
        <a:off x="5224174" y="1195179"/>
        <a:ext cx="1242176" cy="869523"/>
      </dsp:txXfrm>
    </dsp:sp>
    <dsp:sp modelId="{77913EE1-6774-408D-873F-B560CACF1031}">
      <dsp:nvSpPr>
        <dsp:cNvPr id="0" name=""/>
        <dsp:cNvSpPr/>
      </dsp:nvSpPr>
      <dsp:spPr>
        <a:xfrm>
          <a:off x="5224174" y="2292020"/>
          <a:ext cx="1242176" cy="766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Text Cleaning &amp; Processing</a:t>
          </a:r>
        </a:p>
      </dsp:txBody>
      <dsp:txXfrm>
        <a:off x="5224174" y="2292020"/>
        <a:ext cx="1242176" cy="766008"/>
      </dsp:txXfrm>
    </dsp:sp>
    <dsp:sp modelId="{69C7F333-1552-4846-A7C9-CCE6576DAC04}">
      <dsp:nvSpPr>
        <dsp:cNvPr id="0" name=""/>
        <dsp:cNvSpPr/>
      </dsp:nvSpPr>
      <dsp:spPr>
        <a:xfrm>
          <a:off x="6466350" y="1194756"/>
          <a:ext cx="455464" cy="86953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9D317-EF7E-484A-A2D0-0A64E4DB76C2}">
      <dsp:nvSpPr>
        <dsp:cNvPr id="0" name=""/>
        <dsp:cNvSpPr/>
      </dsp:nvSpPr>
      <dsp:spPr>
        <a:xfrm>
          <a:off x="6921815" y="1195179"/>
          <a:ext cx="1242176" cy="86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Training Named Entity Recognition</a:t>
          </a:r>
        </a:p>
      </dsp:txBody>
      <dsp:txXfrm>
        <a:off x="6921815" y="1195179"/>
        <a:ext cx="1242176" cy="869523"/>
      </dsp:txXfrm>
    </dsp:sp>
    <dsp:sp modelId="{0E15E0D3-55DD-4E64-80BA-53876F9C12F1}">
      <dsp:nvSpPr>
        <dsp:cNvPr id="0" name=""/>
        <dsp:cNvSpPr/>
      </dsp:nvSpPr>
      <dsp:spPr>
        <a:xfrm>
          <a:off x="6921815" y="2292020"/>
          <a:ext cx="1242176" cy="766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Train Machine Learning Model</a:t>
          </a:r>
        </a:p>
      </dsp:txBody>
      <dsp:txXfrm>
        <a:off x="6921815" y="2292020"/>
        <a:ext cx="1242176" cy="766008"/>
      </dsp:txXfrm>
    </dsp:sp>
    <dsp:sp modelId="{F48636C1-3F41-4E0E-82DD-84F45BF4C78D}">
      <dsp:nvSpPr>
        <dsp:cNvPr id="0" name=""/>
        <dsp:cNvSpPr/>
      </dsp:nvSpPr>
      <dsp:spPr>
        <a:xfrm>
          <a:off x="8163991" y="1194756"/>
          <a:ext cx="455464" cy="86953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D9624-9DAF-4AF8-AA0C-D37404A6F84F}">
      <dsp:nvSpPr>
        <dsp:cNvPr id="0" name=""/>
        <dsp:cNvSpPr/>
      </dsp:nvSpPr>
      <dsp:spPr>
        <a:xfrm>
          <a:off x="8619456" y="1195179"/>
          <a:ext cx="1242176" cy="86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Prediction</a:t>
          </a:r>
        </a:p>
      </dsp:txBody>
      <dsp:txXfrm>
        <a:off x="8619456" y="1195179"/>
        <a:ext cx="1242176" cy="869523"/>
      </dsp:txXfrm>
    </dsp:sp>
    <dsp:sp modelId="{0E8104A4-6E15-4370-9CC0-FF3D106932DD}">
      <dsp:nvSpPr>
        <dsp:cNvPr id="0" name=""/>
        <dsp:cNvSpPr/>
      </dsp:nvSpPr>
      <dsp:spPr>
        <a:xfrm>
          <a:off x="8619456" y="2292020"/>
          <a:ext cx="1242176" cy="766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Parsing and Bounding Box</a:t>
          </a:r>
        </a:p>
      </dsp:txBody>
      <dsp:txXfrm>
        <a:off x="8619456" y="2292020"/>
        <a:ext cx="1242176" cy="766008"/>
      </dsp:txXfrm>
    </dsp:sp>
    <dsp:sp modelId="{D3EA496D-236A-48A7-9485-C47339BA4DE5}">
      <dsp:nvSpPr>
        <dsp:cNvPr id="0" name=""/>
        <dsp:cNvSpPr/>
      </dsp:nvSpPr>
      <dsp:spPr>
        <a:xfrm>
          <a:off x="9861632" y="1194756"/>
          <a:ext cx="455464" cy="86953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595B1-687D-49F7-90B1-7CDD166B8A5A}">
      <dsp:nvSpPr>
        <dsp:cNvPr id="0" name=""/>
        <dsp:cNvSpPr/>
      </dsp:nvSpPr>
      <dsp:spPr>
        <a:xfrm>
          <a:off x="10410260" y="1133070"/>
          <a:ext cx="1055849" cy="10558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Document Scanner App</a:t>
          </a:r>
        </a:p>
      </dsp:txBody>
      <dsp:txXfrm>
        <a:off x="10564886" y="1287696"/>
        <a:ext cx="746597" cy="746597"/>
      </dsp:txXfrm>
    </dsp:sp>
    <dsp:sp modelId="{06D5F4B8-04DA-4E29-A0EC-C12322F39B8F}">
      <dsp:nvSpPr>
        <dsp:cNvPr id="0" name=""/>
        <dsp:cNvSpPr/>
      </dsp:nvSpPr>
      <dsp:spPr>
        <a:xfrm>
          <a:off x="10317097" y="2292020"/>
          <a:ext cx="1242176" cy="766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Automatic Document Scanning App</a:t>
          </a:r>
        </a:p>
      </dsp:txBody>
      <dsp:txXfrm>
        <a:off x="10317097" y="2292020"/>
        <a:ext cx="1242176" cy="76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9DD41-47D8-4356-8F66-825875B10ED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35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3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376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9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F5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8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638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7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rgbClr val="E3A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00722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5DE-AB76-4726-A293-C711AE08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167-5C6B-4197-B5A5-B69D59B2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DF69-BF7A-47D9-B994-B1D660A3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7642-2C04-4DE5-9112-710E246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36FD-CF12-4C25-A0AC-D442C99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357E-F32A-4599-B615-4A622E10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86-3B0F-4D10-A725-DC2EF97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C7E3E-B743-4C09-995F-2D2C0F16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90A7-A12B-4B38-9A97-128F0435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CF2F-F71B-47AF-AEF0-AEA03A77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ACD-5289-4FE0-9AE1-5D7F0D8A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7D8-746B-40F1-B30C-489FF31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3D8-7D31-4214-BF77-0E0E6760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F75B9-8311-4673-8829-7A78EE77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76D2-EECF-4984-AF44-0F9DC05D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7452-8372-47A2-8169-F9B7D8D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4522-EC89-4565-98BB-FCB1A3B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DEB18-935D-44AD-B9BD-73236D10A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9E50-D297-45BA-8A6F-C33A8706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F6E-CD16-4C0E-A8BA-FE09ED38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2B70-1079-4A68-98F9-97DD12C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621-37C6-4983-AC19-C90E040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3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55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87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/>
          <p:nvPr userDrawn="1"/>
        </p:nvCxnSpPr>
        <p:spPr>
          <a:xfrm>
            <a:off x="0" y="1029907"/>
            <a:ext cx="12192000" cy="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9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0515600" cy="929097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>
            <a:cxnSpLocks/>
          </p:cNvCxnSpPr>
          <p:nvPr userDrawn="1"/>
        </p:nvCxnSpPr>
        <p:spPr>
          <a:xfrm>
            <a:off x="9525" y="-2331"/>
            <a:ext cx="0" cy="6860331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>
            <a:cxnSpLocks/>
          </p:cNvCxnSpPr>
          <p:nvPr userDrawn="1"/>
        </p:nvCxnSpPr>
        <p:spPr>
          <a:xfrm>
            <a:off x="32385" y="0"/>
            <a:ext cx="0" cy="685800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99B69-26FB-4826-937C-FBE7ED5E00E6}"/>
              </a:ext>
            </a:extLst>
          </p:cNvPr>
          <p:cNvCxnSpPr>
            <a:cxnSpLocks/>
          </p:cNvCxnSpPr>
          <p:nvPr userDrawn="1"/>
        </p:nvCxnSpPr>
        <p:spPr>
          <a:xfrm>
            <a:off x="73660" y="2222"/>
            <a:ext cx="0" cy="6858000"/>
          </a:xfrm>
          <a:prstGeom prst="line">
            <a:avLst/>
          </a:prstGeom>
          <a:ln w="19050">
            <a:solidFill>
              <a:srgbClr val="F2D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3837B-15D5-47DE-AC4F-2C2BCA1479F6}"/>
              </a:ext>
            </a:extLst>
          </p:cNvPr>
          <p:cNvCxnSpPr>
            <a:cxnSpLocks/>
          </p:cNvCxnSpPr>
          <p:nvPr userDrawn="1"/>
        </p:nvCxnSpPr>
        <p:spPr>
          <a:xfrm>
            <a:off x="48262" y="0"/>
            <a:ext cx="0" cy="6858000"/>
          </a:xfrm>
          <a:prstGeom prst="line">
            <a:avLst/>
          </a:prstGeom>
          <a:ln w="19050">
            <a:solidFill>
              <a:srgbClr val="638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82C7-73DA-4EA0-8049-95D70368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948D-1B1A-4829-AC55-11122A2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FAD-EFD8-4F3C-A709-2E55A0F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44E3-2CC2-4CD1-BE22-131E60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501-904C-4890-8A0E-92B42E0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F49-6A42-4F43-B1CF-A6E57B87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729-3CD2-4155-BBF6-1390E56B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C07-240F-437E-9CF8-8F42B05B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DD32-0041-4BF7-A7F1-460B5A84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B32D-706C-40D6-82FC-2C35D5D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A8DF-EA92-4E53-8376-AC3327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2B1-680F-40EA-A2E5-0654D73D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39FE-8C4B-4FCF-B082-BABDEE93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06E5-5205-47AB-BB3E-D12CC2A6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1502-7CEF-4BA0-9320-FFF84B54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E2C17-2715-410F-A6AB-B4177CCC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AB5A-A2DB-4D64-8856-E2D7A457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0AD8-EF41-4998-B0AB-AEB2366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DBDCF-137D-40F1-A49D-F6BFB7E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6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D47-6418-4E58-8342-DC68E77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0EE1F-DC15-4480-BC1D-B28E432D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D26C-6ABF-42BE-8BF1-9400E366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F2BA-D35D-402D-8BCF-087BB73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8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8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072-759C-4B82-89A4-88C43CB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7"/>
            <a:ext cx="10515600" cy="48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5A7-FC5D-4D42-AB62-8693AF52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5E24-CEE9-4A4F-8D31-13650CD9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BAA6-DCC7-4E7E-8EAF-BD89349F0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F3ED-9E84-4797-BCB4-5931DB1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4" r:id="rId10"/>
    <p:sldLayoutId id="2147483661" r:id="rId11"/>
    <p:sldLayoutId id="2147483665" r:id="rId12"/>
    <p:sldLayoutId id="2147483666" r:id="rId13"/>
    <p:sldLayoutId id="2147483667" r:id="rId14"/>
    <p:sldLayoutId id="2147483663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76C8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rinivas.yd@time4.education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ime4education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1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3DEB22-4F17-4E40-A753-4454EC68E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" y="0"/>
            <a:ext cx="1218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64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mputer script on a screen">
            <a:extLst>
              <a:ext uri="{FF2B5EF4-FFF2-40B4-BE49-F238E27FC236}">
                <a16:creationId xmlns:a16="http://schemas.microsoft.com/office/drawing/2014/main" id="{1D04B8D9-F208-5A88-4DBB-01A717408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63" b="-1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DDEE7-013B-4000-9986-A1E07498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3962400"/>
            <a:ext cx="5505814" cy="1690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37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8A8CC-E97C-4367-A105-7D98988B5C99}"/>
              </a:ext>
            </a:extLst>
          </p:cNvPr>
          <p:cNvSpPr txBox="1"/>
          <p:nvPr/>
        </p:nvSpPr>
        <p:spPr>
          <a:xfrm>
            <a:off x="8005482" y="586337"/>
            <a:ext cx="3843982" cy="263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b="1" kern="1200" dirty="0">
                <a:solidFill>
                  <a:schemeClr val="bg1"/>
                </a:solidFill>
                <a:highlight>
                  <a:srgbClr val="FF5657"/>
                </a:highlight>
                <a:latin typeface="+mn-lt"/>
                <a:ea typeface="+mn-ea"/>
                <a:cs typeface="+mn-cs"/>
              </a:rPr>
              <a:t>Intelligently Extract Text &amp; Data From Documents with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ACEEE6E-7795-40C4-A93F-838BD243E4D0}"/>
              </a:ext>
            </a:extLst>
          </p:cNvPr>
          <p:cNvSpPr txBox="1">
            <a:spLocks/>
          </p:cNvSpPr>
          <p:nvPr/>
        </p:nvSpPr>
        <p:spPr>
          <a:xfrm>
            <a:off x="1307123" y="5407270"/>
            <a:ext cx="9948496" cy="1056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76C8A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70AA9-48F2-426A-83BD-D0E8ED1BDD66}"/>
              </a:ext>
            </a:extLst>
          </p:cNvPr>
          <p:cNvSpPr txBox="1"/>
          <p:nvPr/>
        </p:nvSpPr>
        <p:spPr>
          <a:xfrm>
            <a:off x="7912023" y="3640174"/>
            <a:ext cx="403089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OCR</a:t>
            </a: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Named Entity Recognition (NER)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87695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6A33-3964-4A4F-B194-C48DE9BD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Intelligently Extract Text &amp; Data from Documents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rgbClr val="FF5657"/>
                </a:solidFill>
                <a:latin typeface="+mn-lt"/>
              </a:rPr>
              <a:t>Project</a:t>
            </a:r>
            <a:endParaRPr lang="en-IN" sz="2800" dirty="0">
              <a:solidFill>
                <a:srgbClr val="FF565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216BCD-9D8C-4E5D-A6B2-FF1B019203A9}"/>
                  </a:ext>
                </a:extLst>
              </p:cNvPr>
              <p:cNvSpPr txBox="1"/>
              <p:nvPr/>
            </p:nvSpPr>
            <p:spPr>
              <a:xfrm>
                <a:off x="2982792" y="1827845"/>
                <a:ext cx="60205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Document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“Business Card”</a:t>
                </a:r>
                <a:endParaRPr lang="en-IN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216BCD-9D8C-4E5D-A6B2-FF1B01920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792" y="1827845"/>
                <a:ext cx="6020532" cy="646331"/>
              </a:xfrm>
              <a:prstGeom prst="rect">
                <a:avLst/>
              </a:prstGeom>
              <a:blipFill>
                <a:blip r:embed="rId2"/>
                <a:stretch>
                  <a:fillRect l="-3036" t="-15094" b="-3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012B13-5405-4F88-A080-832FFA40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6537"/>
            <a:ext cx="7936523" cy="22204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However, you can use same technique explained in the course with any </a:t>
            </a:r>
            <a:r>
              <a:rPr lang="en-IN" b="1" dirty="0">
                <a:solidFill>
                  <a:srgbClr val="FF0000"/>
                </a:solidFill>
              </a:rPr>
              <a:t>Financial Document </a:t>
            </a:r>
            <a:r>
              <a:rPr lang="en-IN" sz="1800" dirty="0"/>
              <a:t>(invoice, Bill of Lading etc)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24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6A33-3964-4A4F-B194-C48DE9BD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Intelligently Extract Text &amp; Data from Documents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rgbClr val="FF5657"/>
                </a:solidFill>
                <a:latin typeface="+mn-lt"/>
              </a:rPr>
              <a:t>Project</a:t>
            </a:r>
            <a:endParaRPr lang="en-IN" sz="2800" dirty="0">
              <a:solidFill>
                <a:srgbClr val="FF5657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FAA34D-AD15-4A32-AB4E-C208C57E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7"/>
            <a:ext cx="10515600" cy="481921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Project Features:</a:t>
            </a:r>
          </a:p>
          <a:p>
            <a:pPr lvl="1"/>
            <a:r>
              <a:rPr lang="en-IN" dirty="0"/>
              <a:t>Extract </a:t>
            </a:r>
            <a:r>
              <a:rPr lang="en-IN" dirty="0">
                <a:solidFill>
                  <a:srgbClr val="FF0000"/>
                </a:solidFill>
              </a:rPr>
              <a:t>Entities</a:t>
            </a:r>
            <a:r>
              <a:rPr lang="en-IN" dirty="0"/>
              <a:t> (text &amp; data) from Business Card (Image).</a:t>
            </a:r>
          </a:p>
          <a:p>
            <a:pPr lvl="2"/>
            <a:endParaRPr lang="en-IN" dirty="0"/>
          </a:p>
          <a:p>
            <a:pPr lvl="2"/>
            <a:r>
              <a:rPr lang="en-IN" dirty="0" err="1"/>
              <a:t>Eg</a:t>
            </a:r>
            <a:r>
              <a:rPr lang="en-IN" dirty="0"/>
              <a:t>: Name, Organisation, Phone, Email and Web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E89035-2BAF-4153-AE38-C6A85B61ACE6}"/>
              </a:ext>
            </a:extLst>
          </p:cNvPr>
          <p:cNvCxnSpPr/>
          <p:nvPr/>
        </p:nvCxnSpPr>
        <p:spPr>
          <a:xfrm>
            <a:off x="2883877" y="2039815"/>
            <a:ext cx="175846" cy="30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3E66B56-0F7B-408E-B9FC-1C2A528A556D}"/>
              </a:ext>
            </a:extLst>
          </p:cNvPr>
          <p:cNvSpPr/>
          <p:nvPr/>
        </p:nvSpPr>
        <p:spPr>
          <a:xfrm>
            <a:off x="2373925" y="2416760"/>
            <a:ext cx="4106006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9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90EDAD-4BA9-49B6-8170-91D12AB9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7"/>
            <a:ext cx="10515600" cy="481921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Project Features:</a:t>
            </a:r>
          </a:p>
          <a:p>
            <a:pPr lvl="1"/>
            <a:r>
              <a:rPr lang="en-IN" dirty="0"/>
              <a:t>Extract </a:t>
            </a:r>
            <a:r>
              <a:rPr lang="en-IN" dirty="0">
                <a:solidFill>
                  <a:srgbClr val="FF0000"/>
                </a:solidFill>
              </a:rPr>
              <a:t>Entities</a:t>
            </a:r>
            <a:r>
              <a:rPr lang="en-IN" dirty="0"/>
              <a:t> (text &amp; data) from Business Card (Image).</a:t>
            </a:r>
          </a:p>
          <a:p>
            <a:pPr lvl="2"/>
            <a:endParaRPr lang="en-IN" dirty="0"/>
          </a:p>
          <a:p>
            <a:pPr lvl="2"/>
            <a:r>
              <a:rPr lang="en-IN" dirty="0" err="1"/>
              <a:t>Eg</a:t>
            </a:r>
            <a:r>
              <a:rPr lang="en-IN" dirty="0"/>
              <a:t>: Name, Organisation, Phone, Email and Web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77CD-762E-4C78-89DB-71B44AFF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76C8A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Intelligently Extract Text &amp; Data from Documents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657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Project</a:t>
            </a:r>
            <a:endParaRPr lang="en-IN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5F73510-E40B-4091-824F-3DD22FE0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5" y="2898663"/>
            <a:ext cx="5575834" cy="327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6CDBF4-F9A5-4F9D-B509-5C8EB9F0095B}"/>
              </a:ext>
            </a:extLst>
          </p:cNvPr>
          <p:cNvSpPr/>
          <p:nvPr/>
        </p:nvSpPr>
        <p:spPr>
          <a:xfrm>
            <a:off x="2373925" y="2416760"/>
            <a:ext cx="4132383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22FE07-70CE-44E4-8F29-713DC972EBE5}"/>
              </a:ext>
            </a:extLst>
          </p:cNvPr>
          <p:cNvCxnSpPr/>
          <p:nvPr/>
        </p:nvCxnSpPr>
        <p:spPr>
          <a:xfrm>
            <a:off x="2883877" y="2039815"/>
            <a:ext cx="175846" cy="30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B5B113E-7542-4A41-A8E4-3385D22D9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50683"/>
              </p:ext>
            </p:extLst>
          </p:nvPr>
        </p:nvGraphicFramePr>
        <p:xfrm>
          <a:off x="7113953" y="3429000"/>
          <a:ext cx="3375269" cy="1241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5269">
                  <a:extLst>
                    <a:ext uri="{9D8B030D-6E8A-4147-A177-3AD203B41FA5}">
                      <a16:colId xmlns:a16="http://schemas.microsoft.com/office/drawing/2014/main" val="2322038942"/>
                    </a:ext>
                  </a:extLst>
                </a:gridCol>
              </a:tblGrid>
              <a:tr h="357893"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064181"/>
                  </a:ext>
                </a:extLst>
              </a:tr>
              <a:tr h="87582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Location of Entity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Text of Corresponding Entity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169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80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BDD3E262-BFDE-4B56-958E-566EBEAD8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5" y="2898663"/>
            <a:ext cx="5575834" cy="327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ADEF0-256A-4100-99C3-A024EF6E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76C8A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Intelligently Extract Text &amp; Data from Documents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5657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Project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ECF5C-A532-4A20-BAE8-96EBF8C36BFB}"/>
              </a:ext>
            </a:extLst>
          </p:cNvPr>
          <p:cNvCxnSpPr/>
          <p:nvPr/>
        </p:nvCxnSpPr>
        <p:spPr>
          <a:xfrm>
            <a:off x="6408260" y="2529724"/>
            <a:ext cx="0" cy="421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2B78C2D-C4DD-40B1-A483-02179F871D62}"/>
              </a:ext>
            </a:extLst>
          </p:cNvPr>
          <p:cNvGrpSpPr/>
          <p:nvPr/>
        </p:nvGrpSpPr>
        <p:grpSpPr>
          <a:xfrm>
            <a:off x="660858" y="3028564"/>
            <a:ext cx="6037503" cy="309345"/>
            <a:chOff x="1688181" y="3432835"/>
            <a:chExt cx="6037503" cy="3093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F9B065-2B9B-4E30-99FB-4C11AABC286C}"/>
                </a:ext>
              </a:extLst>
            </p:cNvPr>
            <p:cNvSpPr/>
            <p:nvPr/>
          </p:nvSpPr>
          <p:spPr>
            <a:xfrm>
              <a:off x="1688181" y="3432835"/>
              <a:ext cx="1554803" cy="30934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BED72B-99A0-4A85-98A6-BED7C07A0F56}"/>
                </a:ext>
              </a:extLst>
            </p:cNvPr>
            <p:cNvCxnSpPr>
              <a:cxnSpLocks/>
            </p:cNvCxnSpPr>
            <p:nvPr/>
          </p:nvCxnSpPr>
          <p:spPr>
            <a:xfrm>
              <a:off x="3342411" y="3596615"/>
              <a:ext cx="3849865" cy="1113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F53647-1EE7-427F-8E95-36E157D97176}"/>
                </a:ext>
              </a:extLst>
            </p:cNvPr>
            <p:cNvCxnSpPr/>
            <p:nvPr/>
          </p:nvCxnSpPr>
          <p:spPr>
            <a:xfrm>
              <a:off x="7158492" y="3707986"/>
              <a:ext cx="5671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A9B309-1FC6-4640-AC64-76ED39D68AB6}"/>
              </a:ext>
            </a:extLst>
          </p:cNvPr>
          <p:cNvGrpSpPr/>
          <p:nvPr/>
        </p:nvGrpSpPr>
        <p:grpSpPr>
          <a:xfrm>
            <a:off x="660858" y="3341482"/>
            <a:ext cx="6071287" cy="545143"/>
            <a:chOff x="498418" y="1935167"/>
            <a:chExt cx="6071287" cy="54514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5048C6-8763-4CD6-9A29-D74EEC89E10C}"/>
                </a:ext>
              </a:extLst>
            </p:cNvPr>
            <p:cNvSpPr/>
            <p:nvPr/>
          </p:nvSpPr>
          <p:spPr>
            <a:xfrm>
              <a:off x="498418" y="1935167"/>
              <a:ext cx="1554803" cy="21522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50ABCE-CEBC-4E8C-82E2-ED4E91A97F74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053221" y="2042781"/>
              <a:ext cx="3928518" cy="43752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4EA732-52BE-4F7A-AD45-EE503D911C94}"/>
                </a:ext>
              </a:extLst>
            </p:cNvPr>
            <p:cNvCxnSpPr/>
            <p:nvPr/>
          </p:nvCxnSpPr>
          <p:spPr>
            <a:xfrm>
              <a:off x="6002513" y="2480310"/>
              <a:ext cx="5671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E14209-F265-43BF-B8F3-90127020CC8A}"/>
              </a:ext>
            </a:extLst>
          </p:cNvPr>
          <p:cNvGrpSpPr/>
          <p:nvPr/>
        </p:nvGrpSpPr>
        <p:grpSpPr>
          <a:xfrm>
            <a:off x="660858" y="4469535"/>
            <a:ext cx="6037503" cy="1420683"/>
            <a:chOff x="453388" y="3133442"/>
            <a:chExt cx="6037503" cy="14206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8C88CF-B39D-4E85-B542-27EDAF3A3F7B}"/>
                </a:ext>
              </a:extLst>
            </p:cNvPr>
            <p:cNvSpPr/>
            <p:nvPr/>
          </p:nvSpPr>
          <p:spPr>
            <a:xfrm>
              <a:off x="453388" y="4244780"/>
              <a:ext cx="1941665" cy="30934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1B0F53-3B36-4EF6-B9A7-C879946780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3627" y="3144375"/>
              <a:ext cx="717296" cy="11564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63D420A-227E-4BE1-909F-8F3D337AA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219" y="3133442"/>
              <a:ext cx="3372672" cy="10933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205C63-30AB-4191-9F74-A0007196A25D}"/>
              </a:ext>
            </a:extLst>
          </p:cNvPr>
          <p:cNvGrpSpPr/>
          <p:nvPr/>
        </p:nvGrpSpPr>
        <p:grpSpPr>
          <a:xfrm>
            <a:off x="3857944" y="4938348"/>
            <a:ext cx="2840417" cy="365757"/>
            <a:chOff x="4621690" y="2199208"/>
            <a:chExt cx="2840417" cy="142684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8BE397-7BEE-4AAC-8F15-3A20F297B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330" y="2199208"/>
              <a:ext cx="1014147" cy="44509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2142E8-1780-42AF-BC1E-E4FDC20DDB5C}"/>
                </a:ext>
              </a:extLst>
            </p:cNvPr>
            <p:cNvSpPr/>
            <p:nvPr/>
          </p:nvSpPr>
          <p:spPr>
            <a:xfrm>
              <a:off x="4621690" y="2419275"/>
              <a:ext cx="1374066" cy="12067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AEAF7ED-D7FE-46CA-B96E-E235736D2E1A}"/>
                </a:ext>
              </a:extLst>
            </p:cNvPr>
            <p:cNvCxnSpPr>
              <a:cxnSpLocks/>
            </p:cNvCxnSpPr>
            <p:nvPr/>
          </p:nvCxnSpPr>
          <p:spPr>
            <a:xfrm>
              <a:off x="7038477" y="2199208"/>
              <a:ext cx="423630" cy="4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8789E52-46CB-4748-A317-90544ACC814C}"/>
              </a:ext>
            </a:extLst>
          </p:cNvPr>
          <p:cNvSpPr txBox="1"/>
          <p:nvPr/>
        </p:nvSpPr>
        <p:spPr>
          <a:xfrm>
            <a:off x="1986799" y="6395763"/>
            <a:ext cx="22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Scanned Business Cad</a:t>
            </a:r>
            <a:endParaRPr lang="en-I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F52E24-AC19-43A0-AB97-BEBA9A3C72FF}"/>
              </a:ext>
            </a:extLst>
          </p:cNvPr>
          <p:cNvGrpSpPr/>
          <p:nvPr/>
        </p:nvGrpSpPr>
        <p:grpSpPr>
          <a:xfrm>
            <a:off x="3891727" y="5470956"/>
            <a:ext cx="2840418" cy="287584"/>
            <a:chOff x="4621689" y="2199208"/>
            <a:chExt cx="2840418" cy="1426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54463D-B2D5-4A0F-907B-9D4C0B46A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4257" y="2199208"/>
              <a:ext cx="424220" cy="7284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B45B3D-BEC6-46CF-B07C-F8997E18E5EA}"/>
                </a:ext>
              </a:extLst>
            </p:cNvPr>
            <p:cNvSpPr/>
            <p:nvPr/>
          </p:nvSpPr>
          <p:spPr>
            <a:xfrm>
              <a:off x="4621689" y="2419274"/>
              <a:ext cx="1973901" cy="120677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6C13AAF-5D0D-4640-B3DA-17E2D214F2E8}"/>
                </a:ext>
              </a:extLst>
            </p:cNvPr>
            <p:cNvCxnSpPr>
              <a:cxnSpLocks/>
            </p:cNvCxnSpPr>
            <p:nvPr/>
          </p:nvCxnSpPr>
          <p:spPr>
            <a:xfrm>
              <a:off x="7038477" y="2199208"/>
              <a:ext cx="423630" cy="4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F33260-0727-49CA-AA08-7C6688554923}"/>
              </a:ext>
            </a:extLst>
          </p:cNvPr>
          <p:cNvGrpSpPr/>
          <p:nvPr/>
        </p:nvGrpSpPr>
        <p:grpSpPr>
          <a:xfrm>
            <a:off x="3894531" y="5761985"/>
            <a:ext cx="2803830" cy="243229"/>
            <a:chOff x="4621689" y="2419274"/>
            <a:chExt cx="2803830" cy="120677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4EA88C-3EDC-469D-8026-54414893897B}"/>
                </a:ext>
              </a:extLst>
            </p:cNvPr>
            <p:cNvCxnSpPr>
              <a:cxnSpLocks/>
            </p:cNvCxnSpPr>
            <p:nvPr/>
          </p:nvCxnSpPr>
          <p:spPr>
            <a:xfrm>
              <a:off x="6614257" y="2927622"/>
              <a:ext cx="377601" cy="4976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F0D59A-BED4-4F52-829F-602A949C2FDD}"/>
                </a:ext>
              </a:extLst>
            </p:cNvPr>
            <p:cNvSpPr/>
            <p:nvPr/>
          </p:nvSpPr>
          <p:spPr>
            <a:xfrm>
              <a:off x="4621689" y="2419274"/>
              <a:ext cx="1973901" cy="120677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2385E2-03AA-48A9-8C42-5AF45FD46409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89" y="3425283"/>
              <a:ext cx="423630" cy="5"/>
            </a:xfrm>
            <a:prstGeom prst="straightConnector1">
              <a:avLst/>
            </a:prstGeom>
            <a:ln>
              <a:solidFill>
                <a:srgbClr val="00B05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DA48175-175A-4598-94EE-E9C8D9800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7"/>
            <a:ext cx="10515600" cy="481921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Project Features:</a:t>
            </a:r>
          </a:p>
          <a:p>
            <a:pPr lvl="1"/>
            <a:r>
              <a:rPr lang="en-IN" dirty="0"/>
              <a:t>Extract </a:t>
            </a:r>
            <a:r>
              <a:rPr lang="en-IN" dirty="0">
                <a:solidFill>
                  <a:srgbClr val="FF0000"/>
                </a:solidFill>
              </a:rPr>
              <a:t>Entities</a:t>
            </a:r>
            <a:r>
              <a:rPr lang="en-IN" dirty="0"/>
              <a:t> (text &amp; data) from Business Card (Image).</a:t>
            </a:r>
          </a:p>
          <a:p>
            <a:pPr lvl="2"/>
            <a:endParaRPr lang="en-IN" dirty="0"/>
          </a:p>
          <a:p>
            <a:pPr lvl="2"/>
            <a:r>
              <a:rPr lang="en-IN" dirty="0" err="1"/>
              <a:t>Eg</a:t>
            </a:r>
            <a:r>
              <a:rPr lang="en-IN" dirty="0"/>
              <a:t>: Name, Organisation, Phone, Email and Web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6E4DDB-8920-4030-84B0-4F25629A36CF}"/>
              </a:ext>
            </a:extLst>
          </p:cNvPr>
          <p:cNvCxnSpPr/>
          <p:nvPr/>
        </p:nvCxnSpPr>
        <p:spPr>
          <a:xfrm>
            <a:off x="2883877" y="2039815"/>
            <a:ext cx="175846" cy="30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62785A3-DF1D-4320-B436-3055346A6CAA}"/>
              </a:ext>
            </a:extLst>
          </p:cNvPr>
          <p:cNvSpPr/>
          <p:nvPr/>
        </p:nvSpPr>
        <p:spPr>
          <a:xfrm>
            <a:off x="2373925" y="2416760"/>
            <a:ext cx="4134081" cy="28135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431C4B8-515C-424C-B07C-4873A63F7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20669"/>
              </p:ext>
            </p:extLst>
          </p:nvPr>
        </p:nvGraphicFramePr>
        <p:xfrm>
          <a:off x="6753081" y="3078255"/>
          <a:ext cx="5021370" cy="478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257">
                  <a:extLst>
                    <a:ext uri="{9D8B030D-6E8A-4147-A177-3AD203B41FA5}">
                      <a16:colId xmlns:a16="http://schemas.microsoft.com/office/drawing/2014/main" val="1393764395"/>
                    </a:ext>
                  </a:extLst>
                </a:gridCol>
                <a:gridCol w="3703113">
                  <a:extLst>
                    <a:ext uri="{9D8B030D-6E8A-4147-A177-3AD203B41FA5}">
                      <a16:colId xmlns:a16="http://schemas.microsoft.com/office/drawing/2014/main" val="226266437"/>
                    </a:ext>
                  </a:extLst>
                </a:gridCol>
              </a:tblGrid>
              <a:tr h="478454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Y.D Srinivas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83793"/>
                  </a:ext>
                </a:extLst>
              </a:tr>
            </a:tbl>
          </a:graphicData>
        </a:graphic>
      </p:graphicFrame>
      <p:graphicFrame>
        <p:nvGraphicFramePr>
          <p:cNvPr id="40" name="Table 25">
            <a:extLst>
              <a:ext uri="{FF2B5EF4-FFF2-40B4-BE49-F238E27FC236}">
                <a16:creationId xmlns:a16="http://schemas.microsoft.com/office/drawing/2014/main" id="{8497C89C-624F-4DCB-80A2-EBC923843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6689"/>
              </p:ext>
            </p:extLst>
          </p:nvPr>
        </p:nvGraphicFramePr>
        <p:xfrm>
          <a:off x="6753081" y="3570282"/>
          <a:ext cx="5021370" cy="478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257">
                  <a:extLst>
                    <a:ext uri="{9D8B030D-6E8A-4147-A177-3AD203B41FA5}">
                      <a16:colId xmlns:a16="http://schemas.microsoft.com/office/drawing/2014/main" val="1393764395"/>
                    </a:ext>
                  </a:extLst>
                </a:gridCol>
                <a:gridCol w="3703113">
                  <a:extLst>
                    <a:ext uri="{9D8B030D-6E8A-4147-A177-3AD203B41FA5}">
                      <a16:colId xmlns:a16="http://schemas.microsoft.com/office/drawing/2014/main" val="226266437"/>
                    </a:ext>
                  </a:extLst>
                </a:gridCol>
              </a:tblGrid>
              <a:tr h="478454">
                <a:tc>
                  <a:txBody>
                    <a:bodyPr/>
                    <a:lstStyle/>
                    <a:p>
                      <a:r>
                        <a:rPr lang="en-IN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Manger - 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83793"/>
                  </a:ext>
                </a:extLst>
              </a:tr>
            </a:tbl>
          </a:graphicData>
        </a:graphic>
      </p:graphicFrame>
      <p:graphicFrame>
        <p:nvGraphicFramePr>
          <p:cNvPr id="41" name="Table 25">
            <a:extLst>
              <a:ext uri="{FF2B5EF4-FFF2-40B4-BE49-F238E27FC236}">
                <a16:creationId xmlns:a16="http://schemas.microsoft.com/office/drawing/2014/main" id="{44243876-02BF-4E91-8BEC-40176CE34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84726"/>
              </p:ext>
            </p:extLst>
          </p:nvPr>
        </p:nvGraphicFramePr>
        <p:xfrm>
          <a:off x="6753081" y="4048545"/>
          <a:ext cx="502137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257">
                  <a:extLst>
                    <a:ext uri="{9D8B030D-6E8A-4147-A177-3AD203B41FA5}">
                      <a16:colId xmlns:a16="http://schemas.microsoft.com/office/drawing/2014/main" val="1393764395"/>
                    </a:ext>
                  </a:extLst>
                </a:gridCol>
                <a:gridCol w="3703113">
                  <a:extLst>
                    <a:ext uri="{9D8B030D-6E8A-4147-A177-3AD203B41FA5}">
                      <a16:colId xmlns:a16="http://schemas.microsoft.com/office/drawing/2014/main" val="226266437"/>
                    </a:ext>
                  </a:extLst>
                </a:gridCol>
              </a:tblGrid>
              <a:tr h="478454">
                <a:tc>
                  <a:txBody>
                    <a:bodyPr/>
                    <a:lstStyle/>
                    <a:p>
                      <a:r>
                        <a:rPr lang="en-IN" sz="1700" dirty="0"/>
                        <a:t>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Triumphant Institute of Management Education Pvt Ltd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83793"/>
                  </a:ext>
                </a:extLst>
              </a:tr>
            </a:tbl>
          </a:graphicData>
        </a:graphic>
      </p:graphicFrame>
      <p:graphicFrame>
        <p:nvGraphicFramePr>
          <p:cNvPr id="46" name="Table 25">
            <a:extLst>
              <a:ext uri="{FF2B5EF4-FFF2-40B4-BE49-F238E27FC236}">
                <a16:creationId xmlns:a16="http://schemas.microsoft.com/office/drawing/2014/main" id="{86B7346E-F178-47DB-A5E4-63F1C17B5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53279"/>
              </p:ext>
            </p:extLst>
          </p:nvPr>
        </p:nvGraphicFramePr>
        <p:xfrm>
          <a:off x="6753081" y="4681609"/>
          <a:ext cx="5021370" cy="478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257">
                  <a:extLst>
                    <a:ext uri="{9D8B030D-6E8A-4147-A177-3AD203B41FA5}">
                      <a16:colId xmlns:a16="http://schemas.microsoft.com/office/drawing/2014/main" val="1393764395"/>
                    </a:ext>
                  </a:extLst>
                </a:gridCol>
                <a:gridCol w="3703113">
                  <a:extLst>
                    <a:ext uri="{9D8B030D-6E8A-4147-A177-3AD203B41FA5}">
                      <a16:colId xmlns:a16="http://schemas.microsoft.com/office/drawing/2014/main" val="226266437"/>
                    </a:ext>
                  </a:extLst>
                </a:gridCol>
              </a:tblGrid>
              <a:tr h="478454">
                <a:tc>
                  <a:txBody>
                    <a:bodyPr/>
                    <a:lstStyle/>
                    <a:p>
                      <a:r>
                        <a:rPr lang="en-IN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040-40088300/400, 9848896521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83793"/>
                  </a:ext>
                </a:extLst>
              </a:tr>
            </a:tbl>
          </a:graphicData>
        </a:graphic>
      </p:graphicFrame>
      <p:graphicFrame>
        <p:nvGraphicFramePr>
          <p:cNvPr id="51" name="Table 25">
            <a:extLst>
              <a:ext uri="{FF2B5EF4-FFF2-40B4-BE49-F238E27FC236}">
                <a16:creationId xmlns:a16="http://schemas.microsoft.com/office/drawing/2014/main" id="{EE2DEB6B-20B7-477B-8FDF-F8C594B95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44254"/>
              </p:ext>
            </p:extLst>
          </p:nvPr>
        </p:nvGraphicFramePr>
        <p:xfrm>
          <a:off x="6754037" y="5157328"/>
          <a:ext cx="5021370" cy="478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257">
                  <a:extLst>
                    <a:ext uri="{9D8B030D-6E8A-4147-A177-3AD203B41FA5}">
                      <a16:colId xmlns:a16="http://schemas.microsoft.com/office/drawing/2014/main" val="1393764395"/>
                    </a:ext>
                  </a:extLst>
                </a:gridCol>
                <a:gridCol w="3703113">
                  <a:extLst>
                    <a:ext uri="{9D8B030D-6E8A-4147-A177-3AD203B41FA5}">
                      <a16:colId xmlns:a16="http://schemas.microsoft.com/office/drawing/2014/main" val="226266437"/>
                    </a:ext>
                  </a:extLst>
                </a:gridCol>
              </a:tblGrid>
              <a:tr h="478454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srinivas.yd@time4.education.com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83793"/>
                  </a:ext>
                </a:extLst>
              </a:tr>
            </a:tbl>
          </a:graphicData>
        </a:graphic>
      </p:graphicFrame>
      <p:graphicFrame>
        <p:nvGraphicFramePr>
          <p:cNvPr id="52" name="Table 25">
            <a:extLst>
              <a:ext uri="{FF2B5EF4-FFF2-40B4-BE49-F238E27FC236}">
                <a16:creationId xmlns:a16="http://schemas.microsoft.com/office/drawing/2014/main" id="{00D8B2CA-B7BD-4692-B62D-9795427D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9358"/>
              </p:ext>
            </p:extLst>
          </p:nvPr>
        </p:nvGraphicFramePr>
        <p:xfrm>
          <a:off x="6756324" y="5635782"/>
          <a:ext cx="5021370" cy="478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257">
                  <a:extLst>
                    <a:ext uri="{9D8B030D-6E8A-4147-A177-3AD203B41FA5}">
                      <a16:colId xmlns:a16="http://schemas.microsoft.com/office/drawing/2014/main" val="1393764395"/>
                    </a:ext>
                  </a:extLst>
                </a:gridCol>
                <a:gridCol w="3703113">
                  <a:extLst>
                    <a:ext uri="{9D8B030D-6E8A-4147-A177-3AD203B41FA5}">
                      <a16:colId xmlns:a16="http://schemas.microsoft.com/office/drawing/2014/main" val="226266437"/>
                    </a:ext>
                  </a:extLst>
                </a:gridCol>
              </a:tblGrid>
              <a:tr h="478454">
                <a:tc>
                  <a:txBody>
                    <a:bodyPr/>
                    <a:lstStyle/>
                    <a:p>
                      <a:r>
                        <a:rPr lang="en-IN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www.time4education.com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8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2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046A-7C48-4C35-8164-213E8911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051E843-C47B-4646-B675-4753FE4CC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245555"/>
              </p:ext>
            </p:extLst>
          </p:nvPr>
        </p:nvGraphicFramePr>
        <p:xfrm>
          <a:off x="1577788" y="2619613"/>
          <a:ext cx="8692662" cy="372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Graphic 15" descr="Eye with solid fill">
            <a:extLst>
              <a:ext uri="{FF2B5EF4-FFF2-40B4-BE49-F238E27FC236}">
                <a16:creationId xmlns:a16="http://schemas.microsoft.com/office/drawing/2014/main" id="{954D35D5-58D2-4523-A138-B13C1C979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1657" y="2654781"/>
            <a:ext cx="691662" cy="691662"/>
          </a:xfrm>
          <a:prstGeom prst="rect">
            <a:avLst/>
          </a:prstGeom>
        </p:spPr>
      </p:pic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8D2FE488-1B9A-4713-94B6-E7FE617E2D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7110" y="2703225"/>
            <a:ext cx="594774" cy="594774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53DFA065-FAC3-4210-8045-CE11827A55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67" y="1909178"/>
            <a:ext cx="569666" cy="70163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FDC64D1-CACC-46F7-9A5C-9A611233C6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772" y="1503790"/>
            <a:ext cx="1181851" cy="1181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DC33F0-2801-4A11-9DF9-30858483C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34" y="1987367"/>
            <a:ext cx="1165663" cy="5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AFC631-2608-4FF9-AB44-D0641FE0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98" y="2121963"/>
            <a:ext cx="1165663" cy="47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aCy - Wikipedia">
            <a:extLst>
              <a:ext uri="{FF2B5EF4-FFF2-40B4-BE49-F238E27FC236}">
                <a16:creationId xmlns:a16="http://schemas.microsoft.com/office/drawing/2014/main" id="{3785A368-C3C6-4EF4-80C9-8E49B67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50" y="2195843"/>
            <a:ext cx="865094" cy="30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gular expressions emblem Royalty Free Vector Image">
            <a:extLst>
              <a:ext uri="{FF2B5EF4-FFF2-40B4-BE49-F238E27FC236}">
                <a16:creationId xmlns:a16="http://schemas.microsoft.com/office/drawing/2014/main" id="{74B40026-2C1E-493A-A21F-DEA104B92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5" b="30066"/>
          <a:stretch/>
        </p:blipFill>
        <p:spPr bwMode="auto">
          <a:xfrm>
            <a:off x="8228235" y="2195843"/>
            <a:ext cx="945769" cy="36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65C494A-A685-46B5-98A8-5DAB498A4B14}"/>
              </a:ext>
            </a:extLst>
          </p:cNvPr>
          <p:cNvSpPr/>
          <p:nvPr/>
        </p:nvSpPr>
        <p:spPr>
          <a:xfrm>
            <a:off x="2641657" y="1663565"/>
            <a:ext cx="6532347" cy="9290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4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1275AD9-EB52-4CEF-95C8-8760EBDC4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91275AD9-EB52-4CEF-95C8-8760EBDC4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7A38DDA-38F2-4E36-B04C-55A3B4849A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>
                                            <p:graphicEl>
                                              <a:dgm id="{A7A38DDA-38F2-4E36-B04C-55A3B4849A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A6C14A2-D95D-4297-9697-A7D0E527F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>
                                            <p:graphicEl>
                                              <a:dgm id="{7A6C14A2-D95D-4297-9697-A7D0E527F8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6259995-1A3E-44C1-BF89-1A30757ED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>
                                            <p:graphicEl>
                                              <a:dgm id="{C6259995-1A3E-44C1-BF89-1A30757ED6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FB7A883-F7B3-4510-B779-BDA0F1CF2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>
                                            <p:graphicEl>
                                              <a:dgm id="{CFB7A883-F7B3-4510-B779-BDA0F1CF2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2C2886B-DF9D-403E-B4BA-90F27BBBE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>
                                            <p:graphicEl>
                                              <a:dgm id="{12C2886B-DF9D-403E-B4BA-90F27BBBE1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2A6B658-EE79-4E42-9A22-E32F3593F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graphicEl>
                                              <a:dgm id="{82A6B658-EE79-4E42-9A22-E32F3593F5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6432B67-E51A-4098-B8F4-46DAEDB79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graphicEl>
                                              <a:dgm id="{26432B67-E51A-4098-B8F4-46DAEDB79D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F1F602A-1605-4C2C-93F2-6F0E67E65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>
                                            <p:graphicEl>
                                              <a:dgm id="{EF1F602A-1605-4C2C-93F2-6F0E67E65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7B85412-FECA-42D8-B483-6D3BF80F1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>
                                            <p:graphicEl>
                                              <a:dgm id="{27B85412-FECA-42D8-B483-6D3BF80F11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CC8DFD9-67D0-4674-81B5-788642D8F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>
                                            <p:graphicEl>
                                              <a:dgm id="{ACC8DFD9-67D0-4674-81B5-788642D8F2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0F7DAA6-02DB-40E7-B59D-21B4DE689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>
                                            <p:graphicEl>
                                              <a:dgm id="{B0F7DAA6-02DB-40E7-B59D-21B4DE689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One"/>
        </p:bldSub>
      </p:bldGraphic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0C18-273C-40D4-9B77-6D3828FF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of Development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618954-D4A5-4CAE-A60A-D8B3277EE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520091"/>
              </p:ext>
            </p:extLst>
          </p:nvPr>
        </p:nvGraphicFramePr>
        <p:xfrm>
          <a:off x="308219" y="2170397"/>
          <a:ext cx="11575561" cy="4045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889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625E4C-2C33-443C-8EB0-2D72DC88F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3625E4C-2C33-443C-8EB0-2D72DC88F6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A06E14-02D3-46A2-AE65-85DDA5BC5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C7A06E14-02D3-46A2-AE65-85DDA5BC5B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5336D8-C329-4BFE-8DD2-DDD84BE308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865336D8-C329-4BFE-8DD2-DDD84BE308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BC020A-39B5-4D79-960C-B9C6EC049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78BC020A-39B5-4D79-960C-B9C6EC049B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61640B-B146-4FAB-ADAD-32D475FDA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2761640B-B146-4FAB-ADAD-32D475FDA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5B30C5-181B-47D8-9630-D02A8F1C8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45B30C5-181B-47D8-9630-D02A8F1C8B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B12AA-CAC2-49BD-B41D-D668EFB90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D2DB12AA-CAC2-49BD-B41D-D668EFB90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2CCDCE-16B5-4DAC-86D6-C798589C5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602CCDCE-16B5-4DAC-86D6-C798589C56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D3FD90-5E22-4255-B96C-0FDC5AA87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34D3FD90-5E22-4255-B96C-0FDC5AA87B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BFBD97-85C2-4605-8DFD-863E7DDAB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CCBFBD97-85C2-4605-8DFD-863E7DDAB5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1C386B-90DC-422D-A53F-897ED7567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4B1C386B-90DC-422D-A53F-897ED75678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75CC54-8CE7-45F4-B9B1-D6832F28FA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BB75CC54-8CE7-45F4-B9B1-D6832F28FA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5F28A-ACE1-4E46-93F9-B2876798D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FBC5F28A-ACE1-4E46-93F9-B2876798D3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FC4CB3-9F72-4283-865C-6BD2E3940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1DFC4CB3-9F72-4283-865C-6BD2E39408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70DA9D-637D-458F-8E3B-0CC8EDE6A2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BD70DA9D-637D-458F-8E3B-0CC8EDE6A2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FF60BB-F5EC-4B59-AC57-701AC66FE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65FF60BB-F5EC-4B59-AC57-701AC66FE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E36CFD-ECC7-49C0-A596-BB9F3FB8B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00E36CFD-ECC7-49C0-A596-BB9F3FB8B9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67DC43-A94B-4CE4-9842-28628E68B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3067DC43-A94B-4CE4-9842-28628E68B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C24A58-7537-432B-8AC0-0E3836FB5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dgm id="{6DC24A58-7537-432B-8AC0-0E3836FB57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A79121-B246-44D0-B60A-A3B560EED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>
                                            <p:graphicEl>
                                              <a:dgm id="{CAA79121-B246-44D0-B60A-A3B560EED7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0858E8-0EA6-48C9-8258-3BA48BDF2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300858E8-0EA6-48C9-8258-3BA48BDF2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200F23-4D41-42F4-BB54-E96B77D5B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>
                                            <p:graphicEl>
                                              <a:dgm id="{E4200F23-4D41-42F4-BB54-E96B77D5BB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BC343C-B63D-44B2-BDC3-D0BEC6351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AABC343C-B63D-44B2-BDC3-D0BEC6351C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455ED9-A10E-43D5-9017-47D7B8F43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83455ED9-A10E-43D5-9017-47D7B8F43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DD3705-525D-48F4-BBE6-C3B43B3C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50DD3705-525D-48F4-BBE6-C3B43B3C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F2A121-6FE4-446E-AC1D-115AC7ADE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ADF2A121-6FE4-446E-AC1D-115AC7ADE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5FF284-A909-483E-ABBF-2AAA6A88F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9F5FF284-A909-483E-ABBF-2AAA6A88F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2DD952-D1B5-4BBE-9DE9-9B77429F8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">
                                            <p:graphicEl>
                                              <a:dgm id="{182DD952-D1B5-4BBE-9DE9-9B77429F8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913EE1-6774-408D-873F-B560CACF1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">
                                            <p:graphicEl>
                                              <a:dgm id="{77913EE1-6774-408D-873F-B560CACF1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C7F333-1552-4846-A7C9-CCE6576DA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">
                                            <p:graphicEl>
                                              <a:dgm id="{69C7F333-1552-4846-A7C9-CCE6576DAC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B9D317-EF7E-484A-A2D0-0A64E4DB7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">
                                            <p:graphicEl>
                                              <a:dgm id="{67B9D317-EF7E-484A-A2D0-0A64E4DB76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15E0D3-55DD-4E64-80BA-53876F9C1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>
                                            <p:graphicEl>
                                              <a:dgm id="{0E15E0D3-55DD-4E64-80BA-53876F9C1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8636C1-3F41-4E0E-82DD-84F45BF4C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>
                                            <p:graphicEl>
                                              <a:dgm id="{F48636C1-3F41-4E0E-82DD-84F45BF4C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2D9624-9DAF-4AF8-AA0C-D37404A6F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graphicEl>
                                              <a:dgm id="{972D9624-9DAF-4AF8-AA0C-D37404A6F8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8104A4-6E15-4370-9CC0-FF3D10693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dgm id="{0E8104A4-6E15-4370-9CC0-FF3D10693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EA496D-236A-48A7-9485-C47339BA4D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dgm id="{D3EA496D-236A-48A7-9485-C47339BA4D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9595B1-687D-49F7-90B1-7CDD166B8A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">
                                            <p:graphicEl>
                                              <a:dgm id="{359595B1-687D-49F7-90B1-7CDD166B8A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D5F4B8-04DA-4E29-A0EC-C12322F39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">
                                            <p:graphicEl>
                                              <a:dgm id="{06D5F4B8-04DA-4E29-A0EC-C12322F39B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9E6D1D-1A40-49E2-A612-DD48F60EF8EC}"/>
              </a:ext>
            </a:extLst>
          </p:cNvPr>
          <p:cNvSpPr txBox="1"/>
          <p:nvPr/>
        </p:nvSpPr>
        <p:spPr>
          <a:xfrm>
            <a:off x="604767" y="3137397"/>
            <a:ext cx="68416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let's start the project</a:t>
            </a:r>
            <a:endParaRPr lang="en-IN" sz="6000" b="1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CA23474-DEB5-469D-8492-957AE86EF836}"/>
              </a:ext>
            </a:extLst>
          </p:cNvPr>
          <p:cNvSpPr/>
          <p:nvPr/>
        </p:nvSpPr>
        <p:spPr>
          <a:xfrm rot="5400000">
            <a:off x="7446384" y="3416628"/>
            <a:ext cx="540000" cy="540000"/>
          </a:xfrm>
          <a:prstGeom prst="triangl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76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282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   </vt:lpstr>
      <vt:lpstr>Intelligently Extract Text &amp; Data from Documents Project</vt:lpstr>
      <vt:lpstr>Intelligently Extract Text &amp; Data from Documents Project</vt:lpstr>
      <vt:lpstr>Intelligently Extract Text &amp; Data from Documents Project</vt:lpstr>
      <vt:lpstr>Intelligently Extract Text &amp; Data from Documents Project</vt:lpstr>
      <vt:lpstr>Technologies</vt:lpstr>
      <vt:lpstr>Stages of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78</cp:revision>
  <dcterms:created xsi:type="dcterms:W3CDTF">2021-09-26T14:33:25Z</dcterms:created>
  <dcterms:modified xsi:type="dcterms:W3CDTF">2022-03-14T06:20:55Z</dcterms:modified>
</cp:coreProperties>
</file>