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25" r:id="rId2"/>
    <p:sldId id="530" r:id="rId3"/>
    <p:sldId id="531" r:id="rId4"/>
    <p:sldId id="532" r:id="rId5"/>
    <p:sldId id="445" r:id="rId6"/>
    <p:sldId id="533" r:id="rId7"/>
    <p:sldId id="5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57"/>
    <a:srgbClr val="376C8A"/>
    <a:srgbClr val="F2D9BB"/>
    <a:srgbClr val="FFD700"/>
    <a:srgbClr val="E3AD6B"/>
    <a:srgbClr val="F0AD92"/>
    <a:srgbClr val="638FA9"/>
    <a:srgbClr val="EE707B"/>
    <a:srgbClr val="685B77"/>
    <a:srgbClr val="355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09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37C0BF-C8B9-4173-91E9-F7CBBD581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7358A-A5BB-4D3E-9487-7FC9FF5E1D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5C4E1-3598-4FB2-9C4D-3A4A548B4D92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DB236-9307-49A7-BEE3-1920F645A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B124E-69BD-41A3-A53D-5716AF58F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7E061-37A6-47C7-8909-7FE72DB3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46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30F6-B092-42A4-B3EB-009C0FF69F13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DD41-47D8-4356-8F66-825875B1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9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9DD41-47D8-4356-8F66-825875B10ED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6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9DD41-47D8-4356-8F66-825875B10ED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4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8D9F43F0-30D5-4814-AEA8-E3201405C3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670" y="114148"/>
            <a:ext cx="882150" cy="53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rgbClr val="376C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0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FF5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8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0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bg>
      <p:bgPr>
        <a:solidFill>
          <a:srgbClr val="638F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37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bg>
      <p:bgPr>
        <a:solidFill>
          <a:srgbClr val="E3AD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1600722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6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12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35DE-AB76-4726-A293-C711AE08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C167-5C6B-4197-B5A5-B69D59B2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FDF69-BF7A-47D9-B994-B1D660A3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7642-2C04-4DE5-9112-710E2464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36FD-CF12-4C25-A0AC-D442C99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357E-F32A-4599-B615-4A622E10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4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E086-3B0F-4D10-A725-DC2EF970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C7E3E-B743-4C09-995F-2D2C0F16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E90A7-A12B-4B38-9A97-128F04356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CF2F-F71B-47AF-AEF0-AEA03A77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8ACD-5289-4FE0-9AE1-5D7F0D8A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37D8-746B-40F1-B30C-489FF31F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16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E3D8-7D31-4214-BF77-0E0E6760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F75B9-8311-4673-8829-7A78EE77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76D2-EECF-4984-AF44-0F9DC05D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7452-8372-47A2-8169-F9B7D8DA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4522-EC89-4565-98BB-FCB1A3B2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8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DEB18-935D-44AD-B9BD-73236D10A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79E50-D297-45BA-8A6F-C33A8706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9F6E-CD16-4C0E-A8BA-FE09ED38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2B70-1079-4A68-98F9-97DD12CA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2621-37C6-4983-AC19-C90E040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355C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8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/>
          <p:nvPr userDrawn="1"/>
        </p:nvCxnSpPr>
        <p:spPr>
          <a:xfrm>
            <a:off x="0" y="1002122"/>
            <a:ext cx="12192000" cy="0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/>
          <p:nvPr userDrawn="1"/>
        </p:nvCxnSpPr>
        <p:spPr>
          <a:xfrm>
            <a:off x="0" y="1029907"/>
            <a:ext cx="12192000" cy="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66C515D4-BD58-4ADF-99FA-9889F037A0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335" y="6271278"/>
            <a:ext cx="882150" cy="53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9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36525"/>
            <a:ext cx="10515600" cy="929097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>
            <a:cxnSpLocks/>
          </p:cNvCxnSpPr>
          <p:nvPr userDrawn="1"/>
        </p:nvCxnSpPr>
        <p:spPr>
          <a:xfrm>
            <a:off x="9525" y="-2331"/>
            <a:ext cx="0" cy="6860331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>
            <a:cxnSpLocks/>
          </p:cNvCxnSpPr>
          <p:nvPr userDrawn="1"/>
        </p:nvCxnSpPr>
        <p:spPr>
          <a:xfrm>
            <a:off x="32385" y="0"/>
            <a:ext cx="0" cy="685800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699B69-26FB-4826-937C-FBE7ED5E00E6}"/>
              </a:ext>
            </a:extLst>
          </p:cNvPr>
          <p:cNvCxnSpPr>
            <a:cxnSpLocks/>
          </p:cNvCxnSpPr>
          <p:nvPr userDrawn="1"/>
        </p:nvCxnSpPr>
        <p:spPr>
          <a:xfrm>
            <a:off x="73660" y="2222"/>
            <a:ext cx="0" cy="6858000"/>
          </a:xfrm>
          <a:prstGeom prst="line">
            <a:avLst/>
          </a:prstGeom>
          <a:ln w="19050">
            <a:solidFill>
              <a:srgbClr val="F2D9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43837B-15D5-47DE-AC4F-2C2BCA1479F6}"/>
              </a:ext>
            </a:extLst>
          </p:cNvPr>
          <p:cNvCxnSpPr>
            <a:cxnSpLocks/>
          </p:cNvCxnSpPr>
          <p:nvPr userDrawn="1"/>
        </p:nvCxnSpPr>
        <p:spPr>
          <a:xfrm>
            <a:off x="48262" y="0"/>
            <a:ext cx="0" cy="6858000"/>
          </a:xfrm>
          <a:prstGeom prst="line">
            <a:avLst/>
          </a:prstGeom>
          <a:ln w="19050">
            <a:solidFill>
              <a:srgbClr val="638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9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82C7-73DA-4EA0-8049-95D70368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7948D-1B1A-4829-AC55-11122A2F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7FAD-EFD8-4F3C-A709-2E55A0FF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44E3-2CC2-4CD1-BE22-131E60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E501-904C-4890-8A0E-92B42E04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F49-6A42-4F43-B1CF-A6E57B87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729-3CD2-4155-BBF6-1390E56B6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1C07-240F-437E-9CF8-8F42B05B3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DD32-0041-4BF7-A7F1-460B5A84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EB32D-706C-40D6-82FC-2C35D5D8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DA8DF-EA92-4E53-8376-AC3327E6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C2B1-680F-40EA-A2E5-0654D73D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39FE-8C4B-4FCF-B082-BABDEE93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D06E5-5205-47AB-BB3E-D12CC2A64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81502-7CEF-4BA0-9320-FFF84B543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E2C17-2715-410F-A6AB-B4177CCC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1AB5A-A2DB-4D64-8856-E2D7A457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E0AD8-EF41-4998-B0AB-AEB2366F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DBDCF-137D-40F1-A49D-F6BFB7E2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6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1D47-6418-4E58-8342-DC68E779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0EE1F-DC15-4480-BC1D-B28E432D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0D26C-6ABF-42BE-8BF1-9400E366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F2BA-D35D-402D-8BCF-087BB739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8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8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1072-759C-4B82-89A4-88C43CB5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7747"/>
            <a:ext cx="10515600" cy="481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A5A7-FC5D-4D42-AB62-8693AF526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5E24-CEE9-4A4F-8D31-13650CD96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BAA6-DCC7-4E7E-8EAF-BD89349F0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0F3ED-9E84-4797-BCB4-5931DB1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7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64" r:id="rId10"/>
    <p:sldLayoutId id="2147483661" r:id="rId11"/>
    <p:sldLayoutId id="2147483665" r:id="rId12"/>
    <p:sldLayoutId id="2147483666" r:id="rId13"/>
    <p:sldLayoutId id="2147483667" r:id="rId14"/>
    <p:sldLayoutId id="2147483663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76C8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rinivas.yd@time4.education.co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4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jpg"/><Relationship Id="rId4" Type="http://schemas.microsoft.com/office/2007/relationships/hdphoto" Target="../media/hdphoto1.wdp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DEE7-013B-4000-9986-A1E07498D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1"/>
                </a:solidFill>
                <a:latin typeface="+mn-lt"/>
              </a:rPr>
              <a:t>Business Card</a:t>
            </a:r>
            <a:br>
              <a:rPr lang="en-US" sz="5400">
                <a:solidFill>
                  <a:schemeClr val="tx1"/>
                </a:solidFill>
                <a:latin typeface="+mn-lt"/>
              </a:rPr>
            </a:br>
            <a:r>
              <a:rPr lang="en-US" sz="5400">
                <a:solidFill>
                  <a:schemeClr val="tx1"/>
                </a:solidFill>
                <a:latin typeface="+mn-lt"/>
              </a:rPr>
              <a:t>Named Entity Recognition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98769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A1EC-9291-4C28-B854-0DDBAA04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ED9D89-6AAA-4ED4-97AB-0F6069D9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3" y="1817360"/>
            <a:ext cx="5787435" cy="3223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F29D44-8EE7-4CE1-976F-ACBCCC2E9075}"/>
              </a:ext>
            </a:extLst>
          </p:cNvPr>
          <p:cNvSpPr txBox="1"/>
          <p:nvPr/>
        </p:nvSpPr>
        <p:spPr>
          <a:xfrm>
            <a:off x="1951630" y="5445457"/>
            <a:ext cx="22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Scanned Business Cad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6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DEF0-256A-4100-99C3-A024EF6E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379B66-A86A-45FE-93AF-51E1B461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3" y="1817360"/>
            <a:ext cx="5787435" cy="3223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ECF5C-A532-4A20-BAE8-96EBF8C36BFB}"/>
              </a:ext>
            </a:extLst>
          </p:cNvPr>
          <p:cNvCxnSpPr/>
          <p:nvPr/>
        </p:nvCxnSpPr>
        <p:spPr>
          <a:xfrm>
            <a:off x="6373091" y="1579418"/>
            <a:ext cx="0" cy="421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8C52C6-8DF4-42AC-94E0-51D6AA3F2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71721"/>
              </p:ext>
            </p:extLst>
          </p:nvPr>
        </p:nvGraphicFramePr>
        <p:xfrm>
          <a:off x="6696976" y="2106229"/>
          <a:ext cx="5071608" cy="335059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98748">
                  <a:extLst>
                    <a:ext uri="{9D8B030D-6E8A-4147-A177-3AD203B41FA5}">
                      <a16:colId xmlns:a16="http://schemas.microsoft.com/office/drawing/2014/main" val="1946261890"/>
                    </a:ext>
                  </a:extLst>
                </a:gridCol>
                <a:gridCol w="3672860">
                  <a:extLst>
                    <a:ext uri="{9D8B030D-6E8A-4147-A177-3AD203B41FA5}">
                      <a16:colId xmlns:a16="http://schemas.microsoft.com/office/drawing/2014/main" val="3130190993"/>
                    </a:ext>
                  </a:extLst>
                </a:gridCol>
              </a:tblGrid>
              <a:tr h="5542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Donnie Hansen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118611"/>
                  </a:ext>
                </a:extLst>
              </a:tr>
              <a:tr h="554231"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Motocross Team Rider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9634"/>
                  </a:ext>
                </a:extLst>
              </a:tr>
              <a:tr h="579442"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American Honda Motor Co. Inc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32086"/>
                  </a:ext>
                </a:extLst>
              </a:tr>
              <a:tr h="554231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213 321 8680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92369"/>
                  </a:ext>
                </a:extLst>
              </a:tr>
              <a:tr h="554231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19372"/>
                  </a:ext>
                </a:extLst>
              </a:tr>
              <a:tr h="554231"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64246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2B78C2D-C4DD-40B1-A483-02179F871D62}"/>
              </a:ext>
            </a:extLst>
          </p:cNvPr>
          <p:cNvGrpSpPr/>
          <p:nvPr/>
        </p:nvGrpSpPr>
        <p:grpSpPr>
          <a:xfrm>
            <a:off x="2050473" y="2208406"/>
            <a:ext cx="4612719" cy="1113438"/>
            <a:chOff x="2050473" y="2208406"/>
            <a:chExt cx="4612719" cy="11134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F9B065-2B9B-4E30-99FB-4C11AABC286C}"/>
                </a:ext>
              </a:extLst>
            </p:cNvPr>
            <p:cNvSpPr/>
            <p:nvPr/>
          </p:nvSpPr>
          <p:spPr>
            <a:xfrm>
              <a:off x="2050473" y="3114675"/>
              <a:ext cx="2147454" cy="20716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DBED72B-99A0-4A85-98A6-BED7C07A0F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7927" y="2208406"/>
              <a:ext cx="1911083" cy="90627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F53647-1EE7-427F-8E95-36E157D97176}"/>
                </a:ext>
              </a:extLst>
            </p:cNvPr>
            <p:cNvCxnSpPr/>
            <p:nvPr/>
          </p:nvCxnSpPr>
          <p:spPr>
            <a:xfrm>
              <a:off x="6096000" y="2208406"/>
              <a:ext cx="56719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A9B309-1FC6-4640-AC64-76ED39D68AB6}"/>
              </a:ext>
            </a:extLst>
          </p:cNvPr>
          <p:cNvGrpSpPr/>
          <p:nvPr/>
        </p:nvGrpSpPr>
        <p:grpSpPr>
          <a:xfrm>
            <a:off x="2152648" y="2762250"/>
            <a:ext cx="4483783" cy="769783"/>
            <a:chOff x="2152648" y="2762250"/>
            <a:chExt cx="4483783" cy="76978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5048C6-8763-4CD6-9A29-D74EEC89E10C}"/>
                </a:ext>
              </a:extLst>
            </p:cNvPr>
            <p:cNvSpPr/>
            <p:nvPr/>
          </p:nvSpPr>
          <p:spPr>
            <a:xfrm>
              <a:off x="2152648" y="3324864"/>
              <a:ext cx="1879600" cy="20716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50ABCE-CEBC-4E8C-82E2-ED4E91A97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248" y="2762250"/>
              <a:ext cx="2076762" cy="66675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64EA732-52BE-4F7A-AD45-EE503D911C94}"/>
                </a:ext>
              </a:extLst>
            </p:cNvPr>
            <p:cNvCxnSpPr/>
            <p:nvPr/>
          </p:nvCxnSpPr>
          <p:spPr>
            <a:xfrm>
              <a:off x="6069239" y="2762250"/>
              <a:ext cx="56719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E14209-F265-43BF-B8F3-90127020CC8A}"/>
              </a:ext>
            </a:extLst>
          </p:cNvPr>
          <p:cNvGrpSpPr/>
          <p:nvPr/>
        </p:nvGrpSpPr>
        <p:grpSpPr>
          <a:xfrm>
            <a:off x="453387" y="3338512"/>
            <a:ext cx="6203300" cy="1113437"/>
            <a:chOff x="453387" y="3338512"/>
            <a:chExt cx="6203300" cy="11134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8C88CF-B39D-4E85-B542-27EDAF3A3F7B}"/>
                </a:ext>
              </a:extLst>
            </p:cNvPr>
            <p:cNvSpPr/>
            <p:nvPr/>
          </p:nvSpPr>
          <p:spPr>
            <a:xfrm>
              <a:off x="453387" y="4244780"/>
              <a:ext cx="5261613" cy="20716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1B0F53-3B36-4EF6-B9A7-C879946780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2348" y="3338512"/>
              <a:ext cx="1773652" cy="90626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63D420A-227E-4BE1-909F-8F3D337AA963}"/>
                </a:ext>
              </a:extLst>
            </p:cNvPr>
            <p:cNvCxnSpPr/>
            <p:nvPr/>
          </p:nvCxnSpPr>
          <p:spPr>
            <a:xfrm>
              <a:off x="6089495" y="3338512"/>
              <a:ext cx="56719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205C63-30AB-4191-9F74-A0007196A25D}"/>
              </a:ext>
            </a:extLst>
          </p:cNvPr>
          <p:cNvGrpSpPr/>
          <p:nvPr/>
        </p:nvGrpSpPr>
        <p:grpSpPr>
          <a:xfrm>
            <a:off x="2442748" y="4140200"/>
            <a:ext cx="4226639" cy="703266"/>
            <a:chOff x="2442748" y="4140200"/>
            <a:chExt cx="4226639" cy="70326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8BE397-7BEE-4AAC-8F15-3A20F297BC41}"/>
                </a:ext>
              </a:extLst>
            </p:cNvPr>
            <p:cNvCxnSpPr>
              <a:cxnSpLocks/>
            </p:cNvCxnSpPr>
            <p:nvPr/>
          </p:nvCxnSpPr>
          <p:spPr>
            <a:xfrm>
              <a:off x="3769898" y="4744670"/>
              <a:ext cx="233911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2142E8-1780-42AF-BC1E-E4FDC20DDB5C}"/>
                </a:ext>
              </a:extLst>
            </p:cNvPr>
            <p:cNvSpPr/>
            <p:nvPr/>
          </p:nvSpPr>
          <p:spPr>
            <a:xfrm>
              <a:off x="2442748" y="4636297"/>
              <a:ext cx="1327150" cy="20716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AEAF7ED-D7FE-46CA-B96E-E235736D2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2195" y="4140200"/>
              <a:ext cx="567192" cy="602882"/>
            </a:xfrm>
            <a:prstGeom prst="straightConnector1">
              <a:avLst/>
            </a:prstGeom>
            <a:ln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8789E52-46CB-4748-A317-90544ACC814C}"/>
              </a:ext>
            </a:extLst>
          </p:cNvPr>
          <p:cNvSpPr txBox="1"/>
          <p:nvPr/>
        </p:nvSpPr>
        <p:spPr>
          <a:xfrm>
            <a:off x="1951630" y="5445457"/>
            <a:ext cx="22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Scanned Business Cad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80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ext, letter&#10;&#10;Description automatically generated">
            <a:extLst>
              <a:ext uri="{FF2B5EF4-FFF2-40B4-BE49-F238E27FC236}">
                <a16:creationId xmlns:a16="http://schemas.microsoft.com/office/drawing/2014/main" id="{BDD3E262-BFDE-4B56-958E-566EBEAD8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6" y="1948357"/>
            <a:ext cx="5575834" cy="3278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DADEF0-256A-4100-99C3-A024EF6E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ECF5C-A532-4A20-BAE8-96EBF8C36BFB}"/>
              </a:ext>
            </a:extLst>
          </p:cNvPr>
          <p:cNvCxnSpPr/>
          <p:nvPr/>
        </p:nvCxnSpPr>
        <p:spPr>
          <a:xfrm>
            <a:off x="6373091" y="1579418"/>
            <a:ext cx="0" cy="421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8C52C6-8DF4-42AC-94E0-51D6AA3F2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520268"/>
              </p:ext>
            </p:extLst>
          </p:nvPr>
        </p:nvGraphicFramePr>
        <p:xfrm>
          <a:off x="6696976" y="2106229"/>
          <a:ext cx="5071608" cy="34112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98748">
                  <a:extLst>
                    <a:ext uri="{9D8B030D-6E8A-4147-A177-3AD203B41FA5}">
                      <a16:colId xmlns:a16="http://schemas.microsoft.com/office/drawing/2014/main" val="1946261890"/>
                    </a:ext>
                  </a:extLst>
                </a:gridCol>
                <a:gridCol w="3672860">
                  <a:extLst>
                    <a:ext uri="{9D8B030D-6E8A-4147-A177-3AD203B41FA5}">
                      <a16:colId xmlns:a16="http://schemas.microsoft.com/office/drawing/2014/main" val="3130190993"/>
                    </a:ext>
                  </a:extLst>
                </a:gridCol>
              </a:tblGrid>
              <a:tr h="5542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Y.D Srinivas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118611"/>
                  </a:ext>
                </a:extLst>
              </a:tr>
              <a:tr h="554231"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 – Marketing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9634"/>
                  </a:ext>
                </a:extLst>
              </a:tr>
              <a:tr h="579442"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Triumphant Institute of Management Education Pvt Ltd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32086"/>
                  </a:ext>
                </a:extLst>
              </a:tr>
              <a:tr h="554231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040-40088300/400, 9848896521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92369"/>
                  </a:ext>
                </a:extLst>
              </a:tr>
              <a:tr h="554231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srinivas.yd@time4.education.com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19372"/>
                  </a:ext>
                </a:extLst>
              </a:tr>
              <a:tr h="554231"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www.time4education.com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64246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2B78C2D-C4DD-40B1-A483-02179F871D62}"/>
              </a:ext>
            </a:extLst>
          </p:cNvPr>
          <p:cNvGrpSpPr/>
          <p:nvPr/>
        </p:nvGrpSpPr>
        <p:grpSpPr>
          <a:xfrm>
            <a:off x="625689" y="2078258"/>
            <a:ext cx="6037503" cy="309345"/>
            <a:chOff x="1688181" y="3432835"/>
            <a:chExt cx="6037503" cy="3093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F9B065-2B9B-4E30-99FB-4C11AABC286C}"/>
                </a:ext>
              </a:extLst>
            </p:cNvPr>
            <p:cNvSpPr/>
            <p:nvPr/>
          </p:nvSpPr>
          <p:spPr>
            <a:xfrm>
              <a:off x="1688181" y="3432835"/>
              <a:ext cx="1554803" cy="30934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DBED72B-99A0-4A85-98A6-BED7C07A0F56}"/>
                </a:ext>
              </a:extLst>
            </p:cNvPr>
            <p:cNvCxnSpPr>
              <a:cxnSpLocks/>
            </p:cNvCxnSpPr>
            <p:nvPr/>
          </p:nvCxnSpPr>
          <p:spPr>
            <a:xfrm>
              <a:off x="3342411" y="3596615"/>
              <a:ext cx="3849865" cy="11137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F53647-1EE7-427F-8E95-36E157D97176}"/>
                </a:ext>
              </a:extLst>
            </p:cNvPr>
            <p:cNvCxnSpPr/>
            <p:nvPr/>
          </p:nvCxnSpPr>
          <p:spPr>
            <a:xfrm>
              <a:off x="7158492" y="3707986"/>
              <a:ext cx="56719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A9B309-1FC6-4640-AC64-76ED39D68AB6}"/>
              </a:ext>
            </a:extLst>
          </p:cNvPr>
          <p:cNvGrpSpPr/>
          <p:nvPr/>
        </p:nvGrpSpPr>
        <p:grpSpPr>
          <a:xfrm>
            <a:off x="625689" y="2391176"/>
            <a:ext cx="6071287" cy="545143"/>
            <a:chOff x="498418" y="1935167"/>
            <a:chExt cx="6071287" cy="54514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5048C6-8763-4CD6-9A29-D74EEC89E10C}"/>
                </a:ext>
              </a:extLst>
            </p:cNvPr>
            <p:cNvSpPr/>
            <p:nvPr/>
          </p:nvSpPr>
          <p:spPr>
            <a:xfrm>
              <a:off x="498418" y="1935167"/>
              <a:ext cx="1554803" cy="21522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50ABCE-CEBC-4E8C-82E2-ED4E91A97F74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053221" y="2042781"/>
              <a:ext cx="3928518" cy="43752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64EA732-52BE-4F7A-AD45-EE503D911C94}"/>
                </a:ext>
              </a:extLst>
            </p:cNvPr>
            <p:cNvCxnSpPr/>
            <p:nvPr/>
          </p:nvCxnSpPr>
          <p:spPr>
            <a:xfrm>
              <a:off x="6002513" y="2480310"/>
              <a:ext cx="56719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E14209-F265-43BF-B8F3-90127020CC8A}"/>
              </a:ext>
            </a:extLst>
          </p:cNvPr>
          <p:cNvGrpSpPr/>
          <p:nvPr/>
        </p:nvGrpSpPr>
        <p:grpSpPr>
          <a:xfrm>
            <a:off x="625689" y="3519229"/>
            <a:ext cx="6037503" cy="1420683"/>
            <a:chOff x="453388" y="3133442"/>
            <a:chExt cx="6037503" cy="14206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8C88CF-B39D-4E85-B542-27EDAF3A3F7B}"/>
                </a:ext>
              </a:extLst>
            </p:cNvPr>
            <p:cNvSpPr/>
            <p:nvPr/>
          </p:nvSpPr>
          <p:spPr>
            <a:xfrm>
              <a:off x="453388" y="4244780"/>
              <a:ext cx="1941665" cy="30934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1B0F53-3B36-4EF6-B9A7-C879946780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3627" y="3144375"/>
              <a:ext cx="717296" cy="11564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63D420A-227E-4BE1-909F-8F3D337AA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8219" y="3133442"/>
              <a:ext cx="3372672" cy="10933"/>
            </a:xfrm>
            <a:prstGeom prst="straightConnector1">
              <a:avLst/>
            </a:prstGeom>
            <a:ln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205C63-30AB-4191-9F74-A0007196A25D}"/>
              </a:ext>
            </a:extLst>
          </p:cNvPr>
          <p:cNvGrpSpPr/>
          <p:nvPr/>
        </p:nvGrpSpPr>
        <p:grpSpPr>
          <a:xfrm>
            <a:off x="3822775" y="3988042"/>
            <a:ext cx="2840417" cy="365757"/>
            <a:chOff x="4621690" y="2199208"/>
            <a:chExt cx="2840417" cy="142684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8BE397-7BEE-4AAC-8F15-3A20F297B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330" y="2199208"/>
              <a:ext cx="1014147" cy="44509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2142E8-1780-42AF-BC1E-E4FDC20DDB5C}"/>
                </a:ext>
              </a:extLst>
            </p:cNvPr>
            <p:cNvSpPr/>
            <p:nvPr/>
          </p:nvSpPr>
          <p:spPr>
            <a:xfrm>
              <a:off x="4621690" y="2419275"/>
              <a:ext cx="1374066" cy="120677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AEAF7ED-D7FE-46CA-B96E-E235736D2E1A}"/>
                </a:ext>
              </a:extLst>
            </p:cNvPr>
            <p:cNvCxnSpPr>
              <a:cxnSpLocks/>
            </p:cNvCxnSpPr>
            <p:nvPr/>
          </p:nvCxnSpPr>
          <p:spPr>
            <a:xfrm>
              <a:off x="7038477" y="2199208"/>
              <a:ext cx="423630" cy="4"/>
            </a:xfrm>
            <a:prstGeom prst="straightConnector1">
              <a:avLst/>
            </a:prstGeom>
            <a:ln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8789E52-46CB-4748-A317-90544ACC814C}"/>
              </a:ext>
            </a:extLst>
          </p:cNvPr>
          <p:cNvSpPr txBox="1"/>
          <p:nvPr/>
        </p:nvSpPr>
        <p:spPr>
          <a:xfrm>
            <a:off x="1951630" y="5445457"/>
            <a:ext cx="22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Scanned Business Cad</a:t>
            </a:r>
            <a:endParaRPr lang="en-IN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2F52E24-AC19-43A0-AB97-BEBA9A3C72FF}"/>
              </a:ext>
            </a:extLst>
          </p:cNvPr>
          <p:cNvGrpSpPr/>
          <p:nvPr/>
        </p:nvGrpSpPr>
        <p:grpSpPr>
          <a:xfrm>
            <a:off x="3856558" y="4520650"/>
            <a:ext cx="2840418" cy="287584"/>
            <a:chOff x="4621689" y="2199208"/>
            <a:chExt cx="2840418" cy="1426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54463D-B2D5-4A0F-907B-9D4C0B46A9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4257" y="2199208"/>
              <a:ext cx="424220" cy="7284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AB45B3D-BEC6-46CF-B07C-F8997E18E5EA}"/>
                </a:ext>
              </a:extLst>
            </p:cNvPr>
            <p:cNvSpPr/>
            <p:nvPr/>
          </p:nvSpPr>
          <p:spPr>
            <a:xfrm>
              <a:off x="4621689" y="2419274"/>
              <a:ext cx="1973901" cy="120677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6C13AAF-5D0D-4640-B3DA-17E2D214F2E8}"/>
                </a:ext>
              </a:extLst>
            </p:cNvPr>
            <p:cNvCxnSpPr>
              <a:cxnSpLocks/>
            </p:cNvCxnSpPr>
            <p:nvPr/>
          </p:nvCxnSpPr>
          <p:spPr>
            <a:xfrm>
              <a:off x="7038477" y="2199208"/>
              <a:ext cx="423630" cy="4"/>
            </a:xfrm>
            <a:prstGeom prst="straightConnector1">
              <a:avLst/>
            </a:prstGeom>
            <a:ln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EF33260-0727-49CA-AA08-7C6688554923}"/>
              </a:ext>
            </a:extLst>
          </p:cNvPr>
          <p:cNvGrpSpPr/>
          <p:nvPr/>
        </p:nvGrpSpPr>
        <p:grpSpPr>
          <a:xfrm>
            <a:off x="3859362" y="4811679"/>
            <a:ext cx="2803830" cy="369026"/>
            <a:chOff x="4621689" y="2419274"/>
            <a:chExt cx="2803830" cy="183091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34EA88C-3EDC-469D-8026-54414893897B}"/>
                </a:ext>
              </a:extLst>
            </p:cNvPr>
            <p:cNvCxnSpPr>
              <a:cxnSpLocks/>
            </p:cNvCxnSpPr>
            <p:nvPr/>
          </p:nvCxnSpPr>
          <p:spPr>
            <a:xfrm>
              <a:off x="6614257" y="2927622"/>
              <a:ext cx="399180" cy="13225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F0D59A-BED4-4F52-829F-602A949C2FDD}"/>
                </a:ext>
              </a:extLst>
            </p:cNvPr>
            <p:cNvSpPr/>
            <p:nvPr/>
          </p:nvSpPr>
          <p:spPr>
            <a:xfrm>
              <a:off x="4621689" y="2419274"/>
              <a:ext cx="1973901" cy="120677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2385E2-03AA-48A9-8C42-5AF45FD46409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89" y="4250183"/>
              <a:ext cx="423630" cy="5"/>
            </a:xfrm>
            <a:prstGeom prst="straightConnector1">
              <a:avLst/>
            </a:prstGeom>
            <a:ln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422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D84EAC-5EBC-42ED-8B00-AADF10E45A84}"/>
              </a:ext>
            </a:extLst>
          </p:cNvPr>
          <p:cNvSpPr/>
          <p:nvPr/>
        </p:nvSpPr>
        <p:spPr>
          <a:xfrm>
            <a:off x="2020971" y="3261779"/>
            <a:ext cx="1140619" cy="1140444"/>
          </a:xfrm>
          <a:prstGeom prst="roundRect">
            <a:avLst>
              <a:gd name="adj" fmla="val 956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Architecture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B314297-1890-44A9-98AF-CAD6823DC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92" y="1447007"/>
            <a:ext cx="2047680" cy="1140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2F6B114-FBCE-48A4-9AA9-2E524A69C6FC}"/>
              </a:ext>
            </a:extLst>
          </p:cNvPr>
          <p:cNvGrpSpPr/>
          <p:nvPr/>
        </p:nvGrpSpPr>
        <p:grpSpPr>
          <a:xfrm>
            <a:off x="2118445" y="3352606"/>
            <a:ext cx="981149" cy="995556"/>
            <a:chOff x="1186962" y="3499338"/>
            <a:chExt cx="1494023" cy="1495218"/>
          </a:xfrm>
          <a:solidFill>
            <a:schemeClr val="bg1">
              <a:lumMod val="9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C5184C-1A9A-4AA1-9CC2-2483F6258A1B}"/>
                </a:ext>
              </a:extLst>
            </p:cNvPr>
            <p:cNvSpPr/>
            <p:nvPr/>
          </p:nvSpPr>
          <p:spPr>
            <a:xfrm>
              <a:off x="1186962" y="3499338"/>
              <a:ext cx="1440000" cy="1440000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36397E-ECD6-4395-8C18-78CB0C6E6183}"/>
                </a:ext>
              </a:extLst>
            </p:cNvPr>
            <p:cNvSpPr/>
            <p:nvPr/>
          </p:nvSpPr>
          <p:spPr>
            <a:xfrm>
              <a:off x="1590439" y="4894417"/>
              <a:ext cx="633046" cy="1001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67508D-F4E1-496F-B182-A0F001B76BC7}"/>
                </a:ext>
              </a:extLst>
            </p:cNvPr>
            <p:cNvSpPr/>
            <p:nvPr/>
          </p:nvSpPr>
          <p:spPr>
            <a:xfrm>
              <a:off x="2569562" y="3848100"/>
              <a:ext cx="111423" cy="7795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86445D8-39F2-4B4F-A2EA-3F3F9BB53DBD}"/>
              </a:ext>
            </a:extLst>
          </p:cNvPr>
          <p:cNvSpPr txBox="1"/>
          <p:nvPr/>
        </p:nvSpPr>
        <p:spPr>
          <a:xfrm>
            <a:off x="2388152" y="3553597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endParaRPr lang="en-IN" sz="28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95A4F85-B0CF-4B0A-8A3B-09CB5BABD09E}"/>
              </a:ext>
            </a:extLst>
          </p:cNvPr>
          <p:cNvCxnSpPr>
            <a:cxnSpLocks/>
            <a:stCxn id="11" idx="2"/>
            <a:endCxn id="28" idx="1"/>
          </p:cNvCxnSpPr>
          <p:nvPr/>
        </p:nvCxnSpPr>
        <p:spPr>
          <a:xfrm rot="16200000" flipH="1">
            <a:off x="1062426" y="2873456"/>
            <a:ext cx="1244550" cy="672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2DABA-3787-4FAA-8C7E-37380110DBE5}"/>
              </a:ext>
            </a:extLst>
          </p:cNvPr>
          <p:cNvSpPr/>
          <p:nvPr/>
        </p:nvSpPr>
        <p:spPr>
          <a:xfrm>
            <a:off x="2084313" y="3584822"/>
            <a:ext cx="73174" cy="519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412A4D-893B-4317-AC6F-12B66211DEDF}"/>
              </a:ext>
            </a:extLst>
          </p:cNvPr>
          <p:cNvSpPr/>
          <p:nvPr/>
        </p:nvSpPr>
        <p:spPr>
          <a:xfrm>
            <a:off x="2383415" y="3319268"/>
            <a:ext cx="415732" cy="109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4601CA-737B-47AA-BD13-D3D0D272089D}"/>
              </a:ext>
            </a:extLst>
          </p:cNvPr>
          <p:cNvSpPr txBox="1"/>
          <p:nvPr/>
        </p:nvSpPr>
        <p:spPr>
          <a:xfrm>
            <a:off x="1628328" y="4493050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Extract Text from Image</a:t>
            </a:r>
          </a:p>
          <a:p>
            <a:pPr algn="ctr"/>
            <a:r>
              <a:rPr lang="en-US" sz="1400" dirty="0"/>
              <a:t>Using OCR</a:t>
            </a:r>
            <a:endParaRPr lang="en-IN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DEBC2C1-629D-4D28-A55E-646F98203AF9}"/>
              </a:ext>
            </a:extLst>
          </p:cNvPr>
          <p:cNvSpPr/>
          <p:nvPr/>
        </p:nvSpPr>
        <p:spPr>
          <a:xfrm>
            <a:off x="7802185" y="3261779"/>
            <a:ext cx="1140619" cy="1140444"/>
          </a:xfrm>
          <a:prstGeom prst="roundRect">
            <a:avLst>
              <a:gd name="adj" fmla="val 956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748C-743A-416F-A5B2-9FF5ED6BF619}"/>
              </a:ext>
            </a:extLst>
          </p:cNvPr>
          <p:cNvGrpSpPr/>
          <p:nvPr/>
        </p:nvGrpSpPr>
        <p:grpSpPr>
          <a:xfrm>
            <a:off x="3916330" y="3394869"/>
            <a:ext cx="1186845" cy="898972"/>
            <a:chOff x="3664498" y="3394869"/>
            <a:chExt cx="1186845" cy="89897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B0146A-A8F0-47F7-B997-83E201764491}"/>
                </a:ext>
              </a:extLst>
            </p:cNvPr>
            <p:cNvSpPr txBox="1"/>
            <p:nvPr/>
          </p:nvSpPr>
          <p:spPr>
            <a:xfrm>
              <a:off x="4009746" y="3704050"/>
              <a:ext cx="47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text</a:t>
              </a:r>
              <a:endParaRPr lang="en-IN" sz="1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BF07EF2-B1F9-4523-86C1-AAD035B2E948}"/>
                </a:ext>
              </a:extLst>
            </p:cNvPr>
            <p:cNvGrpSpPr/>
            <p:nvPr/>
          </p:nvGrpSpPr>
          <p:grpSpPr>
            <a:xfrm>
              <a:off x="3664498" y="3394869"/>
              <a:ext cx="1186845" cy="898972"/>
              <a:chOff x="3664498" y="3394869"/>
              <a:chExt cx="1186845" cy="898972"/>
            </a:xfrm>
          </p:grpSpPr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E5890CEC-3D3F-4466-971A-33046CD4D731}"/>
                  </a:ext>
                </a:extLst>
              </p:cNvPr>
              <p:cNvSpPr/>
              <p:nvPr/>
            </p:nvSpPr>
            <p:spPr>
              <a:xfrm>
                <a:off x="4018255" y="3394869"/>
                <a:ext cx="833088" cy="898972"/>
              </a:xfrm>
              <a:prstGeom prst="arc">
                <a:avLst>
                  <a:gd name="adj1" fmla="val 16200000"/>
                  <a:gd name="adj2" fmla="val 5005048"/>
                </a:avLst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67377DC-F77E-4A4D-9023-D589AE1808F3}"/>
                  </a:ext>
                </a:extLst>
              </p:cNvPr>
              <p:cNvSpPr/>
              <p:nvPr/>
            </p:nvSpPr>
            <p:spPr>
              <a:xfrm>
                <a:off x="3664498" y="3394869"/>
                <a:ext cx="833088" cy="898972"/>
              </a:xfrm>
              <a:prstGeom prst="arc">
                <a:avLst>
                  <a:gd name="adj1" fmla="val 5400000"/>
                  <a:gd name="adj2" fmla="val 15776645"/>
                </a:avLst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855186-4D54-4154-B1E9-29823AF5BD85}"/>
              </a:ext>
            </a:extLst>
          </p:cNvPr>
          <p:cNvCxnSpPr>
            <a:stCxn id="28" idx="3"/>
          </p:cNvCxnSpPr>
          <p:nvPr/>
        </p:nvCxnSpPr>
        <p:spPr>
          <a:xfrm>
            <a:off x="3161590" y="3832001"/>
            <a:ext cx="644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C02F41-72F3-497F-9C70-8162506440B9}"/>
              </a:ext>
            </a:extLst>
          </p:cNvPr>
          <p:cNvCxnSpPr/>
          <p:nvPr/>
        </p:nvCxnSpPr>
        <p:spPr>
          <a:xfrm>
            <a:off x="5103175" y="3832001"/>
            <a:ext cx="644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6FE59E-0453-41EC-8B91-F96A5A7CE924}"/>
              </a:ext>
            </a:extLst>
          </p:cNvPr>
          <p:cNvSpPr txBox="1"/>
          <p:nvPr/>
        </p:nvSpPr>
        <p:spPr>
          <a:xfrm>
            <a:off x="8086999" y="400590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NLP</a:t>
            </a:r>
            <a:endParaRPr lang="en-IN" dirty="0"/>
          </a:p>
        </p:txBody>
      </p:sp>
      <p:pic>
        <p:nvPicPr>
          <p:cNvPr id="42" name="Graphic 41" descr="Left Brain with solid fill">
            <a:extLst>
              <a:ext uri="{FF2B5EF4-FFF2-40B4-BE49-F238E27FC236}">
                <a16:creationId xmlns:a16="http://schemas.microsoft.com/office/drawing/2014/main" id="{C7510450-E27B-4C2B-9482-6F5A4C6A5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5386" y="3321880"/>
            <a:ext cx="764977" cy="76497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92E66-334F-4BD2-98A3-3ABD5743ED53}"/>
              </a:ext>
            </a:extLst>
          </p:cNvPr>
          <p:cNvSpPr txBox="1"/>
          <p:nvPr/>
        </p:nvSpPr>
        <p:spPr>
          <a:xfrm>
            <a:off x="7521515" y="4509844"/>
            <a:ext cx="17540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Deep Learning Model</a:t>
            </a:r>
          </a:p>
          <a:p>
            <a:pPr algn="ctr"/>
            <a:r>
              <a:rPr lang="en-US" sz="1400" dirty="0"/>
              <a:t>Trained in </a:t>
            </a:r>
            <a:r>
              <a:rPr lang="en-US" sz="1400" b="1" dirty="0" err="1"/>
              <a:t>SpaCy</a:t>
            </a:r>
            <a:endParaRPr lang="en-US" sz="1400" b="1" dirty="0"/>
          </a:p>
          <a:p>
            <a:pPr algn="ctr"/>
            <a:r>
              <a:rPr lang="en-US" sz="1400" dirty="0"/>
              <a:t>For</a:t>
            </a:r>
            <a:r>
              <a:rPr lang="en-US" sz="1400" b="1" dirty="0"/>
              <a:t> NER</a:t>
            </a:r>
            <a:endParaRPr lang="en-IN" sz="14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ADD2E01-9790-4590-8AB8-715AD765FF02}"/>
              </a:ext>
            </a:extLst>
          </p:cNvPr>
          <p:cNvGrpSpPr/>
          <p:nvPr/>
        </p:nvGrpSpPr>
        <p:grpSpPr>
          <a:xfrm>
            <a:off x="9466768" y="3369318"/>
            <a:ext cx="1186845" cy="898972"/>
            <a:chOff x="3664498" y="3394869"/>
            <a:chExt cx="1186845" cy="89897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6BC08-3825-46DA-80C8-46E89B97E003}"/>
                </a:ext>
              </a:extLst>
            </p:cNvPr>
            <p:cNvSpPr txBox="1"/>
            <p:nvPr/>
          </p:nvSpPr>
          <p:spPr>
            <a:xfrm>
              <a:off x="3879487" y="3704050"/>
              <a:ext cx="731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Entities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CD0C96F-D5E5-40D1-BA67-FD3FDAD23062}"/>
                </a:ext>
              </a:extLst>
            </p:cNvPr>
            <p:cNvGrpSpPr/>
            <p:nvPr/>
          </p:nvGrpSpPr>
          <p:grpSpPr>
            <a:xfrm>
              <a:off x="3664498" y="3394869"/>
              <a:ext cx="1186845" cy="898972"/>
              <a:chOff x="3664498" y="3394869"/>
              <a:chExt cx="1186845" cy="898972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E5630883-DC07-4E8C-92E9-D0ED3BA2E1DF}"/>
                  </a:ext>
                </a:extLst>
              </p:cNvPr>
              <p:cNvSpPr/>
              <p:nvPr/>
            </p:nvSpPr>
            <p:spPr>
              <a:xfrm>
                <a:off x="4018255" y="3394869"/>
                <a:ext cx="833088" cy="898972"/>
              </a:xfrm>
              <a:prstGeom prst="arc">
                <a:avLst>
                  <a:gd name="adj1" fmla="val 16200000"/>
                  <a:gd name="adj2" fmla="val 5005048"/>
                </a:avLst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F66D80F7-6C54-4002-B029-85ED6CDF9633}"/>
                  </a:ext>
                </a:extLst>
              </p:cNvPr>
              <p:cNvSpPr/>
              <p:nvPr/>
            </p:nvSpPr>
            <p:spPr>
              <a:xfrm>
                <a:off x="3664498" y="3394869"/>
                <a:ext cx="833088" cy="898972"/>
              </a:xfrm>
              <a:prstGeom prst="arc">
                <a:avLst>
                  <a:gd name="adj1" fmla="val 5400000"/>
                  <a:gd name="adj2" fmla="val 15776645"/>
                </a:avLst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8A6DAA-1FDB-43B2-AEED-9EEB69A3BAD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942804" y="3832001"/>
            <a:ext cx="450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66DCBBC-0BA8-4742-B04D-FC0E2A5379FA}"/>
              </a:ext>
            </a:extLst>
          </p:cNvPr>
          <p:cNvSpPr/>
          <p:nvPr/>
        </p:nvSpPr>
        <p:spPr>
          <a:xfrm>
            <a:off x="5859673" y="3244985"/>
            <a:ext cx="1140619" cy="1140444"/>
          </a:xfrm>
          <a:prstGeom prst="roundRect">
            <a:avLst>
              <a:gd name="adj" fmla="val 956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1264DA-5E10-4B0F-A0D0-71FE0733DFC3}"/>
              </a:ext>
            </a:extLst>
          </p:cNvPr>
          <p:cNvSpPr txBox="1"/>
          <p:nvPr/>
        </p:nvSpPr>
        <p:spPr>
          <a:xfrm>
            <a:off x="5852997" y="3678112"/>
            <a:ext cx="11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Text Cleaning</a:t>
            </a:r>
            <a:endParaRPr lang="en-IN" sz="14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89C2F9-DC0E-4423-A6E9-0D5BAEEAA6B7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006967" y="3832001"/>
            <a:ext cx="689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AC491361-828C-4FA9-B2B4-3F03A9E95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11723"/>
              </p:ext>
            </p:extLst>
          </p:nvPr>
        </p:nvGraphicFramePr>
        <p:xfrm>
          <a:off x="9576982" y="4721079"/>
          <a:ext cx="2510243" cy="154478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67193">
                  <a:extLst>
                    <a:ext uri="{9D8B030D-6E8A-4147-A177-3AD203B41FA5}">
                      <a16:colId xmlns:a16="http://schemas.microsoft.com/office/drawing/2014/main" val="194626189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130190993"/>
                    </a:ext>
                  </a:extLst>
                </a:gridCol>
              </a:tblGrid>
              <a:tr h="206535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Donnie Hansen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118611"/>
                  </a:ext>
                </a:extLst>
              </a:tr>
              <a:tr h="258235">
                <a:tc>
                  <a:txBody>
                    <a:bodyPr/>
                    <a:lstStyle/>
                    <a:p>
                      <a:r>
                        <a:rPr lang="en-US" sz="900" dirty="0"/>
                        <a:t>Designation</a:t>
                      </a:r>
                      <a:endParaRPr lang="en-IN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Motocross Team Rider</a:t>
                      </a:r>
                      <a:endParaRPr lang="en-IN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9634"/>
                  </a:ext>
                </a:extLst>
              </a:tr>
              <a:tr h="330456">
                <a:tc>
                  <a:txBody>
                    <a:bodyPr/>
                    <a:lstStyle/>
                    <a:p>
                      <a:r>
                        <a:rPr lang="en-US" sz="900" dirty="0"/>
                        <a:t>Organization</a:t>
                      </a:r>
                      <a:endParaRPr lang="en-IN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American Honda Motor Co. Inc</a:t>
                      </a:r>
                      <a:endParaRPr lang="en-IN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32086"/>
                  </a:ext>
                </a:extLst>
              </a:tr>
              <a:tr h="206535">
                <a:tc>
                  <a:txBody>
                    <a:bodyPr/>
                    <a:lstStyle/>
                    <a:p>
                      <a:r>
                        <a:rPr lang="en-US" sz="900" dirty="0"/>
                        <a:t>Phone</a:t>
                      </a:r>
                      <a:endParaRPr lang="en-IN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213 321 8680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92369"/>
                  </a:ext>
                </a:extLst>
              </a:tr>
              <a:tr h="206535">
                <a:tc>
                  <a:txBody>
                    <a:bodyPr/>
                    <a:lstStyle/>
                    <a:p>
                      <a:r>
                        <a:rPr lang="en-US" sz="900" dirty="0"/>
                        <a:t>Email</a:t>
                      </a:r>
                      <a:endParaRPr lang="en-IN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419372"/>
                  </a:ext>
                </a:extLst>
              </a:tr>
              <a:tr h="234986">
                <a:tc>
                  <a:txBody>
                    <a:bodyPr/>
                    <a:lstStyle/>
                    <a:p>
                      <a:r>
                        <a:rPr lang="en-US" sz="900" dirty="0"/>
                        <a:t>Website</a:t>
                      </a:r>
                      <a:endParaRPr lang="en-IN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64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9C1CAC-B636-4475-863D-7523C01D9483}"/>
              </a:ext>
            </a:extLst>
          </p:cNvPr>
          <p:cNvCxnSpPr>
            <a:cxnSpLocks/>
          </p:cNvCxnSpPr>
          <p:nvPr/>
        </p:nvCxnSpPr>
        <p:spPr>
          <a:xfrm>
            <a:off x="8880231" y="4726793"/>
            <a:ext cx="888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89C2F9-DC0E-4423-A6E9-0D5BAEEAA6B7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896432" y="4728816"/>
            <a:ext cx="86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D84EAC-5EBC-42ED-8B00-AADF10E45A84}"/>
              </a:ext>
            </a:extLst>
          </p:cNvPr>
          <p:cNvSpPr/>
          <p:nvPr/>
        </p:nvSpPr>
        <p:spPr>
          <a:xfrm>
            <a:off x="2179233" y="4158594"/>
            <a:ext cx="1140619" cy="1140444"/>
          </a:xfrm>
          <a:prstGeom prst="roundRect">
            <a:avLst>
              <a:gd name="adj" fmla="val 956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Training Architecture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B314297-1890-44A9-98AF-CAD6823DC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4" y="2343822"/>
            <a:ext cx="1173762" cy="653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2F6B114-FBCE-48A4-9AA9-2E524A69C6FC}"/>
              </a:ext>
            </a:extLst>
          </p:cNvPr>
          <p:cNvGrpSpPr/>
          <p:nvPr/>
        </p:nvGrpSpPr>
        <p:grpSpPr>
          <a:xfrm>
            <a:off x="2276707" y="4249421"/>
            <a:ext cx="981149" cy="995556"/>
            <a:chOff x="1186962" y="3499338"/>
            <a:chExt cx="1494023" cy="1495218"/>
          </a:xfrm>
          <a:solidFill>
            <a:schemeClr val="bg1">
              <a:lumMod val="9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C5184C-1A9A-4AA1-9CC2-2483F6258A1B}"/>
                </a:ext>
              </a:extLst>
            </p:cNvPr>
            <p:cNvSpPr/>
            <p:nvPr/>
          </p:nvSpPr>
          <p:spPr>
            <a:xfrm>
              <a:off x="1186962" y="3499338"/>
              <a:ext cx="1440000" cy="1440000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36397E-ECD6-4395-8C18-78CB0C6E6183}"/>
                </a:ext>
              </a:extLst>
            </p:cNvPr>
            <p:cNvSpPr/>
            <p:nvPr/>
          </p:nvSpPr>
          <p:spPr>
            <a:xfrm>
              <a:off x="1590439" y="4894417"/>
              <a:ext cx="633046" cy="1001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67508D-F4E1-496F-B182-A0F001B76BC7}"/>
                </a:ext>
              </a:extLst>
            </p:cNvPr>
            <p:cNvSpPr/>
            <p:nvPr/>
          </p:nvSpPr>
          <p:spPr>
            <a:xfrm>
              <a:off x="2569562" y="3848100"/>
              <a:ext cx="111423" cy="7795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86445D8-39F2-4B4F-A2EA-3F3F9BB53DBD}"/>
              </a:ext>
            </a:extLst>
          </p:cNvPr>
          <p:cNvSpPr txBox="1"/>
          <p:nvPr/>
        </p:nvSpPr>
        <p:spPr>
          <a:xfrm>
            <a:off x="2546414" y="445041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endParaRPr lang="en-IN" sz="28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95A4F85-B0CF-4B0A-8A3B-09CB5BABD09E}"/>
              </a:ext>
            </a:extLst>
          </p:cNvPr>
          <p:cNvCxnSpPr>
            <a:cxnSpLocks/>
            <a:stCxn id="11" idx="2"/>
            <a:endCxn id="28" idx="1"/>
          </p:cNvCxnSpPr>
          <p:nvPr/>
        </p:nvCxnSpPr>
        <p:spPr>
          <a:xfrm rot="16200000" flipH="1">
            <a:off x="758847" y="3308430"/>
            <a:ext cx="1731274" cy="110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2DABA-3787-4FAA-8C7E-37380110DBE5}"/>
              </a:ext>
            </a:extLst>
          </p:cNvPr>
          <p:cNvSpPr/>
          <p:nvPr/>
        </p:nvSpPr>
        <p:spPr>
          <a:xfrm>
            <a:off x="2242575" y="4481637"/>
            <a:ext cx="73174" cy="519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412A4D-893B-4317-AC6F-12B66211DEDF}"/>
              </a:ext>
            </a:extLst>
          </p:cNvPr>
          <p:cNvSpPr/>
          <p:nvPr/>
        </p:nvSpPr>
        <p:spPr>
          <a:xfrm>
            <a:off x="2541677" y="4216083"/>
            <a:ext cx="415732" cy="109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4601CA-737B-47AA-BD13-D3D0D272089D}"/>
              </a:ext>
            </a:extLst>
          </p:cNvPr>
          <p:cNvSpPr txBox="1"/>
          <p:nvPr/>
        </p:nvSpPr>
        <p:spPr>
          <a:xfrm>
            <a:off x="1786590" y="5389865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Extract Text from Image</a:t>
            </a:r>
          </a:p>
          <a:p>
            <a:pPr algn="ctr"/>
            <a:r>
              <a:rPr lang="en-US" sz="1400" dirty="0"/>
              <a:t>Using OCR</a:t>
            </a:r>
            <a:endParaRPr lang="en-IN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DEBC2C1-629D-4D28-A55E-646F98203AF9}"/>
              </a:ext>
            </a:extLst>
          </p:cNvPr>
          <p:cNvSpPr/>
          <p:nvPr/>
        </p:nvSpPr>
        <p:spPr>
          <a:xfrm>
            <a:off x="10064772" y="4077550"/>
            <a:ext cx="1140619" cy="1140444"/>
          </a:xfrm>
          <a:prstGeom prst="roundRect">
            <a:avLst>
              <a:gd name="adj" fmla="val 956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748C-743A-416F-A5B2-9FF5ED6BF619}"/>
              </a:ext>
            </a:extLst>
          </p:cNvPr>
          <p:cNvGrpSpPr/>
          <p:nvPr/>
        </p:nvGrpSpPr>
        <p:grpSpPr>
          <a:xfrm>
            <a:off x="4074592" y="4291684"/>
            <a:ext cx="1186845" cy="898972"/>
            <a:chOff x="3664498" y="3394869"/>
            <a:chExt cx="1186845" cy="89897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B0146A-A8F0-47F7-B997-83E201764491}"/>
                </a:ext>
              </a:extLst>
            </p:cNvPr>
            <p:cNvSpPr txBox="1"/>
            <p:nvPr/>
          </p:nvSpPr>
          <p:spPr>
            <a:xfrm>
              <a:off x="4009746" y="3704050"/>
              <a:ext cx="47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text</a:t>
              </a:r>
              <a:endParaRPr lang="en-IN" sz="1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BF07EF2-B1F9-4523-86C1-AAD035B2E948}"/>
                </a:ext>
              </a:extLst>
            </p:cNvPr>
            <p:cNvGrpSpPr/>
            <p:nvPr/>
          </p:nvGrpSpPr>
          <p:grpSpPr>
            <a:xfrm>
              <a:off x="3664498" y="3394869"/>
              <a:ext cx="1186845" cy="898972"/>
              <a:chOff x="3664498" y="3394869"/>
              <a:chExt cx="1186845" cy="898972"/>
            </a:xfrm>
          </p:grpSpPr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E5890CEC-3D3F-4466-971A-33046CD4D731}"/>
                  </a:ext>
                </a:extLst>
              </p:cNvPr>
              <p:cNvSpPr/>
              <p:nvPr/>
            </p:nvSpPr>
            <p:spPr>
              <a:xfrm>
                <a:off x="4018255" y="3394869"/>
                <a:ext cx="833088" cy="898972"/>
              </a:xfrm>
              <a:prstGeom prst="arc">
                <a:avLst>
                  <a:gd name="adj1" fmla="val 16200000"/>
                  <a:gd name="adj2" fmla="val 5005048"/>
                </a:avLst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</a:t>
                </a:r>
                <a:endParaRPr lang="en-IN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67377DC-F77E-4A4D-9023-D589AE1808F3}"/>
                  </a:ext>
                </a:extLst>
              </p:cNvPr>
              <p:cNvSpPr/>
              <p:nvPr/>
            </p:nvSpPr>
            <p:spPr>
              <a:xfrm>
                <a:off x="3664498" y="3394869"/>
                <a:ext cx="833088" cy="898972"/>
              </a:xfrm>
              <a:prstGeom prst="arc">
                <a:avLst>
                  <a:gd name="adj1" fmla="val 5400000"/>
                  <a:gd name="adj2" fmla="val 15776645"/>
                </a:avLst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855186-4D54-4154-B1E9-29823AF5BD85}"/>
              </a:ext>
            </a:extLst>
          </p:cNvPr>
          <p:cNvCxnSpPr>
            <a:stCxn id="28" idx="3"/>
          </p:cNvCxnSpPr>
          <p:nvPr/>
        </p:nvCxnSpPr>
        <p:spPr>
          <a:xfrm>
            <a:off x="3319852" y="4728816"/>
            <a:ext cx="644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C02F41-72F3-497F-9C70-8162506440B9}"/>
              </a:ext>
            </a:extLst>
          </p:cNvPr>
          <p:cNvCxnSpPr/>
          <p:nvPr/>
        </p:nvCxnSpPr>
        <p:spPr>
          <a:xfrm>
            <a:off x="5261437" y="4728816"/>
            <a:ext cx="644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6FE59E-0453-41EC-8B91-F96A5A7CE924}"/>
              </a:ext>
            </a:extLst>
          </p:cNvPr>
          <p:cNvSpPr txBox="1"/>
          <p:nvPr/>
        </p:nvSpPr>
        <p:spPr>
          <a:xfrm>
            <a:off x="10384050" y="484866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ner</a:t>
            </a:r>
            <a:endParaRPr lang="en-IN" dirty="0"/>
          </a:p>
        </p:txBody>
      </p:sp>
      <p:pic>
        <p:nvPicPr>
          <p:cNvPr id="42" name="Graphic 41" descr="Left Brain with solid fill">
            <a:extLst>
              <a:ext uri="{FF2B5EF4-FFF2-40B4-BE49-F238E27FC236}">
                <a16:creationId xmlns:a16="http://schemas.microsoft.com/office/drawing/2014/main" id="{C7510450-E27B-4C2B-9482-6F5A4C6A5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2594" y="4164634"/>
            <a:ext cx="764977" cy="76497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92E66-334F-4BD2-98A3-3ABD5743ED53}"/>
              </a:ext>
            </a:extLst>
          </p:cNvPr>
          <p:cNvSpPr txBox="1"/>
          <p:nvPr/>
        </p:nvSpPr>
        <p:spPr>
          <a:xfrm>
            <a:off x="9634610" y="5352598"/>
            <a:ext cx="2082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Train NER Model in </a:t>
            </a:r>
            <a:r>
              <a:rPr lang="en-US" sz="1400" b="1" dirty="0" err="1"/>
              <a:t>spaCy</a:t>
            </a:r>
            <a:endParaRPr lang="en-IN" sz="1400" b="1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66DCBBC-0BA8-4742-B04D-FC0E2A5379FA}"/>
              </a:ext>
            </a:extLst>
          </p:cNvPr>
          <p:cNvSpPr/>
          <p:nvPr/>
        </p:nvSpPr>
        <p:spPr>
          <a:xfrm>
            <a:off x="6017936" y="4141800"/>
            <a:ext cx="881780" cy="1140444"/>
          </a:xfrm>
          <a:prstGeom prst="roundRect">
            <a:avLst>
              <a:gd name="adj" fmla="val 956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1264DA-5E10-4B0F-A0D0-71FE0733DFC3}"/>
              </a:ext>
            </a:extLst>
          </p:cNvPr>
          <p:cNvSpPr txBox="1"/>
          <p:nvPr/>
        </p:nvSpPr>
        <p:spPr>
          <a:xfrm>
            <a:off x="6102625" y="4574927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Labeling</a:t>
            </a:r>
            <a:endParaRPr lang="en-IN" sz="1400" b="1" dirty="0"/>
          </a:p>
        </p:txBody>
      </p:sp>
      <p:pic>
        <p:nvPicPr>
          <p:cNvPr id="37" name="Picture 36" descr="Text, letter&#10;&#10;Description automatically generated">
            <a:extLst>
              <a:ext uri="{FF2B5EF4-FFF2-40B4-BE49-F238E27FC236}">
                <a16:creationId xmlns:a16="http://schemas.microsoft.com/office/drawing/2014/main" id="{70575597-A8F8-45BD-BF6B-5195C3045E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21" y="2593072"/>
            <a:ext cx="1109499" cy="652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D86EFD-5D85-410E-9ADF-54FA4EECF2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99" y="1392115"/>
            <a:ext cx="1253271" cy="724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3D9D96B-AA3B-423B-8E1D-B399320718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2467024"/>
            <a:ext cx="1068471" cy="712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8676FB49-7A09-4FBE-B5D6-63D5246040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5" y="1625427"/>
            <a:ext cx="1439008" cy="822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BE7F154-ACF7-46B6-894F-8A5C13D33D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99" y="3222476"/>
            <a:ext cx="1317250" cy="686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8D8D46B4-593E-41B8-8C02-A96F50A782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218" y="1966150"/>
            <a:ext cx="1380995" cy="799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4B20C82E-B992-44CC-B2F3-A68440C556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120" y="2243060"/>
            <a:ext cx="1374487" cy="808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B94A4C4-A53D-4F82-8724-3128F144DEEC}"/>
              </a:ext>
            </a:extLst>
          </p:cNvPr>
          <p:cNvSpPr/>
          <p:nvPr/>
        </p:nvSpPr>
        <p:spPr>
          <a:xfrm>
            <a:off x="7803439" y="4156571"/>
            <a:ext cx="1140619" cy="1140444"/>
          </a:xfrm>
          <a:prstGeom prst="roundRect">
            <a:avLst>
              <a:gd name="adj" fmla="val 956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201649-28C3-41CE-975D-34D89DABD1BF}"/>
              </a:ext>
            </a:extLst>
          </p:cNvPr>
          <p:cNvSpPr txBox="1"/>
          <p:nvPr/>
        </p:nvSpPr>
        <p:spPr>
          <a:xfrm>
            <a:off x="7789870" y="4587281"/>
            <a:ext cx="11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Text Cleaning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08354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9E6D1D-1A40-49E2-A612-DD48F60EF8EC}"/>
              </a:ext>
            </a:extLst>
          </p:cNvPr>
          <p:cNvSpPr txBox="1"/>
          <p:nvPr/>
        </p:nvSpPr>
        <p:spPr>
          <a:xfrm>
            <a:off x="1396074" y="3014304"/>
            <a:ext cx="1594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next</a:t>
            </a:r>
            <a:endParaRPr lang="en-IN" sz="6000" b="1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CA23474-DEB5-469D-8492-957AE86EF836}"/>
              </a:ext>
            </a:extLst>
          </p:cNvPr>
          <p:cNvSpPr/>
          <p:nvPr/>
        </p:nvSpPr>
        <p:spPr>
          <a:xfrm rot="5400000">
            <a:off x="3083524" y="3299761"/>
            <a:ext cx="540000" cy="540000"/>
          </a:xfrm>
          <a:prstGeom prst="triangl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2E32A-978B-4573-A959-09DED302CAD1}"/>
              </a:ext>
            </a:extLst>
          </p:cNvPr>
          <p:cNvSpPr txBox="1"/>
          <p:nvPr/>
        </p:nvSpPr>
        <p:spPr>
          <a:xfrm>
            <a:off x="1396074" y="4029967"/>
            <a:ext cx="10529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+mj-lt"/>
              </a:rPr>
              <a:t>Collecting Data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15676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141</Words>
  <Application>Microsoft Office PowerPoint</Application>
  <PresentationFormat>Widescreen</PresentationFormat>
  <Paragraphs>64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Business Card Named Entity Recognition</vt:lpstr>
      <vt:lpstr>IDEA</vt:lpstr>
      <vt:lpstr>IDEA</vt:lpstr>
      <vt:lpstr>IDEA</vt:lpstr>
      <vt:lpstr>Architecture</vt:lpstr>
      <vt:lpstr>Training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49</cp:revision>
  <dcterms:created xsi:type="dcterms:W3CDTF">2021-09-26T14:33:25Z</dcterms:created>
  <dcterms:modified xsi:type="dcterms:W3CDTF">2021-11-08T18:39:10Z</dcterms:modified>
</cp:coreProperties>
</file>