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5" r:id="rId2"/>
    <p:sldId id="535" r:id="rId3"/>
    <p:sldId id="540" r:id="rId4"/>
    <p:sldId id="530" r:id="rId5"/>
    <p:sldId id="536" r:id="rId6"/>
    <p:sldId id="537" r:id="rId7"/>
    <p:sldId id="538" r:id="rId8"/>
    <p:sldId id="539" r:id="rId9"/>
    <p:sldId id="542" r:id="rId10"/>
    <p:sldId id="541" r:id="rId11"/>
    <p:sldId id="5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376C8A"/>
    <a:srgbClr val="F2D9BB"/>
    <a:srgbClr val="FFD700"/>
    <a:srgbClr val="E3AD6B"/>
    <a:srgbClr val="F0AD92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E5F46-7B5C-466C-9405-791F0B0FD344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AB6618-99BF-4A38-AB15-CDD77BDB2FC0}">
      <dgm:prSet phldrT="[Text]" custT="1"/>
      <dgm:spPr/>
      <dgm:t>
        <a:bodyPr/>
        <a:lstStyle/>
        <a:p>
          <a:r>
            <a:rPr lang="en-US" sz="2000" dirty="0"/>
            <a:t>Levels</a:t>
          </a:r>
          <a:endParaRPr lang="en-IN" sz="2000" dirty="0"/>
        </a:p>
      </dgm:t>
    </dgm:pt>
    <dgm:pt modelId="{950D5416-F89B-4CE7-A721-6652985FBA0B}" type="parTrans" cxnId="{F0E70AD6-5D7D-4D44-8F60-C6CB27397BA7}">
      <dgm:prSet/>
      <dgm:spPr/>
      <dgm:t>
        <a:bodyPr/>
        <a:lstStyle/>
        <a:p>
          <a:endParaRPr lang="en-IN" sz="1050"/>
        </a:p>
      </dgm:t>
    </dgm:pt>
    <dgm:pt modelId="{24A24066-1771-43D3-AA66-A93F870C6189}" type="sibTrans" cxnId="{F0E70AD6-5D7D-4D44-8F60-C6CB27397BA7}">
      <dgm:prSet/>
      <dgm:spPr/>
      <dgm:t>
        <a:bodyPr/>
        <a:lstStyle/>
        <a:p>
          <a:endParaRPr lang="en-IN" sz="1050"/>
        </a:p>
      </dgm:t>
    </dgm:pt>
    <dgm:pt modelId="{E6C08448-7222-4A86-864F-6D0DBBA0F018}">
      <dgm:prSet phldrT="[Text]" custT="1"/>
      <dgm:spPr/>
      <dgm:t>
        <a:bodyPr/>
        <a:lstStyle/>
        <a:p>
          <a:r>
            <a:rPr lang="en-US" sz="2000" dirty="0"/>
            <a:t>1</a:t>
          </a:r>
          <a:endParaRPr lang="en-IN" sz="2000" dirty="0"/>
        </a:p>
      </dgm:t>
    </dgm:pt>
    <dgm:pt modelId="{C71F8DE8-EE23-4CB2-808A-05E878E14640}" type="parTrans" cxnId="{8B38D9DF-BB52-4E03-B5B8-DE575C1C336B}">
      <dgm:prSet/>
      <dgm:spPr/>
      <dgm:t>
        <a:bodyPr/>
        <a:lstStyle/>
        <a:p>
          <a:endParaRPr lang="en-IN" sz="1050"/>
        </a:p>
      </dgm:t>
    </dgm:pt>
    <dgm:pt modelId="{994A7934-A187-44BF-B155-ED4338744C14}" type="sibTrans" cxnId="{8B38D9DF-BB52-4E03-B5B8-DE575C1C336B}">
      <dgm:prSet/>
      <dgm:spPr/>
      <dgm:t>
        <a:bodyPr/>
        <a:lstStyle/>
        <a:p>
          <a:endParaRPr lang="en-IN" sz="1050"/>
        </a:p>
      </dgm:t>
    </dgm:pt>
    <dgm:pt modelId="{6BC99421-DC4A-4FA5-B4B9-9C00C96B64AD}">
      <dgm:prSet phldrT="[Text]" custT="1"/>
      <dgm:spPr/>
      <dgm:t>
        <a:bodyPr/>
        <a:lstStyle/>
        <a:p>
          <a:r>
            <a:rPr lang="en-US" sz="2000" dirty="0"/>
            <a:t>2</a:t>
          </a:r>
          <a:endParaRPr lang="en-IN" sz="2000" dirty="0"/>
        </a:p>
      </dgm:t>
    </dgm:pt>
    <dgm:pt modelId="{7815D20A-6CA5-406E-9E05-E92CA661D913}" type="parTrans" cxnId="{16DB7774-F51C-4B77-BE1E-9B44F112982A}">
      <dgm:prSet/>
      <dgm:spPr/>
      <dgm:t>
        <a:bodyPr/>
        <a:lstStyle/>
        <a:p>
          <a:endParaRPr lang="en-IN" sz="1050"/>
        </a:p>
      </dgm:t>
    </dgm:pt>
    <dgm:pt modelId="{D00E9EFE-18C9-461B-AF12-A5B1EDA80809}" type="sibTrans" cxnId="{16DB7774-F51C-4B77-BE1E-9B44F112982A}">
      <dgm:prSet/>
      <dgm:spPr/>
      <dgm:t>
        <a:bodyPr/>
        <a:lstStyle/>
        <a:p>
          <a:endParaRPr lang="en-IN" sz="1050"/>
        </a:p>
      </dgm:t>
    </dgm:pt>
    <dgm:pt modelId="{312E2230-0E79-4D50-811A-A9F9BF7668CA}">
      <dgm:prSet phldrT="[Text]" custT="1"/>
      <dgm:spPr/>
      <dgm:t>
        <a:bodyPr/>
        <a:lstStyle/>
        <a:p>
          <a:r>
            <a:rPr lang="en-US" sz="2000" dirty="0"/>
            <a:t>3</a:t>
          </a:r>
          <a:endParaRPr lang="en-IN" sz="2000" dirty="0"/>
        </a:p>
      </dgm:t>
    </dgm:pt>
    <dgm:pt modelId="{D3DF8445-8924-43C5-AFB3-57C8B6F12A7D}" type="parTrans" cxnId="{2F840F27-B82B-4699-A9BE-23946064713A}">
      <dgm:prSet/>
      <dgm:spPr/>
      <dgm:t>
        <a:bodyPr/>
        <a:lstStyle/>
        <a:p>
          <a:endParaRPr lang="en-IN" sz="1050"/>
        </a:p>
      </dgm:t>
    </dgm:pt>
    <dgm:pt modelId="{52BB9870-2764-48B9-957E-A4F060EB8812}" type="sibTrans" cxnId="{2F840F27-B82B-4699-A9BE-23946064713A}">
      <dgm:prSet/>
      <dgm:spPr/>
      <dgm:t>
        <a:bodyPr/>
        <a:lstStyle/>
        <a:p>
          <a:endParaRPr lang="en-IN" sz="1050"/>
        </a:p>
      </dgm:t>
    </dgm:pt>
    <dgm:pt modelId="{A169DC31-7F8F-4A8C-AF7E-5A19E2757C60}">
      <dgm:prSet phldrT="[Text]" custT="1"/>
      <dgm:spPr/>
      <dgm:t>
        <a:bodyPr/>
        <a:lstStyle/>
        <a:p>
          <a:r>
            <a:rPr lang="en-US" sz="2000" dirty="0"/>
            <a:t>4</a:t>
          </a:r>
          <a:endParaRPr lang="en-IN" sz="2000" dirty="0"/>
        </a:p>
      </dgm:t>
    </dgm:pt>
    <dgm:pt modelId="{910B038D-28B9-4C22-B92A-A14C416E3357}" type="parTrans" cxnId="{CCC6EBD6-7206-4FF5-B752-D4D27758B5BE}">
      <dgm:prSet/>
      <dgm:spPr/>
      <dgm:t>
        <a:bodyPr/>
        <a:lstStyle/>
        <a:p>
          <a:endParaRPr lang="en-IN" sz="1050"/>
        </a:p>
      </dgm:t>
    </dgm:pt>
    <dgm:pt modelId="{3FF493F9-5274-4A90-ACD6-6236D01B091E}" type="sibTrans" cxnId="{CCC6EBD6-7206-4FF5-B752-D4D27758B5BE}">
      <dgm:prSet/>
      <dgm:spPr/>
      <dgm:t>
        <a:bodyPr/>
        <a:lstStyle/>
        <a:p>
          <a:endParaRPr lang="en-IN" sz="1050"/>
        </a:p>
      </dgm:t>
    </dgm:pt>
    <dgm:pt modelId="{ADE43C87-34A8-4A1F-B57B-44F9964DD195}">
      <dgm:prSet phldrT="[Text]" custT="1"/>
      <dgm:spPr/>
      <dgm:t>
        <a:bodyPr/>
        <a:lstStyle/>
        <a:p>
          <a:r>
            <a:rPr lang="en-US" sz="2000" dirty="0"/>
            <a:t>5</a:t>
          </a:r>
          <a:endParaRPr lang="en-IN" sz="2000" dirty="0"/>
        </a:p>
      </dgm:t>
    </dgm:pt>
    <dgm:pt modelId="{DF27ED1B-16D9-475A-84F4-44CBBD584F16}" type="parTrans" cxnId="{BE108E44-ED94-4A77-8925-7CFEEBB475EE}">
      <dgm:prSet/>
      <dgm:spPr/>
      <dgm:t>
        <a:bodyPr/>
        <a:lstStyle/>
        <a:p>
          <a:endParaRPr lang="en-IN" sz="1050"/>
        </a:p>
      </dgm:t>
    </dgm:pt>
    <dgm:pt modelId="{69A0F19C-2648-416B-A1B9-EA3C2821BDB8}" type="sibTrans" cxnId="{BE108E44-ED94-4A77-8925-7CFEEBB475EE}">
      <dgm:prSet/>
      <dgm:spPr/>
      <dgm:t>
        <a:bodyPr/>
        <a:lstStyle/>
        <a:p>
          <a:endParaRPr lang="en-IN" sz="1050"/>
        </a:p>
      </dgm:t>
    </dgm:pt>
    <dgm:pt modelId="{60B56F81-0702-4602-8CEA-8DE30E315AE6}">
      <dgm:prSet phldrT="[Text]" custT="1"/>
      <dgm:spPr/>
      <dgm:t>
        <a:bodyPr/>
        <a:lstStyle/>
        <a:p>
          <a:r>
            <a:rPr lang="en-US" sz="2000" dirty="0"/>
            <a:t>Block</a:t>
          </a:r>
          <a:endParaRPr lang="en-IN" sz="2000" dirty="0"/>
        </a:p>
      </dgm:t>
    </dgm:pt>
    <dgm:pt modelId="{9EB4A397-9BC9-48CB-A699-8AE7B6FB3C50}" type="parTrans" cxnId="{D7044627-0DBA-4BF8-AECC-CEEF95971B44}">
      <dgm:prSet/>
      <dgm:spPr/>
      <dgm:t>
        <a:bodyPr/>
        <a:lstStyle/>
        <a:p>
          <a:endParaRPr lang="en-IN" sz="1050"/>
        </a:p>
      </dgm:t>
    </dgm:pt>
    <dgm:pt modelId="{1AE7D414-E042-4A99-8047-786F574868C0}" type="sibTrans" cxnId="{D7044627-0DBA-4BF8-AECC-CEEF95971B44}">
      <dgm:prSet/>
      <dgm:spPr/>
      <dgm:t>
        <a:bodyPr/>
        <a:lstStyle/>
        <a:p>
          <a:endParaRPr lang="en-IN" sz="1050"/>
        </a:p>
      </dgm:t>
    </dgm:pt>
    <dgm:pt modelId="{5C7EA3A7-F724-4828-A9F5-9636BC8564C1}">
      <dgm:prSet phldrT="[Text]" custT="1"/>
      <dgm:spPr/>
      <dgm:t>
        <a:bodyPr/>
        <a:lstStyle/>
        <a:p>
          <a:r>
            <a:rPr lang="en-US" sz="2000" dirty="0"/>
            <a:t>Paragraph</a:t>
          </a:r>
          <a:endParaRPr lang="en-IN" sz="2000" dirty="0"/>
        </a:p>
      </dgm:t>
    </dgm:pt>
    <dgm:pt modelId="{7D865EE1-519A-4041-9B62-D577A948B3CC}" type="parTrans" cxnId="{A022BC24-9271-468F-9C87-0453FF76726C}">
      <dgm:prSet/>
      <dgm:spPr/>
      <dgm:t>
        <a:bodyPr/>
        <a:lstStyle/>
        <a:p>
          <a:endParaRPr lang="en-IN" sz="1050"/>
        </a:p>
      </dgm:t>
    </dgm:pt>
    <dgm:pt modelId="{795E55F3-AB95-4453-BFB7-0767004FF709}" type="sibTrans" cxnId="{A022BC24-9271-468F-9C87-0453FF76726C}">
      <dgm:prSet/>
      <dgm:spPr/>
      <dgm:t>
        <a:bodyPr/>
        <a:lstStyle/>
        <a:p>
          <a:endParaRPr lang="en-IN" sz="1050"/>
        </a:p>
      </dgm:t>
    </dgm:pt>
    <dgm:pt modelId="{BFD4A887-E75A-4AAD-83B1-C60500485413}">
      <dgm:prSet phldrT="[Text]" custT="1"/>
      <dgm:spPr/>
      <dgm:t>
        <a:bodyPr/>
        <a:lstStyle/>
        <a:p>
          <a:r>
            <a:rPr lang="en-US" sz="2000" dirty="0"/>
            <a:t>Line</a:t>
          </a:r>
          <a:endParaRPr lang="en-IN" sz="2000" dirty="0"/>
        </a:p>
      </dgm:t>
    </dgm:pt>
    <dgm:pt modelId="{7D4B5CC1-E15D-43BC-80CB-8AEDAF433AD4}" type="parTrans" cxnId="{6CAE5030-F084-4A85-9FC2-23990F828331}">
      <dgm:prSet/>
      <dgm:spPr/>
      <dgm:t>
        <a:bodyPr/>
        <a:lstStyle/>
        <a:p>
          <a:endParaRPr lang="en-IN" sz="1050"/>
        </a:p>
      </dgm:t>
    </dgm:pt>
    <dgm:pt modelId="{EDCD9A90-89FC-4EC4-B4F8-984D940A0D34}" type="sibTrans" cxnId="{6CAE5030-F084-4A85-9FC2-23990F828331}">
      <dgm:prSet/>
      <dgm:spPr/>
      <dgm:t>
        <a:bodyPr/>
        <a:lstStyle/>
        <a:p>
          <a:endParaRPr lang="en-IN" sz="1050"/>
        </a:p>
      </dgm:t>
    </dgm:pt>
    <dgm:pt modelId="{CF8799B9-4519-4763-B514-FBC2F9B9BCDE}">
      <dgm:prSet phldrT="[Text]" custT="1"/>
      <dgm:spPr/>
      <dgm:t>
        <a:bodyPr/>
        <a:lstStyle/>
        <a:p>
          <a:r>
            <a:rPr lang="en-US" sz="2000" dirty="0"/>
            <a:t>Words</a:t>
          </a:r>
          <a:endParaRPr lang="en-IN" sz="2000" dirty="0"/>
        </a:p>
      </dgm:t>
    </dgm:pt>
    <dgm:pt modelId="{33949299-2BD7-44CD-B97D-23FA015FCF76}" type="parTrans" cxnId="{D163A90B-B05C-4674-809F-7E5F0250E745}">
      <dgm:prSet/>
      <dgm:spPr/>
      <dgm:t>
        <a:bodyPr/>
        <a:lstStyle/>
        <a:p>
          <a:endParaRPr lang="en-IN" sz="1050"/>
        </a:p>
      </dgm:t>
    </dgm:pt>
    <dgm:pt modelId="{A8A3A809-1809-4574-A1D4-17D5976B4E42}" type="sibTrans" cxnId="{D163A90B-B05C-4674-809F-7E5F0250E745}">
      <dgm:prSet/>
      <dgm:spPr/>
      <dgm:t>
        <a:bodyPr/>
        <a:lstStyle/>
        <a:p>
          <a:endParaRPr lang="en-IN" sz="1050"/>
        </a:p>
      </dgm:t>
    </dgm:pt>
    <dgm:pt modelId="{AFE88E71-393F-4C01-84D0-049CD099650D}" type="pres">
      <dgm:prSet presAssocID="{EEEE5F46-7B5C-466C-9405-791F0B0FD3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9456F8-91D2-4D4D-9362-3811BE8DCC63}" type="pres">
      <dgm:prSet presAssocID="{BAAB6618-99BF-4A38-AB15-CDD77BDB2FC0}" presName="hierRoot1" presStyleCnt="0">
        <dgm:presLayoutVars>
          <dgm:hierBranch val="init"/>
        </dgm:presLayoutVars>
      </dgm:prSet>
      <dgm:spPr/>
    </dgm:pt>
    <dgm:pt modelId="{8A76C8BA-CFD8-4F8F-A14C-040A893A751B}" type="pres">
      <dgm:prSet presAssocID="{BAAB6618-99BF-4A38-AB15-CDD77BDB2FC0}" presName="rootComposite1" presStyleCnt="0"/>
      <dgm:spPr/>
    </dgm:pt>
    <dgm:pt modelId="{2EA53B2E-93CE-4756-96B8-F6916A37E676}" type="pres">
      <dgm:prSet presAssocID="{BAAB6618-99BF-4A38-AB15-CDD77BDB2FC0}" presName="rootText1" presStyleLbl="node0" presStyleIdx="0" presStyleCnt="6">
        <dgm:presLayoutVars>
          <dgm:chPref val="3"/>
        </dgm:presLayoutVars>
      </dgm:prSet>
      <dgm:spPr/>
    </dgm:pt>
    <dgm:pt modelId="{C5D886C9-B512-444F-8F6E-BAB58E4CDB00}" type="pres">
      <dgm:prSet presAssocID="{BAAB6618-99BF-4A38-AB15-CDD77BDB2FC0}" presName="rootConnector1" presStyleLbl="node1" presStyleIdx="0" presStyleCnt="0"/>
      <dgm:spPr/>
    </dgm:pt>
    <dgm:pt modelId="{A4D4AAC1-39AD-443A-A13F-D37C39D38E34}" type="pres">
      <dgm:prSet presAssocID="{BAAB6618-99BF-4A38-AB15-CDD77BDB2FC0}" presName="hierChild2" presStyleCnt="0"/>
      <dgm:spPr/>
    </dgm:pt>
    <dgm:pt modelId="{8C1F0C11-275C-46C3-A746-6B54B056203F}" type="pres">
      <dgm:prSet presAssocID="{BAAB6618-99BF-4A38-AB15-CDD77BDB2FC0}" presName="hierChild3" presStyleCnt="0"/>
      <dgm:spPr/>
    </dgm:pt>
    <dgm:pt modelId="{0B578EAC-7C2B-4E28-9045-DD6DA1DBDE48}" type="pres">
      <dgm:prSet presAssocID="{E6C08448-7222-4A86-864F-6D0DBBA0F018}" presName="hierRoot1" presStyleCnt="0">
        <dgm:presLayoutVars>
          <dgm:hierBranch val="init"/>
        </dgm:presLayoutVars>
      </dgm:prSet>
      <dgm:spPr/>
    </dgm:pt>
    <dgm:pt modelId="{127ADA65-7800-4703-A0AC-E7B6B119BE5D}" type="pres">
      <dgm:prSet presAssocID="{E6C08448-7222-4A86-864F-6D0DBBA0F018}" presName="rootComposite1" presStyleCnt="0"/>
      <dgm:spPr/>
    </dgm:pt>
    <dgm:pt modelId="{5647814F-8CA8-4EF8-A7DA-C9C714D907CF}" type="pres">
      <dgm:prSet presAssocID="{E6C08448-7222-4A86-864F-6D0DBBA0F018}" presName="rootText1" presStyleLbl="node0" presStyleIdx="1" presStyleCnt="6">
        <dgm:presLayoutVars>
          <dgm:chPref val="3"/>
        </dgm:presLayoutVars>
      </dgm:prSet>
      <dgm:spPr/>
    </dgm:pt>
    <dgm:pt modelId="{2305CF84-F6CD-4DE1-9067-DC91450B5B1E}" type="pres">
      <dgm:prSet presAssocID="{E6C08448-7222-4A86-864F-6D0DBBA0F018}" presName="rootConnector1" presStyleLbl="node1" presStyleIdx="0" presStyleCnt="0"/>
      <dgm:spPr/>
    </dgm:pt>
    <dgm:pt modelId="{EA2662DE-C280-4E6B-9355-26C337912545}" type="pres">
      <dgm:prSet presAssocID="{E6C08448-7222-4A86-864F-6D0DBBA0F018}" presName="hierChild2" presStyleCnt="0"/>
      <dgm:spPr/>
    </dgm:pt>
    <dgm:pt modelId="{A8943A5B-EDBD-4B34-9260-3225F512BAB0}" type="pres">
      <dgm:prSet presAssocID="{E6C08448-7222-4A86-864F-6D0DBBA0F018}" presName="hierChild3" presStyleCnt="0"/>
      <dgm:spPr/>
    </dgm:pt>
    <dgm:pt modelId="{B05353A1-4F46-4B6A-A804-EE146B08B6EC}" type="pres">
      <dgm:prSet presAssocID="{6BC99421-DC4A-4FA5-B4B9-9C00C96B64AD}" presName="hierRoot1" presStyleCnt="0">
        <dgm:presLayoutVars>
          <dgm:hierBranch val="init"/>
        </dgm:presLayoutVars>
      </dgm:prSet>
      <dgm:spPr/>
    </dgm:pt>
    <dgm:pt modelId="{44657F58-E137-442F-B40A-BC5E75845602}" type="pres">
      <dgm:prSet presAssocID="{6BC99421-DC4A-4FA5-B4B9-9C00C96B64AD}" presName="rootComposite1" presStyleCnt="0"/>
      <dgm:spPr/>
    </dgm:pt>
    <dgm:pt modelId="{2317DD77-0733-43C3-A065-AB4835F2FC39}" type="pres">
      <dgm:prSet presAssocID="{6BC99421-DC4A-4FA5-B4B9-9C00C96B64AD}" presName="rootText1" presStyleLbl="node0" presStyleIdx="2" presStyleCnt="6">
        <dgm:presLayoutVars>
          <dgm:chPref val="3"/>
        </dgm:presLayoutVars>
      </dgm:prSet>
      <dgm:spPr/>
    </dgm:pt>
    <dgm:pt modelId="{CE461C33-EF6F-461B-B544-FA6619F33701}" type="pres">
      <dgm:prSet presAssocID="{6BC99421-DC4A-4FA5-B4B9-9C00C96B64AD}" presName="rootConnector1" presStyleLbl="node1" presStyleIdx="0" presStyleCnt="0"/>
      <dgm:spPr/>
    </dgm:pt>
    <dgm:pt modelId="{23751422-7BFB-478F-83DB-B7889448D815}" type="pres">
      <dgm:prSet presAssocID="{6BC99421-DC4A-4FA5-B4B9-9C00C96B64AD}" presName="hierChild2" presStyleCnt="0"/>
      <dgm:spPr/>
    </dgm:pt>
    <dgm:pt modelId="{7CE8920C-3898-4A53-9643-166341D5E1CE}" type="pres">
      <dgm:prSet presAssocID="{9EB4A397-9BC9-48CB-A699-8AE7B6FB3C50}" presName="Name64" presStyleLbl="parChTrans1D2" presStyleIdx="0" presStyleCnt="4"/>
      <dgm:spPr/>
    </dgm:pt>
    <dgm:pt modelId="{D061CECE-A03C-48CF-A81C-9B831AB8462B}" type="pres">
      <dgm:prSet presAssocID="{60B56F81-0702-4602-8CEA-8DE30E315AE6}" presName="hierRoot2" presStyleCnt="0">
        <dgm:presLayoutVars>
          <dgm:hierBranch val="init"/>
        </dgm:presLayoutVars>
      </dgm:prSet>
      <dgm:spPr/>
    </dgm:pt>
    <dgm:pt modelId="{8FCC0E18-814E-45E6-836D-F36F06017E7E}" type="pres">
      <dgm:prSet presAssocID="{60B56F81-0702-4602-8CEA-8DE30E315AE6}" presName="rootComposite" presStyleCnt="0"/>
      <dgm:spPr/>
    </dgm:pt>
    <dgm:pt modelId="{6D275F9D-EAAA-41AB-8F86-B37F8E5DCF26}" type="pres">
      <dgm:prSet presAssocID="{60B56F81-0702-4602-8CEA-8DE30E315AE6}" presName="rootText" presStyleLbl="node2" presStyleIdx="0" presStyleCnt="4">
        <dgm:presLayoutVars>
          <dgm:chPref val="3"/>
        </dgm:presLayoutVars>
      </dgm:prSet>
      <dgm:spPr/>
    </dgm:pt>
    <dgm:pt modelId="{E6B58F98-F346-4C97-9A1A-18C0EBF6FB9B}" type="pres">
      <dgm:prSet presAssocID="{60B56F81-0702-4602-8CEA-8DE30E315AE6}" presName="rootConnector" presStyleLbl="node2" presStyleIdx="0" presStyleCnt="4"/>
      <dgm:spPr/>
    </dgm:pt>
    <dgm:pt modelId="{A6475067-C325-4755-91AD-4461E4053F6B}" type="pres">
      <dgm:prSet presAssocID="{60B56F81-0702-4602-8CEA-8DE30E315AE6}" presName="hierChild4" presStyleCnt="0"/>
      <dgm:spPr/>
    </dgm:pt>
    <dgm:pt modelId="{98471C29-B37B-4817-A196-A9ABD8AD9E75}" type="pres">
      <dgm:prSet presAssocID="{60B56F81-0702-4602-8CEA-8DE30E315AE6}" presName="hierChild5" presStyleCnt="0"/>
      <dgm:spPr/>
    </dgm:pt>
    <dgm:pt modelId="{6DAFFE23-BEB1-493B-B726-E9706B7B18BE}" type="pres">
      <dgm:prSet presAssocID="{6BC99421-DC4A-4FA5-B4B9-9C00C96B64AD}" presName="hierChild3" presStyleCnt="0"/>
      <dgm:spPr/>
    </dgm:pt>
    <dgm:pt modelId="{2CFB1E70-6236-41C6-84FC-4E38E6903CFA}" type="pres">
      <dgm:prSet presAssocID="{312E2230-0E79-4D50-811A-A9F9BF7668CA}" presName="hierRoot1" presStyleCnt="0">
        <dgm:presLayoutVars>
          <dgm:hierBranch val="init"/>
        </dgm:presLayoutVars>
      </dgm:prSet>
      <dgm:spPr/>
    </dgm:pt>
    <dgm:pt modelId="{684F8C3C-7727-46D6-938E-02EC6DDFB79F}" type="pres">
      <dgm:prSet presAssocID="{312E2230-0E79-4D50-811A-A9F9BF7668CA}" presName="rootComposite1" presStyleCnt="0"/>
      <dgm:spPr/>
    </dgm:pt>
    <dgm:pt modelId="{09EB96A4-A460-489B-8C92-9036A2D0CF7C}" type="pres">
      <dgm:prSet presAssocID="{312E2230-0E79-4D50-811A-A9F9BF7668CA}" presName="rootText1" presStyleLbl="node0" presStyleIdx="3" presStyleCnt="6">
        <dgm:presLayoutVars>
          <dgm:chPref val="3"/>
        </dgm:presLayoutVars>
      </dgm:prSet>
      <dgm:spPr/>
    </dgm:pt>
    <dgm:pt modelId="{0539C11F-D1A2-4C01-8569-2C4458D6C83D}" type="pres">
      <dgm:prSet presAssocID="{312E2230-0E79-4D50-811A-A9F9BF7668CA}" presName="rootConnector1" presStyleLbl="node1" presStyleIdx="0" presStyleCnt="0"/>
      <dgm:spPr/>
    </dgm:pt>
    <dgm:pt modelId="{6767C11A-98A9-47E1-974B-E7EE3280D29B}" type="pres">
      <dgm:prSet presAssocID="{312E2230-0E79-4D50-811A-A9F9BF7668CA}" presName="hierChild2" presStyleCnt="0"/>
      <dgm:spPr/>
    </dgm:pt>
    <dgm:pt modelId="{018F60D2-3C7B-4383-9BF0-4D2111FA5F5E}" type="pres">
      <dgm:prSet presAssocID="{7D865EE1-519A-4041-9B62-D577A948B3CC}" presName="Name64" presStyleLbl="parChTrans1D2" presStyleIdx="1" presStyleCnt="4"/>
      <dgm:spPr/>
    </dgm:pt>
    <dgm:pt modelId="{756C1EB0-CDCB-4B98-A6F8-187CB918C3F1}" type="pres">
      <dgm:prSet presAssocID="{5C7EA3A7-F724-4828-A9F5-9636BC8564C1}" presName="hierRoot2" presStyleCnt="0">
        <dgm:presLayoutVars>
          <dgm:hierBranch val="init"/>
        </dgm:presLayoutVars>
      </dgm:prSet>
      <dgm:spPr/>
    </dgm:pt>
    <dgm:pt modelId="{43A9A2DB-C875-4D50-9961-CAC612DE9DD2}" type="pres">
      <dgm:prSet presAssocID="{5C7EA3A7-F724-4828-A9F5-9636BC8564C1}" presName="rootComposite" presStyleCnt="0"/>
      <dgm:spPr/>
    </dgm:pt>
    <dgm:pt modelId="{D5B5D1BF-3BFB-4ACE-8618-F7F44EDBA490}" type="pres">
      <dgm:prSet presAssocID="{5C7EA3A7-F724-4828-A9F5-9636BC8564C1}" presName="rootText" presStyleLbl="node2" presStyleIdx="1" presStyleCnt="4">
        <dgm:presLayoutVars>
          <dgm:chPref val="3"/>
        </dgm:presLayoutVars>
      </dgm:prSet>
      <dgm:spPr/>
    </dgm:pt>
    <dgm:pt modelId="{5B05DAF4-DCFB-4D73-B496-4559B934A6E8}" type="pres">
      <dgm:prSet presAssocID="{5C7EA3A7-F724-4828-A9F5-9636BC8564C1}" presName="rootConnector" presStyleLbl="node2" presStyleIdx="1" presStyleCnt="4"/>
      <dgm:spPr/>
    </dgm:pt>
    <dgm:pt modelId="{7492AED9-C66B-4ED5-BD24-7CD679A48F2C}" type="pres">
      <dgm:prSet presAssocID="{5C7EA3A7-F724-4828-A9F5-9636BC8564C1}" presName="hierChild4" presStyleCnt="0"/>
      <dgm:spPr/>
    </dgm:pt>
    <dgm:pt modelId="{E2CF1CB1-B84E-4389-96A2-82F426152C05}" type="pres">
      <dgm:prSet presAssocID="{5C7EA3A7-F724-4828-A9F5-9636BC8564C1}" presName="hierChild5" presStyleCnt="0"/>
      <dgm:spPr/>
    </dgm:pt>
    <dgm:pt modelId="{7FF7EFD2-9957-4AAE-92F4-C9AF58931C91}" type="pres">
      <dgm:prSet presAssocID="{312E2230-0E79-4D50-811A-A9F9BF7668CA}" presName="hierChild3" presStyleCnt="0"/>
      <dgm:spPr/>
    </dgm:pt>
    <dgm:pt modelId="{15B78D28-D7EA-477C-8773-F90D10FF5747}" type="pres">
      <dgm:prSet presAssocID="{A169DC31-7F8F-4A8C-AF7E-5A19E2757C60}" presName="hierRoot1" presStyleCnt="0">
        <dgm:presLayoutVars>
          <dgm:hierBranch val="init"/>
        </dgm:presLayoutVars>
      </dgm:prSet>
      <dgm:spPr/>
    </dgm:pt>
    <dgm:pt modelId="{077CD9FB-276A-471C-95D7-422CE3E26AD4}" type="pres">
      <dgm:prSet presAssocID="{A169DC31-7F8F-4A8C-AF7E-5A19E2757C60}" presName="rootComposite1" presStyleCnt="0"/>
      <dgm:spPr/>
    </dgm:pt>
    <dgm:pt modelId="{529A1CDA-B2A9-44BF-BC0F-67BC99B92919}" type="pres">
      <dgm:prSet presAssocID="{A169DC31-7F8F-4A8C-AF7E-5A19E2757C60}" presName="rootText1" presStyleLbl="node0" presStyleIdx="4" presStyleCnt="6">
        <dgm:presLayoutVars>
          <dgm:chPref val="3"/>
        </dgm:presLayoutVars>
      </dgm:prSet>
      <dgm:spPr/>
    </dgm:pt>
    <dgm:pt modelId="{F4B44795-643F-4446-92F9-4B627781555A}" type="pres">
      <dgm:prSet presAssocID="{A169DC31-7F8F-4A8C-AF7E-5A19E2757C60}" presName="rootConnector1" presStyleLbl="node1" presStyleIdx="0" presStyleCnt="0"/>
      <dgm:spPr/>
    </dgm:pt>
    <dgm:pt modelId="{B29CAA39-D7DE-4DC2-88E5-834ACFD76356}" type="pres">
      <dgm:prSet presAssocID="{A169DC31-7F8F-4A8C-AF7E-5A19E2757C60}" presName="hierChild2" presStyleCnt="0"/>
      <dgm:spPr/>
    </dgm:pt>
    <dgm:pt modelId="{F525BFF1-2C7D-461E-BEED-1A389F4FA928}" type="pres">
      <dgm:prSet presAssocID="{7D4B5CC1-E15D-43BC-80CB-8AEDAF433AD4}" presName="Name64" presStyleLbl="parChTrans1D2" presStyleIdx="2" presStyleCnt="4"/>
      <dgm:spPr/>
    </dgm:pt>
    <dgm:pt modelId="{AA370E49-017E-4589-B5E3-B8956B8BD648}" type="pres">
      <dgm:prSet presAssocID="{BFD4A887-E75A-4AAD-83B1-C60500485413}" presName="hierRoot2" presStyleCnt="0">
        <dgm:presLayoutVars>
          <dgm:hierBranch val="init"/>
        </dgm:presLayoutVars>
      </dgm:prSet>
      <dgm:spPr/>
    </dgm:pt>
    <dgm:pt modelId="{58E473EB-BE9F-4793-AA45-268A651A1343}" type="pres">
      <dgm:prSet presAssocID="{BFD4A887-E75A-4AAD-83B1-C60500485413}" presName="rootComposite" presStyleCnt="0"/>
      <dgm:spPr/>
    </dgm:pt>
    <dgm:pt modelId="{E1AF1D50-D13B-4050-8BF9-E376A6C6AE60}" type="pres">
      <dgm:prSet presAssocID="{BFD4A887-E75A-4AAD-83B1-C60500485413}" presName="rootText" presStyleLbl="node2" presStyleIdx="2" presStyleCnt="4">
        <dgm:presLayoutVars>
          <dgm:chPref val="3"/>
        </dgm:presLayoutVars>
      </dgm:prSet>
      <dgm:spPr/>
    </dgm:pt>
    <dgm:pt modelId="{E9F2F1B5-9952-4ED4-B936-7393CBEDA181}" type="pres">
      <dgm:prSet presAssocID="{BFD4A887-E75A-4AAD-83B1-C60500485413}" presName="rootConnector" presStyleLbl="node2" presStyleIdx="2" presStyleCnt="4"/>
      <dgm:spPr/>
    </dgm:pt>
    <dgm:pt modelId="{ECE2E04B-3BE3-40C8-9393-465581E73B31}" type="pres">
      <dgm:prSet presAssocID="{BFD4A887-E75A-4AAD-83B1-C60500485413}" presName="hierChild4" presStyleCnt="0"/>
      <dgm:spPr/>
    </dgm:pt>
    <dgm:pt modelId="{855C480B-0FA8-4BB0-9256-C284901D486E}" type="pres">
      <dgm:prSet presAssocID="{BFD4A887-E75A-4AAD-83B1-C60500485413}" presName="hierChild5" presStyleCnt="0"/>
      <dgm:spPr/>
    </dgm:pt>
    <dgm:pt modelId="{ECC418F3-7A8F-40CA-92B3-B0B27911BC91}" type="pres">
      <dgm:prSet presAssocID="{A169DC31-7F8F-4A8C-AF7E-5A19E2757C60}" presName="hierChild3" presStyleCnt="0"/>
      <dgm:spPr/>
    </dgm:pt>
    <dgm:pt modelId="{A729CCBF-D474-414D-B8A7-FD5E94FB3D3D}" type="pres">
      <dgm:prSet presAssocID="{ADE43C87-34A8-4A1F-B57B-44F9964DD195}" presName="hierRoot1" presStyleCnt="0">
        <dgm:presLayoutVars>
          <dgm:hierBranch val="init"/>
        </dgm:presLayoutVars>
      </dgm:prSet>
      <dgm:spPr/>
    </dgm:pt>
    <dgm:pt modelId="{CF4BD1C3-A6EB-4953-8095-8042EE39465C}" type="pres">
      <dgm:prSet presAssocID="{ADE43C87-34A8-4A1F-B57B-44F9964DD195}" presName="rootComposite1" presStyleCnt="0"/>
      <dgm:spPr/>
    </dgm:pt>
    <dgm:pt modelId="{B1492E37-B450-481D-9E18-F88754F0BFC8}" type="pres">
      <dgm:prSet presAssocID="{ADE43C87-34A8-4A1F-B57B-44F9964DD195}" presName="rootText1" presStyleLbl="node0" presStyleIdx="5" presStyleCnt="6">
        <dgm:presLayoutVars>
          <dgm:chPref val="3"/>
        </dgm:presLayoutVars>
      </dgm:prSet>
      <dgm:spPr/>
    </dgm:pt>
    <dgm:pt modelId="{73781756-6E0E-46E8-8C67-BD0CD94903D7}" type="pres">
      <dgm:prSet presAssocID="{ADE43C87-34A8-4A1F-B57B-44F9964DD195}" presName="rootConnector1" presStyleLbl="node1" presStyleIdx="0" presStyleCnt="0"/>
      <dgm:spPr/>
    </dgm:pt>
    <dgm:pt modelId="{17564F20-D515-4C02-BED8-9FD926FD7A27}" type="pres">
      <dgm:prSet presAssocID="{ADE43C87-34A8-4A1F-B57B-44F9964DD195}" presName="hierChild2" presStyleCnt="0"/>
      <dgm:spPr/>
    </dgm:pt>
    <dgm:pt modelId="{69DA13FF-404A-4AA0-99D8-A59585D0784A}" type="pres">
      <dgm:prSet presAssocID="{33949299-2BD7-44CD-B97D-23FA015FCF76}" presName="Name64" presStyleLbl="parChTrans1D2" presStyleIdx="3" presStyleCnt="4"/>
      <dgm:spPr/>
    </dgm:pt>
    <dgm:pt modelId="{906828F4-BA68-4188-8165-091647F0A375}" type="pres">
      <dgm:prSet presAssocID="{CF8799B9-4519-4763-B514-FBC2F9B9BCDE}" presName="hierRoot2" presStyleCnt="0">
        <dgm:presLayoutVars>
          <dgm:hierBranch val="init"/>
        </dgm:presLayoutVars>
      </dgm:prSet>
      <dgm:spPr/>
    </dgm:pt>
    <dgm:pt modelId="{8702F3EF-113B-494D-91E4-5BE3C5E8C763}" type="pres">
      <dgm:prSet presAssocID="{CF8799B9-4519-4763-B514-FBC2F9B9BCDE}" presName="rootComposite" presStyleCnt="0"/>
      <dgm:spPr/>
    </dgm:pt>
    <dgm:pt modelId="{E97D7C68-A22B-4FB9-8A1A-CEB203CA979C}" type="pres">
      <dgm:prSet presAssocID="{CF8799B9-4519-4763-B514-FBC2F9B9BCDE}" presName="rootText" presStyleLbl="node2" presStyleIdx="3" presStyleCnt="4">
        <dgm:presLayoutVars>
          <dgm:chPref val="3"/>
        </dgm:presLayoutVars>
      </dgm:prSet>
      <dgm:spPr/>
    </dgm:pt>
    <dgm:pt modelId="{C66B1644-D1D1-430A-A9FE-EA657FBCD2C8}" type="pres">
      <dgm:prSet presAssocID="{CF8799B9-4519-4763-B514-FBC2F9B9BCDE}" presName="rootConnector" presStyleLbl="node2" presStyleIdx="3" presStyleCnt="4"/>
      <dgm:spPr/>
    </dgm:pt>
    <dgm:pt modelId="{4FFA5CF9-FACB-4C3A-B5EE-0ED41C9D3CE9}" type="pres">
      <dgm:prSet presAssocID="{CF8799B9-4519-4763-B514-FBC2F9B9BCDE}" presName="hierChild4" presStyleCnt="0"/>
      <dgm:spPr/>
    </dgm:pt>
    <dgm:pt modelId="{5B8BFBF4-FBFA-4286-A20C-E22D6C066D83}" type="pres">
      <dgm:prSet presAssocID="{CF8799B9-4519-4763-B514-FBC2F9B9BCDE}" presName="hierChild5" presStyleCnt="0"/>
      <dgm:spPr/>
    </dgm:pt>
    <dgm:pt modelId="{B105124D-12CE-4160-9C36-9BE9A6E1A398}" type="pres">
      <dgm:prSet presAssocID="{ADE43C87-34A8-4A1F-B57B-44F9964DD195}" presName="hierChild3" presStyleCnt="0"/>
      <dgm:spPr/>
    </dgm:pt>
  </dgm:ptLst>
  <dgm:cxnLst>
    <dgm:cxn modelId="{39F44609-3D86-427B-8C64-C627FA86EC9F}" type="presOf" srcId="{60B56F81-0702-4602-8CEA-8DE30E315AE6}" destId="{6D275F9D-EAAA-41AB-8F86-B37F8E5DCF26}" srcOrd="0" destOrd="0" presId="urn:microsoft.com/office/officeart/2009/3/layout/HorizontalOrganizationChart"/>
    <dgm:cxn modelId="{D163A90B-B05C-4674-809F-7E5F0250E745}" srcId="{ADE43C87-34A8-4A1F-B57B-44F9964DD195}" destId="{CF8799B9-4519-4763-B514-FBC2F9B9BCDE}" srcOrd="0" destOrd="0" parTransId="{33949299-2BD7-44CD-B97D-23FA015FCF76}" sibTransId="{A8A3A809-1809-4574-A1D4-17D5976B4E42}"/>
    <dgm:cxn modelId="{3A23E612-50A4-4F81-8656-5113C97AFD2A}" type="presOf" srcId="{7D4B5CC1-E15D-43BC-80CB-8AEDAF433AD4}" destId="{F525BFF1-2C7D-461E-BEED-1A389F4FA928}" srcOrd="0" destOrd="0" presId="urn:microsoft.com/office/officeart/2009/3/layout/HorizontalOrganizationChart"/>
    <dgm:cxn modelId="{A022BC24-9271-468F-9C87-0453FF76726C}" srcId="{312E2230-0E79-4D50-811A-A9F9BF7668CA}" destId="{5C7EA3A7-F724-4828-A9F5-9636BC8564C1}" srcOrd="0" destOrd="0" parTransId="{7D865EE1-519A-4041-9B62-D577A948B3CC}" sibTransId="{795E55F3-AB95-4453-BFB7-0767004FF709}"/>
    <dgm:cxn modelId="{2F840F27-B82B-4699-A9BE-23946064713A}" srcId="{EEEE5F46-7B5C-466C-9405-791F0B0FD344}" destId="{312E2230-0E79-4D50-811A-A9F9BF7668CA}" srcOrd="3" destOrd="0" parTransId="{D3DF8445-8924-43C5-AFB3-57C8B6F12A7D}" sibTransId="{52BB9870-2764-48B9-957E-A4F060EB8812}"/>
    <dgm:cxn modelId="{D7044627-0DBA-4BF8-AECC-CEEF95971B44}" srcId="{6BC99421-DC4A-4FA5-B4B9-9C00C96B64AD}" destId="{60B56F81-0702-4602-8CEA-8DE30E315AE6}" srcOrd="0" destOrd="0" parTransId="{9EB4A397-9BC9-48CB-A699-8AE7B6FB3C50}" sibTransId="{1AE7D414-E042-4A99-8047-786F574868C0}"/>
    <dgm:cxn modelId="{0410362C-D1DD-4A13-9A9F-3AFADD98DBEA}" type="presOf" srcId="{A169DC31-7F8F-4A8C-AF7E-5A19E2757C60}" destId="{F4B44795-643F-4446-92F9-4B627781555A}" srcOrd="1" destOrd="0" presId="urn:microsoft.com/office/officeart/2009/3/layout/HorizontalOrganizationChart"/>
    <dgm:cxn modelId="{6CAE5030-F084-4A85-9FC2-23990F828331}" srcId="{A169DC31-7F8F-4A8C-AF7E-5A19E2757C60}" destId="{BFD4A887-E75A-4AAD-83B1-C60500485413}" srcOrd="0" destOrd="0" parTransId="{7D4B5CC1-E15D-43BC-80CB-8AEDAF433AD4}" sibTransId="{EDCD9A90-89FC-4EC4-B4F8-984D940A0D34}"/>
    <dgm:cxn modelId="{9B82C25C-7A4E-4AE5-A386-3E5245BA48FA}" type="presOf" srcId="{9EB4A397-9BC9-48CB-A699-8AE7B6FB3C50}" destId="{7CE8920C-3898-4A53-9643-166341D5E1CE}" srcOrd="0" destOrd="0" presId="urn:microsoft.com/office/officeart/2009/3/layout/HorizontalOrganizationChart"/>
    <dgm:cxn modelId="{469CB25D-1CE7-4D6A-BC93-A9135D4BA8D9}" type="presOf" srcId="{BAAB6618-99BF-4A38-AB15-CDD77BDB2FC0}" destId="{C5D886C9-B512-444F-8F6E-BAB58E4CDB00}" srcOrd="1" destOrd="0" presId="urn:microsoft.com/office/officeart/2009/3/layout/HorizontalOrganizationChart"/>
    <dgm:cxn modelId="{ADB0EB43-FD92-4D22-BBD0-008FBA0106B4}" type="presOf" srcId="{312E2230-0E79-4D50-811A-A9F9BF7668CA}" destId="{09EB96A4-A460-489B-8C92-9036A2D0CF7C}" srcOrd="0" destOrd="0" presId="urn:microsoft.com/office/officeart/2009/3/layout/HorizontalOrganizationChart"/>
    <dgm:cxn modelId="{BE108E44-ED94-4A77-8925-7CFEEBB475EE}" srcId="{EEEE5F46-7B5C-466C-9405-791F0B0FD344}" destId="{ADE43C87-34A8-4A1F-B57B-44F9964DD195}" srcOrd="5" destOrd="0" parTransId="{DF27ED1B-16D9-475A-84F4-44CBBD584F16}" sibTransId="{69A0F19C-2648-416B-A1B9-EA3C2821BDB8}"/>
    <dgm:cxn modelId="{5FDD0854-E34D-4F46-864E-C358E92FF1DA}" type="presOf" srcId="{312E2230-0E79-4D50-811A-A9F9BF7668CA}" destId="{0539C11F-D1A2-4C01-8569-2C4458D6C83D}" srcOrd="1" destOrd="0" presId="urn:microsoft.com/office/officeart/2009/3/layout/HorizontalOrganizationChart"/>
    <dgm:cxn modelId="{16DB7774-F51C-4B77-BE1E-9B44F112982A}" srcId="{EEEE5F46-7B5C-466C-9405-791F0B0FD344}" destId="{6BC99421-DC4A-4FA5-B4B9-9C00C96B64AD}" srcOrd="2" destOrd="0" parTransId="{7815D20A-6CA5-406E-9E05-E92CA661D913}" sibTransId="{D00E9EFE-18C9-461B-AF12-A5B1EDA80809}"/>
    <dgm:cxn modelId="{3CD69056-CB51-474F-B650-D85402BDC4EA}" type="presOf" srcId="{5C7EA3A7-F724-4828-A9F5-9636BC8564C1}" destId="{5B05DAF4-DCFB-4D73-B496-4559B934A6E8}" srcOrd="1" destOrd="0" presId="urn:microsoft.com/office/officeart/2009/3/layout/HorizontalOrganizationChart"/>
    <dgm:cxn modelId="{F7FCF379-F824-49F2-B652-6C7666737BE0}" type="presOf" srcId="{E6C08448-7222-4A86-864F-6D0DBBA0F018}" destId="{2305CF84-F6CD-4DE1-9067-DC91450B5B1E}" srcOrd="1" destOrd="0" presId="urn:microsoft.com/office/officeart/2009/3/layout/HorizontalOrganizationChart"/>
    <dgm:cxn modelId="{5711A48C-9815-4F24-BCEC-313B1B39A139}" type="presOf" srcId="{BAAB6618-99BF-4A38-AB15-CDD77BDB2FC0}" destId="{2EA53B2E-93CE-4756-96B8-F6916A37E676}" srcOrd="0" destOrd="0" presId="urn:microsoft.com/office/officeart/2009/3/layout/HorizontalOrganizationChart"/>
    <dgm:cxn modelId="{E76EA88E-153D-4E55-8575-E7233B30575B}" type="presOf" srcId="{7D865EE1-519A-4041-9B62-D577A948B3CC}" destId="{018F60D2-3C7B-4383-9BF0-4D2111FA5F5E}" srcOrd="0" destOrd="0" presId="urn:microsoft.com/office/officeart/2009/3/layout/HorizontalOrganizationChart"/>
    <dgm:cxn modelId="{68B989A4-A18C-40AB-A283-1572E34CF920}" type="presOf" srcId="{E6C08448-7222-4A86-864F-6D0DBBA0F018}" destId="{5647814F-8CA8-4EF8-A7DA-C9C714D907CF}" srcOrd="0" destOrd="0" presId="urn:microsoft.com/office/officeart/2009/3/layout/HorizontalOrganizationChart"/>
    <dgm:cxn modelId="{35C560AB-DDCD-49D8-AE53-9677336CE4AD}" type="presOf" srcId="{33949299-2BD7-44CD-B97D-23FA015FCF76}" destId="{69DA13FF-404A-4AA0-99D8-A59585D0784A}" srcOrd="0" destOrd="0" presId="urn:microsoft.com/office/officeart/2009/3/layout/HorizontalOrganizationChart"/>
    <dgm:cxn modelId="{2F4AB0B9-2623-4566-8A9E-1A0C06FCC340}" type="presOf" srcId="{BFD4A887-E75A-4AAD-83B1-C60500485413}" destId="{E9F2F1B5-9952-4ED4-B936-7393CBEDA181}" srcOrd="1" destOrd="0" presId="urn:microsoft.com/office/officeart/2009/3/layout/HorizontalOrganizationChart"/>
    <dgm:cxn modelId="{AF39AFC8-C211-495D-ADEC-E47D340EC5BB}" type="presOf" srcId="{6BC99421-DC4A-4FA5-B4B9-9C00C96B64AD}" destId="{2317DD77-0733-43C3-A065-AB4835F2FC39}" srcOrd="0" destOrd="0" presId="urn:microsoft.com/office/officeart/2009/3/layout/HorizontalOrganizationChart"/>
    <dgm:cxn modelId="{956C3FD0-39D0-4A27-9205-E3B0A21ED75E}" type="presOf" srcId="{6BC99421-DC4A-4FA5-B4B9-9C00C96B64AD}" destId="{CE461C33-EF6F-461B-B544-FA6619F33701}" srcOrd="1" destOrd="0" presId="urn:microsoft.com/office/officeart/2009/3/layout/HorizontalOrganizationChart"/>
    <dgm:cxn modelId="{F0E70AD6-5D7D-4D44-8F60-C6CB27397BA7}" srcId="{EEEE5F46-7B5C-466C-9405-791F0B0FD344}" destId="{BAAB6618-99BF-4A38-AB15-CDD77BDB2FC0}" srcOrd="0" destOrd="0" parTransId="{950D5416-F89B-4CE7-A721-6652985FBA0B}" sibTransId="{24A24066-1771-43D3-AA66-A93F870C6189}"/>
    <dgm:cxn modelId="{CCC6EBD6-7206-4FF5-B752-D4D27758B5BE}" srcId="{EEEE5F46-7B5C-466C-9405-791F0B0FD344}" destId="{A169DC31-7F8F-4A8C-AF7E-5A19E2757C60}" srcOrd="4" destOrd="0" parTransId="{910B038D-28B9-4C22-B92A-A14C416E3357}" sibTransId="{3FF493F9-5274-4A90-ACD6-6236D01B091E}"/>
    <dgm:cxn modelId="{A7F8CEDD-ECB3-48F4-8B43-172301AEF602}" type="presOf" srcId="{CF8799B9-4519-4763-B514-FBC2F9B9BCDE}" destId="{C66B1644-D1D1-430A-A9FE-EA657FBCD2C8}" srcOrd="1" destOrd="0" presId="urn:microsoft.com/office/officeart/2009/3/layout/HorizontalOrganizationChart"/>
    <dgm:cxn modelId="{79825BDE-6EBA-49AE-A883-F3FF756CA2BA}" type="presOf" srcId="{5C7EA3A7-F724-4828-A9F5-9636BC8564C1}" destId="{D5B5D1BF-3BFB-4ACE-8618-F7F44EDBA490}" srcOrd="0" destOrd="0" presId="urn:microsoft.com/office/officeart/2009/3/layout/HorizontalOrganizationChart"/>
    <dgm:cxn modelId="{897FC5DE-68A8-43E0-A29D-457F3A23667D}" type="presOf" srcId="{60B56F81-0702-4602-8CEA-8DE30E315AE6}" destId="{E6B58F98-F346-4C97-9A1A-18C0EBF6FB9B}" srcOrd="1" destOrd="0" presId="urn:microsoft.com/office/officeart/2009/3/layout/HorizontalOrganizationChart"/>
    <dgm:cxn modelId="{8B38D9DF-BB52-4E03-B5B8-DE575C1C336B}" srcId="{EEEE5F46-7B5C-466C-9405-791F0B0FD344}" destId="{E6C08448-7222-4A86-864F-6D0DBBA0F018}" srcOrd="1" destOrd="0" parTransId="{C71F8DE8-EE23-4CB2-808A-05E878E14640}" sibTransId="{994A7934-A187-44BF-B155-ED4338744C14}"/>
    <dgm:cxn modelId="{369D75E2-6964-4DBE-9F7A-F929A9FD1604}" type="presOf" srcId="{BFD4A887-E75A-4AAD-83B1-C60500485413}" destId="{E1AF1D50-D13B-4050-8BF9-E376A6C6AE60}" srcOrd="0" destOrd="0" presId="urn:microsoft.com/office/officeart/2009/3/layout/HorizontalOrganizationChart"/>
    <dgm:cxn modelId="{034A15E4-DD8D-4B8A-B197-73599041F262}" type="presOf" srcId="{CF8799B9-4519-4763-B514-FBC2F9B9BCDE}" destId="{E97D7C68-A22B-4FB9-8A1A-CEB203CA979C}" srcOrd="0" destOrd="0" presId="urn:microsoft.com/office/officeart/2009/3/layout/HorizontalOrganizationChart"/>
    <dgm:cxn modelId="{9DC73BEA-3705-46B8-AD46-2B96C287A7B1}" type="presOf" srcId="{EEEE5F46-7B5C-466C-9405-791F0B0FD344}" destId="{AFE88E71-393F-4C01-84D0-049CD099650D}" srcOrd="0" destOrd="0" presId="urn:microsoft.com/office/officeart/2009/3/layout/HorizontalOrganizationChart"/>
    <dgm:cxn modelId="{E980D8EC-4CB2-4013-9652-6A73527589B4}" type="presOf" srcId="{ADE43C87-34A8-4A1F-B57B-44F9964DD195}" destId="{73781756-6E0E-46E8-8C67-BD0CD94903D7}" srcOrd="1" destOrd="0" presId="urn:microsoft.com/office/officeart/2009/3/layout/HorizontalOrganizationChart"/>
    <dgm:cxn modelId="{1C494DEE-7713-4491-AD41-D7CE7F9D339B}" type="presOf" srcId="{ADE43C87-34A8-4A1F-B57B-44F9964DD195}" destId="{B1492E37-B450-481D-9E18-F88754F0BFC8}" srcOrd="0" destOrd="0" presId="urn:microsoft.com/office/officeart/2009/3/layout/HorizontalOrganizationChart"/>
    <dgm:cxn modelId="{D2DAA2F4-2246-440D-B1FA-4A7591AE0F2E}" type="presOf" srcId="{A169DC31-7F8F-4A8C-AF7E-5A19E2757C60}" destId="{529A1CDA-B2A9-44BF-BC0F-67BC99B92919}" srcOrd="0" destOrd="0" presId="urn:microsoft.com/office/officeart/2009/3/layout/HorizontalOrganizationChart"/>
    <dgm:cxn modelId="{8EF2F675-E7E2-4B92-8995-8E64CE483CE3}" type="presParOf" srcId="{AFE88E71-393F-4C01-84D0-049CD099650D}" destId="{E19456F8-91D2-4D4D-9362-3811BE8DCC63}" srcOrd="0" destOrd="0" presId="urn:microsoft.com/office/officeart/2009/3/layout/HorizontalOrganizationChart"/>
    <dgm:cxn modelId="{EFDE5CC7-AF84-4BEB-BB82-7DE8D90FA91C}" type="presParOf" srcId="{E19456F8-91D2-4D4D-9362-3811BE8DCC63}" destId="{8A76C8BA-CFD8-4F8F-A14C-040A893A751B}" srcOrd="0" destOrd="0" presId="urn:microsoft.com/office/officeart/2009/3/layout/HorizontalOrganizationChart"/>
    <dgm:cxn modelId="{E3BA6309-0C71-4772-98C3-4E409E1D9A50}" type="presParOf" srcId="{8A76C8BA-CFD8-4F8F-A14C-040A893A751B}" destId="{2EA53B2E-93CE-4756-96B8-F6916A37E676}" srcOrd="0" destOrd="0" presId="urn:microsoft.com/office/officeart/2009/3/layout/HorizontalOrganizationChart"/>
    <dgm:cxn modelId="{E0481803-F835-430F-8011-8E1907820A6D}" type="presParOf" srcId="{8A76C8BA-CFD8-4F8F-A14C-040A893A751B}" destId="{C5D886C9-B512-444F-8F6E-BAB58E4CDB00}" srcOrd="1" destOrd="0" presId="urn:microsoft.com/office/officeart/2009/3/layout/HorizontalOrganizationChart"/>
    <dgm:cxn modelId="{54C5BFC1-A102-4262-B58B-BD2979E1A612}" type="presParOf" srcId="{E19456F8-91D2-4D4D-9362-3811BE8DCC63}" destId="{A4D4AAC1-39AD-443A-A13F-D37C39D38E34}" srcOrd="1" destOrd="0" presId="urn:microsoft.com/office/officeart/2009/3/layout/HorizontalOrganizationChart"/>
    <dgm:cxn modelId="{95971B4D-5979-4F80-A913-55267AEC9A68}" type="presParOf" srcId="{E19456F8-91D2-4D4D-9362-3811BE8DCC63}" destId="{8C1F0C11-275C-46C3-A746-6B54B056203F}" srcOrd="2" destOrd="0" presId="urn:microsoft.com/office/officeart/2009/3/layout/HorizontalOrganizationChart"/>
    <dgm:cxn modelId="{76D3132A-5EAD-44BE-9BD2-DB3845A676D8}" type="presParOf" srcId="{AFE88E71-393F-4C01-84D0-049CD099650D}" destId="{0B578EAC-7C2B-4E28-9045-DD6DA1DBDE48}" srcOrd="1" destOrd="0" presId="urn:microsoft.com/office/officeart/2009/3/layout/HorizontalOrganizationChart"/>
    <dgm:cxn modelId="{055B2C31-25A7-422C-8B78-658E171431A1}" type="presParOf" srcId="{0B578EAC-7C2B-4E28-9045-DD6DA1DBDE48}" destId="{127ADA65-7800-4703-A0AC-E7B6B119BE5D}" srcOrd="0" destOrd="0" presId="urn:microsoft.com/office/officeart/2009/3/layout/HorizontalOrganizationChart"/>
    <dgm:cxn modelId="{DCA0316B-71AD-4C95-8BE7-F709C9A7BB32}" type="presParOf" srcId="{127ADA65-7800-4703-A0AC-E7B6B119BE5D}" destId="{5647814F-8CA8-4EF8-A7DA-C9C714D907CF}" srcOrd="0" destOrd="0" presId="urn:microsoft.com/office/officeart/2009/3/layout/HorizontalOrganizationChart"/>
    <dgm:cxn modelId="{B03DDB33-372B-4852-A365-1B28286A3AB8}" type="presParOf" srcId="{127ADA65-7800-4703-A0AC-E7B6B119BE5D}" destId="{2305CF84-F6CD-4DE1-9067-DC91450B5B1E}" srcOrd="1" destOrd="0" presId="urn:microsoft.com/office/officeart/2009/3/layout/HorizontalOrganizationChart"/>
    <dgm:cxn modelId="{C25C809B-A1FC-4C51-B423-8E6257A2BC09}" type="presParOf" srcId="{0B578EAC-7C2B-4E28-9045-DD6DA1DBDE48}" destId="{EA2662DE-C280-4E6B-9355-26C337912545}" srcOrd="1" destOrd="0" presId="urn:microsoft.com/office/officeart/2009/3/layout/HorizontalOrganizationChart"/>
    <dgm:cxn modelId="{1B9259C5-5156-4BDD-86DD-0F66D481D6A0}" type="presParOf" srcId="{0B578EAC-7C2B-4E28-9045-DD6DA1DBDE48}" destId="{A8943A5B-EDBD-4B34-9260-3225F512BAB0}" srcOrd="2" destOrd="0" presId="urn:microsoft.com/office/officeart/2009/3/layout/HorizontalOrganizationChart"/>
    <dgm:cxn modelId="{02B63485-4044-45BE-B9D5-AAB11C983EB7}" type="presParOf" srcId="{AFE88E71-393F-4C01-84D0-049CD099650D}" destId="{B05353A1-4F46-4B6A-A804-EE146B08B6EC}" srcOrd="2" destOrd="0" presId="urn:microsoft.com/office/officeart/2009/3/layout/HorizontalOrganizationChart"/>
    <dgm:cxn modelId="{09D17763-050C-40E6-A11B-58AA436BBB2F}" type="presParOf" srcId="{B05353A1-4F46-4B6A-A804-EE146B08B6EC}" destId="{44657F58-E137-442F-B40A-BC5E75845602}" srcOrd="0" destOrd="0" presId="urn:microsoft.com/office/officeart/2009/3/layout/HorizontalOrganizationChart"/>
    <dgm:cxn modelId="{988A9B42-268D-432D-A643-CF094EC1DBEF}" type="presParOf" srcId="{44657F58-E137-442F-B40A-BC5E75845602}" destId="{2317DD77-0733-43C3-A065-AB4835F2FC39}" srcOrd="0" destOrd="0" presId="urn:microsoft.com/office/officeart/2009/3/layout/HorizontalOrganizationChart"/>
    <dgm:cxn modelId="{3262F2DD-B65D-4995-996C-0953F31CCB78}" type="presParOf" srcId="{44657F58-E137-442F-B40A-BC5E75845602}" destId="{CE461C33-EF6F-461B-B544-FA6619F33701}" srcOrd="1" destOrd="0" presId="urn:microsoft.com/office/officeart/2009/3/layout/HorizontalOrganizationChart"/>
    <dgm:cxn modelId="{8EF3D084-C255-441F-8C81-A7BB1950575F}" type="presParOf" srcId="{B05353A1-4F46-4B6A-A804-EE146B08B6EC}" destId="{23751422-7BFB-478F-83DB-B7889448D815}" srcOrd="1" destOrd="0" presId="urn:microsoft.com/office/officeart/2009/3/layout/HorizontalOrganizationChart"/>
    <dgm:cxn modelId="{B8EC6537-3F8A-467F-8A52-038C8CC20E09}" type="presParOf" srcId="{23751422-7BFB-478F-83DB-B7889448D815}" destId="{7CE8920C-3898-4A53-9643-166341D5E1CE}" srcOrd="0" destOrd="0" presId="urn:microsoft.com/office/officeart/2009/3/layout/HorizontalOrganizationChart"/>
    <dgm:cxn modelId="{C25421AB-95C5-455B-9001-11DE1BBA8C09}" type="presParOf" srcId="{23751422-7BFB-478F-83DB-B7889448D815}" destId="{D061CECE-A03C-48CF-A81C-9B831AB8462B}" srcOrd="1" destOrd="0" presId="urn:microsoft.com/office/officeart/2009/3/layout/HorizontalOrganizationChart"/>
    <dgm:cxn modelId="{5EABC8B7-26FB-4B9F-937D-EEE0D9CE41AD}" type="presParOf" srcId="{D061CECE-A03C-48CF-A81C-9B831AB8462B}" destId="{8FCC0E18-814E-45E6-836D-F36F06017E7E}" srcOrd="0" destOrd="0" presId="urn:microsoft.com/office/officeart/2009/3/layout/HorizontalOrganizationChart"/>
    <dgm:cxn modelId="{8F1B02E4-2C50-47E1-BE8E-265CC4E95D89}" type="presParOf" srcId="{8FCC0E18-814E-45E6-836D-F36F06017E7E}" destId="{6D275F9D-EAAA-41AB-8F86-B37F8E5DCF26}" srcOrd="0" destOrd="0" presId="urn:microsoft.com/office/officeart/2009/3/layout/HorizontalOrganizationChart"/>
    <dgm:cxn modelId="{0AE302DE-7B98-46D7-80BB-2B6B1FD3F821}" type="presParOf" srcId="{8FCC0E18-814E-45E6-836D-F36F06017E7E}" destId="{E6B58F98-F346-4C97-9A1A-18C0EBF6FB9B}" srcOrd="1" destOrd="0" presId="urn:microsoft.com/office/officeart/2009/3/layout/HorizontalOrganizationChart"/>
    <dgm:cxn modelId="{E52A9D2E-4E80-45AF-9079-DB54F0252C2B}" type="presParOf" srcId="{D061CECE-A03C-48CF-A81C-9B831AB8462B}" destId="{A6475067-C325-4755-91AD-4461E4053F6B}" srcOrd="1" destOrd="0" presId="urn:microsoft.com/office/officeart/2009/3/layout/HorizontalOrganizationChart"/>
    <dgm:cxn modelId="{938BE0AC-BA57-4273-9F52-FBD451218453}" type="presParOf" srcId="{D061CECE-A03C-48CF-A81C-9B831AB8462B}" destId="{98471C29-B37B-4817-A196-A9ABD8AD9E75}" srcOrd="2" destOrd="0" presId="urn:microsoft.com/office/officeart/2009/3/layout/HorizontalOrganizationChart"/>
    <dgm:cxn modelId="{C164E100-FE4C-4C55-8018-D4EBF086ABB8}" type="presParOf" srcId="{B05353A1-4F46-4B6A-A804-EE146B08B6EC}" destId="{6DAFFE23-BEB1-493B-B726-E9706B7B18BE}" srcOrd="2" destOrd="0" presId="urn:microsoft.com/office/officeart/2009/3/layout/HorizontalOrganizationChart"/>
    <dgm:cxn modelId="{3F443AF6-3FAF-466A-9855-F4AE0ACA4D5E}" type="presParOf" srcId="{AFE88E71-393F-4C01-84D0-049CD099650D}" destId="{2CFB1E70-6236-41C6-84FC-4E38E6903CFA}" srcOrd="3" destOrd="0" presId="urn:microsoft.com/office/officeart/2009/3/layout/HorizontalOrganizationChart"/>
    <dgm:cxn modelId="{ED534221-714D-4009-A912-3A00F52DD50F}" type="presParOf" srcId="{2CFB1E70-6236-41C6-84FC-4E38E6903CFA}" destId="{684F8C3C-7727-46D6-938E-02EC6DDFB79F}" srcOrd="0" destOrd="0" presId="urn:microsoft.com/office/officeart/2009/3/layout/HorizontalOrganizationChart"/>
    <dgm:cxn modelId="{5B939E97-A976-45A6-BA25-FF9614201352}" type="presParOf" srcId="{684F8C3C-7727-46D6-938E-02EC6DDFB79F}" destId="{09EB96A4-A460-489B-8C92-9036A2D0CF7C}" srcOrd="0" destOrd="0" presId="urn:microsoft.com/office/officeart/2009/3/layout/HorizontalOrganizationChart"/>
    <dgm:cxn modelId="{C3EB6213-684C-451F-8336-C6C63BC4B38E}" type="presParOf" srcId="{684F8C3C-7727-46D6-938E-02EC6DDFB79F}" destId="{0539C11F-D1A2-4C01-8569-2C4458D6C83D}" srcOrd="1" destOrd="0" presId="urn:microsoft.com/office/officeart/2009/3/layout/HorizontalOrganizationChart"/>
    <dgm:cxn modelId="{093325EA-B879-472E-A7A1-63AFB94A657F}" type="presParOf" srcId="{2CFB1E70-6236-41C6-84FC-4E38E6903CFA}" destId="{6767C11A-98A9-47E1-974B-E7EE3280D29B}" srcOrd="1" destOrd="0" presId="urn:microsoft.com/office/officeart/2009/3/layout/HorizontalOrganizationChart"/>
    <dgm:cxn modelId="{3F5E43E4-9E09-4F73-B971-0D810B18D985}" type="presParOf" srcId="{6767C11A-98A9-47E1-974B-E7EE3280D29B}" destId="{018F60D2-3C7B-4383-9BF0-4D2111FA5F5E}" srcOrd="0" destOrd="0" presId="urn:microsoft.com/office/officeart/2009/3/layout/HorizontalOrganizationChart"/>
    <dgm:cxn modelId="{10971E6A-8184-4402-BCBA-99FFA4216520}" type="presParOf" srcId="{6767C11A-98A9-47E1-974B-E7EE3280D29B}" destId="{756C1EB0-CDCB-4B98-A6F8-187CB918C3F1}" srcOrd="1" destOrd="0" presId="urn:microsoft.com/office/officeart/2009/3/layout/HorizontalOrganizationChart"/>
    <dgm:cxn modelId="{8D8699B0-89DE-4BF7-AD2E-574211083ADC}" type="presParOf" srcId="{756C1EB0-CDCB-4B98-A6F8-187CB918C3F1}" destId="{43A9A2DB-C875-4D50-9961-CAC612DE9DD2}" srcOrd="0" destOrd="0" presId="urn:microsoft.com/office/officeart/2009/3/layout/HorizontalOrganizationChart"/>
    <dgm:cxn modelId="{76AA28EE-F4BF-4296-9C39-486DDB04522A}" type="presParOf" srcId="{43A9A2DB-C875-4D50-9961-CAC612DE9DD2}" destId="{D5B5D1BF-3BFB-4ACE-8618-F7F44EDBA490}" srcOrd="0" destOrd="0" presId="urn:microsoft.com/office/officeart/2009/3/layout/HorizontalOrganizationChart"/>
    <dgm:cxn modelId="{B3EF1CF7-7E41-4EFE-B7B7-B06A3781BC2C}" type="presParOf" srcId="{43A9A2DB-C875-4D50-9961-CAC612DE9DD2}" destId="{5B05DAF4-DCFB-4D73-B496-4559B934A6E8}" srcOrd="1" destOrd="0" presId="urn:microsoft.com/office/officeart/2009/3/layout/HorizontalOrganizationChart"/>
    <dgm:cxn modelId="{3BDC8995-BAB1-4505-9D31-206EC8A307F2}" type="presParOf" srcId="{756C1EB0-CDCB-4B98-A6F8-187CB918C3F1}" destId="{7492AED9-C66B-4ED5-BD24-7CD679A48F2C}" srcOrd="1" destOrd="0" presId="urn:microsoft.com/office/officeart/2009/3/layout/HorizontalOrganizationChart"/>
    <dgm:cxn modelId="{0BB2983D-C8A1-4101-9004-BF2E69A259A9}" type="presParOf" srcId="{756C1EB0-CDCB-4B98-A6F8-187CB918C3F1}" destId="{E2CF1CB1-B84E-4389-96A2-82F426152C05}" srcOrd="2" destOrd="0" presId="urn:microsoft.com/office/officeart/2009/3/layout/HorizontalOrganizationChart"/>
    <dgm:cxn modelId="{ED004ECC-4218-4ED7-8F53-825EEA5A3564}" type="presParOf" srcId="{2CFB1E70-6236-41C6-84FC-4E38E6903CFA}" destId="{7FF7EFD2-9957-4AAE-92F4-C9AF58931C91}" srcOrd="2" destOrd="0" presId="urn:microsoft.com/office/officeart/2009/3/layout/HorizontalOrganizationChart"/>
    <dgm:cxn modelId="{75DFED1C-31B5-46F2-943E-D446B4345829}" type="presParOf" srcId="{AFE88E71-393F-4C01-84D0-049CD099650D}" destId="{15B78D28-D7EA-477C-8773-F90D10FF5747}" srcOrd="4" destOrd="0" presId="urn:microsoft.com/office/officeart/2009/3/layout/HorizontalOrganizationChart"/>
    <dgm:cxn modelId="{90E34ABA-3DAE-4300-8E26-BF575C00278E}" type="presParOf" srcId="{15B78D28-D7EA-477C-8773-F90D10FF5747}" destId="{077CD9FB-276A-471C-95D7-422CE3E26AD4}" srcOrd="0" destOrd="0" presId="urn:microsoft.com/office/officeart/2009/3/layout/HorizontalOrganizationChart"/>
    <dgm:cxn modelId="{2219B2D7-3094-4384-926C-663A997347B0}" type="presParOf" srcId="{077CD9FB-276A-471C-95D7-422CE3E26AD4}" destId="{529A1CDA-B2A9-44BF-BC0F-67BC99B92919}" srcOrd="0" destOrd="0" presId="urn:microsoft.com/office/officeart/2009/3/layout/HorizontalOrganizationChart"/>
    <dgm:cxn modelId="{2AB5DF12-37E2-4BCB-A968-F6CF74E32B56}" type="presParOf" srcId="{077CD9FB-276A-471C-95D7-422CE3E26AD4}" destId="{F4B44795-643F-4446-92F9-4B627781555A}" srcOrd="1" destOrd="0" presId="urn:microsoft.com/office/officeart/2009/3/layout/HorizontalOrganizationChart"/>
    <dgm:cxn modelId="{1A847B62-4F60-4FE6-8280-7AD5F2A09CF8}" type="presParOf" srcId="{15B78D28-D7EA-477C-8773-F90D10FF5747}" destId="{B29CAA39-D7DE-4DC2-88E5-834ACFD76356}" srcOrd="1" destOrd="0" presId="urn:microsoft.com/office/officeart/2009/3/layout/HorizontalOrganizationChart"/>
    <dgm:cxn modelId="{CD4207DE-0CC3-4C79-BB72-B7E4E7BFA14D}" type="presParOf" srcId="{B29CAA39-D7DE-4DC2-88E5-834ACFD76356}" destId="{F525BFF1-2C7D-461E-BEED-1A389F4FA928}" srcOrd="0" destOrd="0" presId="urn:microsoft.com/office/officeart/2009/3/layout/HorizontalOrganizationChart"/>
    <dgm:cxn modelId="{997129F3-039A-4C98-8B68-B90B9E671C3F}" type="presParOf" srcId="{B29CAA39-D7DE-4DC2-88E5-834ACFD76356}" destId="{AA370E49-017E-4589-B5E3-B8956B8BD648}" srcOrd="1" destOrd="0" presId="urn:microsoft.com/office/officeart/2009/3/layout/HorizontalOrganizationChart"/>
    <dgm:cxn modelId="{C24D0CAA-57FE-4E28-AD72-4518AD055877}" type="presParOf" srcId="{AA370E49-017E-4589-B5E3-B8956B8BD648}" destId="{58E473EB-BE9F-4793-AA45-268A651A1343}" srcOrd="0" destOrd="0" presId="urn:microsoft.com/office/officeart/2009/3/layout/HorizontalOrganizationChart"/>
    <dgm:cxn modelId="{8B427886-45B7-4AE5-A56A-9AD4F268CB87}" type="presParOf" srcId="{58E473EB-BE9F-4793-AA45-268A651A1343}" destId="{E1AF1D50-D13B-4050-8BF9-E376A6C6AE60}" srcOrd="0" destOrd="0" presId="urn:microsoft.com/office/officeart/2009/3/layout/HorizontalOrganizationChart"/>
    <dgm:cxn modelId="{1ADBF34D-FD06-4B8C-B9DD-540D0BD2F03A}" type="presParOf" srcId="{58E473EB-BE9F-4793-AA45-268A651A1343}" destId="{E9F2F1B5-9952-4ED4-B936-7393CBEDA181}" srcOrd="1" destOrd="0" presId="urn:microsoft.com/office/officeart/2009/3/layout/HorizontalOrganizationChart"/>
    <dgm:cxn modelId="{47AD6CA5-2E8C-47F6-854B-878E7035C277}" type="presParOf" srcId="{AA370E49-017E-4589-B5E3-B8956B8BD648}" destId="{ECE2E04B-3BE3-40C8-9393-465581E73B31}" srcOrd="1" destOrd="0" presId="urn:microsoft.com/office/officeart/2009/3/layout/HorizontalOrganizationChart"/>
    <dgm:cxn modelId="{5C1FF7A8-EFBB-4112-9EFA-8796E1E9916B}" type="presParOf" srcId="{AA370E49-017E-4589-B5E3-B8956B8BD648}" destId="{855C480B-0FA8-4BB0-9256-C284901D486E}" srcOrd="2" destOrd="0" presId="urn:microsoft.com/office/officeart/2009/3/layout/HorizontalOrganizationChart"/>
    <dgm:cxn modelId="{F8F7BDD5-BEA5-491A-A243-2E35F303FA21}" type="presParOf" srcId="{15B78D28-D7EA-477C-8773-F90D10FF5747}" destId="{ECC418F3-7A8F-40CA-92B3-B0B27911BC91}" srcOrd="2" destOrd="0" presId="urn:microsoft.com/office/officeart/2009/3/layout/HorizontalOrganizationChart"/>
    <dgm:cxn modelId="{5706448C-6E93-47BA-8BF3-1157E1F5F6EC}" type="presParOf" srcId="{AFE88E71-393F-4C01-84D0-049CD099650D}" destId="{A729CCBF-D474-414D-B8A7-FD5E94FB3D3D}" srcOrd="5" destOrd="0" presId="urn:microsoft.com/office/officeart/2009/3/layout/HorizontalOrganizationChart"/>
    <dgm:cxn modelId="{F879AA28-1C79-4208-89B8-4C6C4D3E8ED7}" type="presParOf" srcId="{A729CCBF-D474-414D-B8A7-FD5E94FB3D3D}" destId="{CF4BD1C3-A6EB-4953-8095-8042EE39465C}" srcOrd="0" destOrd="0" presId="urn:microsoft.com/office/officeart/2009/3/layout/HorizontalOrganizationChart"/>
    <dgm:cxn modelId="{2C01A804-D99C-4C46-BF64-C7C146E69CD3}" type="presParOf" srcId="{CF4BD1C3-A6EB-4953-8095-8042EE39465C}" destId="{B1492E37-B450-481D-9E18-F88754F0BFC8}" srcOrd="0" destOrd="0" presId="urn:microsoft.com/office/officeart/2009/3/layout/HorizontalOrganizationChart"/>
    <dgm:cxn modelId="{349F6C24-65DE-4459-B693-D912EDD97AD2}" type="presParOf" srcId="{CF4BD1C3-A6EB-4953-8095-8042EE39465C}" destId="{73781756-6E0E-46E8-8C67-BD0CD94903D7}" srcOrd="1" destOrd="0" presId="urn:microsoft.com/office/officeart/2009/3/layout/HorizontalOrganizationChart"/>
    <dgm:cxn modelId="{6B9AC731-7E9C-4F24-B9D8-898B1AA16716}" type="presParOf" srcId="{A729CCBF-D474-414D-B8A7-FD5E94FB3D3D}" destId="{17564F20-D515-4C02-BED8-9FD926FD7A27}" srcOrd="1" destOrd="0" presId="urn:microsoft.com/office/officeart/2009/3/layout/HorizontalOrganizationChart"/>
    <dgm:cxn modelId="{B711D7DB-0301-47FB-9F70-6265732791FA}" type="presParOf" srcId="{17564F20-D515-4C02-BED8-9FD926FD7A27}" destId="{69DA13FF-404A-4AA0-99D8-A59585D0784A}" srcOrd="0" destOrd="0" presId="urn:microsoft.com/office/officeart/2009/3/layout/HorizontalOrganizationChart"/>
    <dgm:cxn modelId="{7C6F5B9F-110F-4817-B4C9-78F9C1EAEFAE}" type="presParOf" srcId="{17564F20-D515-4C02-BED8-9FD926FD7A27}" destId="{906828F4-BA68-4188-8165-091647F0A375}" srcOrd="1" destOrd="0" presId="urn:microsoft.com/office/officeart/2009/3/layout/HorizontalOrganizationChart"/>
    <dgm:cxn modelId="{2799AE20-9740-4E68-8ACF-2808F0263F41}" type="presParOf" srcId="{906828F4-BA68-4188-8165-091647F0A375}" destId="{8702F3EF-113B-494D-91E4-5BE3C5E8C763}" srcOrd="0" destOrd="0" presId="urn:microsoft.com/office/officeart/2009/3/layout/HorizontalOrganizationChart"/>
    <dgm:cxn modelId="{6A591107-E0EC-47B0-98B3-429982866D62}" type="presParOf" srcId="{8702F3EF-113B-494D-91E4-5BE3C5E8C763}" destId="{E97D7C68-A22B-4FB9-8A1A-CEB203CA979C}" srcOrd="0" destOrd="0" presId="urn:microsoft.com/office/officeart/2009/3/layout/HorizontalOrganizationChart"/>
    <dgm:cxn modelId="{0EF70B99-70B1-43EF-B702-0971E2D5972C}" type="presParOf" srcId="{8702F3EF-113B-494D-91E4-5BE3C5E8C763}" destId="{C66B1644-D1D1-430A-A9FE-EA657FBCD2C8}" srcOrd="1" destOrd="0" presId="urn:microsoft.com/office/officeart/2009/3/layout/HorizontalOrganizationChart"/>
    <dgm:cxn modelId="{0D49BE67-7051-4B71-A529-8F5C8E0FB182}" type="presParOf" srcId="{906828F4-BA68-4188-8165-091647F0A375}" destId="{4FFA5CF9-FACB-4C3A-B5EE-0ED41C9D3CE9}" srcOrd="1" destOrd="0" presId="urn:microsoft.com/office/officeart/2009/3/layout/HorizontalOrganizationChart"/>
    <dgm:cxn modelId="{AD2EEB9B-F331-49F1-A940-985DE2B81EE6}" type="presParOf" srcId="{906828F4-BA68-4188-8165-091647F0A375}" destId="{5B8BFBF4-FBFA-4286-A20C-E22D6C066D83}" srcOrd="2" destOrd="0" presId="urn:microsoft.com/office/officeart/2009/3/layout/HorizontalOrganizationChart"/>
    <dgm:cxn modelId="{DEBF7040-8285-4B01-99C2-CEE1B890B679}" type="presParOf" srcId="{A729CCBF-D474-414D-B8A7-FD5E94FB3D3D}" destId="{B105124D-12CE-4160-9C36-9BE9A6E1A39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A13FF-404A-4AA0-99D8-A59585D0784A}">
      <dsp:nvSpPr>
        <dsp:cNvPr id="0" name=""/>
        <dsp:cNvSpPr/>
      </dsp:nvSpPr>
      <dsp:spPr>
        <a:xfrm>
          <a:off x="4305605" y="3245487"/>
          <a:ext cx="285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62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5BFF1-2C7D-461E-BEED-1A389F4FA928}">
      <dsp:nvSpPr>
        <dsp:cNvPr id="0" name=""/>
        <dsp:cNvSpPr/>
      </dsp:nvSpPr>
      <dsp:spPr>
        <a:xfrm>
          <a:off x="4305605" y="2631386"/>
          <a:ext cx="285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62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F60D2-3C7B-4383-9BF0-4D2111FA5F5E}">
      <dsp:nvSpPr>
        <dsp:cNvPr id="0" name=""/>
        <dsp:cNvSpPr/>
      </dsp:nvSpPr>
      <dsp:spPr>
        <a:xfrm>
          <a:off x="4305605" y="2017284"/>
          <a:ext cx="285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62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920C-3898-4A53-9643-166341D5E1CE}">
      <dsp:nvSpPr>
        <dsp:cNvPr id="0" name=""/>
        <dsp:cNvSpPr/>
      </dsp:nvSpPr>
      <dsp:spPr>
        <a:xfrm>
          <a:off x="4305605" y="1403183"/>
          <a:ext cx="2856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62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53B2E-93CE-4756-96B8-F6916A37E676}">
      <dsp:nvSpPr>
        <dsp:cNvPr id="0" name=""/>
        <dsp:cNvSpPr/>
      </dsp:nvSpPr>
      <dsp:spPr>
        <a:xfrm>
          <a:off x="2877463" y="2908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Levels</a:t>
          </a:r>
          <a:endParaRPr lang="en-IN" sz="2000" kern="1200" dirty="0"/>
        </a:p>
      </dsp:txBody>
      <dsp:txXfrm>
        <a:off x="2877463" y="2908"/>
        <a:ext cx="1428142" cy="435583"/>
      </dsp:txXfrm>
    </dsp:sp>
    <dsp:sp modelId="{5647814F-8CA8-4EF8-A7DA-C9C714D907CF}">
      <dsp:nvSpPr>
        <dsp:cNvPr id="0" name=""/>
        <dsp:cNvSpPr/>
      </dsp:nvSpPr>
      <dsp:spPr>
        <a:xfrm>
          <a:off x="2877463" y="617010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</a:t>
          </a:r>
          <a:endParaRPr lang="en-IN" sz="2000" kern="1200" dirty="0"/>
        </a:p>
      </dsp:txBody>
      <dsp:txXfrm>
        <a:off x="2877463" y="617010"/>
        <a:ext cx="1428142" cy="435583"/>
      </dsp:txXfrm>
    </dsp:sp>
    <dsp:sp modelId="{2317DD77-0733-43C3-A065-AB4835F2FC39}">
      <dsp:nvSpPr>
        <dsp:cNvPr id="0" name=""/>
        <dsp:cNvSpPr/>
      </dsp:nvSpPr>
      <dsp:spPr>
        <a:xfrm>
          <a:off x="2877463" y="1231111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</a:t>
          </a:r>
          <a:endParaRPr lang="en-IN" sz="2000" kern="1200" dirty="0"/>
        </a:p>
      </dsp:txBody>
      <dsp:txXfrm>
        <a:off x="2877463" y="1231111"/>
        <a:ext cx="1428142" cy="435583"/>
      </dsp:txXfrm>
    </dsp:sp>
    <dsp:sp modelId="{6D275F9D-EAAA-41AB-8F86-B37F8E5DCF26}">
      <dsp:nvSpPr>
        <dsp:cNvPr id="0" name=""/>
        <dsp:cNvSpPr/>
      </dsp:nvSpPr>
      <dsp:spPr>
        <a:xfrm>
          <a:off x="4591234" y="1231111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Block</a:t>
          </a:r>
          <a:endParaRPr lang="en-IN" sz="2000" kern="1200" dirty="0"/>
        </a:p>
      </dsp:txBody>
      <dsp:txXfrm>
        <a:off x="4591234" y="1231111"/>
        <a:ext cx="1428142" cy="435583"/>
      </dsp:txXfrm>
    </dsp:sp>
    <dsp:sp modelId="{09EB96A4-A460-489B-8C92-9036A2D0CF7C}">
      <dsp:nvSpPr>
        <dsp:cNvPr id="0" name=""/>
        <dsp:cNvSpPr/>
      </dsp:nvSpPr>
      <dsp:spPr>
        <a:xfrm>
          <a:off x="2877463" y="1845212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</a:t>
          </a:r>
          <a:endParaRPr lang="en-IN" sz="2000" kern="1200" dirty="0"/>
        </a:p>
      </dsp:txBody>
      <dsp:txXfrm>
        <a:off x="2877463" y="1845212"/>
        <a:ext cx="1428142" cy="435583"/>
      </dsp:txXfrm>
    </dsp:sp>
    <dsp:sp modelId="{D5B5D1BF-3BFB-4ACE-8618-F7F44EDBA490}">
      <dsp:nvSpPr>
        <dsp:cNvPr id="0" name=""/>
        <dsp:cNvSpPr/>
      </dsp:nvSpPr>
      <dsp:spPr>
        <a:xfrm>
          <a:off x="4591234" y="1845212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Paragraph</a:t>
          </a:r>
          <a:endParaRPr lang="en-IN" sz="2000" kern="1200" dirty="0"/>
        </a:p>
      </dsp:txBody>
      <dsp:txXfrm>
        <a:off x="4591234" y="1845212"/>
        <a:ext cx="1428142" cy="435583"/>
      </dsp:txXfrm>
    </dsp:sp>
    <dsp:sp modelId="{529A1CDA-B2A9-44BF-BC0F-67BC99B92919}">
      <dsp:nvSpPr>
        <dsp:cNvPr id="0" name=""/>
        <dsp:cNvSpPr/>
      </dsp:nvSpPr>
      <dsp:spPr>
        <a:xfrm>
          <a:off x="2877463" y="2459314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</a:t>
          </a:r>
          <a:endParaRPr lang="en-IN" sz="2000" kern="1200" dirty="0"/>
        </a:p>
      </dsp:txBody>
      <dsp:txXfrm>
        <a:off x="2877463" y="2459314"/>
        <a:ext cx="1428142" cy="435583"/>
      </dsp:txXfrm>
    </dsp:sp>
    <dsp:sp modelId="{E1AF1D50-D13B-4050-8BF9-E376A6C6AE60}">
      <dsp:nvSpPr>
        <dsp:cNvPr id="0" name=""/>
        <dsp:cNvSpPr/>
      </dsp:nvSpPr>
      <dsp:spPr>
        <a:xfrm>
          <a:off x="4591234" y="2459314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</a:t>
          </a:r>
          <a:endParaRPr lang="en-IN" sz="2000" kern="1200" dirty="0"/>
        </a:p>
      </dsp:txBody>
      <dsp:txXfrm>
        <a:off x="4591234" y="2459314"/>
        <a:ext cx="1428142" cy="435583"/>
      </dsp:txXfrm>
    </dsp:sp>
    <dsp:sp modelId="{B1492E37-B450-481D-9E18-F88754F0BFC8}">
      <dsp:nvSpPr>
        <dsp:cNvPr id="0" name=""/>
        <dsp:cNvSpPr/>
      </dsp:nvSpPr>
      <dsp:spPr>
        <a:xfrm>
          <a:off x="2877463" y="3073415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</a:t>
          </a:r>
          <a:endParaRPr lang="en-IN" sz="2000" kern="1200" dirty="0"/>
        </a:p>
      </dsp:txBody>
      <dsp:txXfrm>
        <a:off x="2877463" y="3073415"/>
        <a:ext cx="1428142" cy="435583"/>
      </dsp:txXfrm>
    </dsp:sp>
    <dsp:sp modelId="{E97D7C68-A22B-4FB9-8A1A-CEB203CA979C}">
      <dsp:nvSpPr>
        <dsp:cNvPr id="0" name=""/>
        <dsp:cNvSpPr/>
      </dsp:nvSpPr>
      <dsp:spPr>
        <a:xfrm>
          <a:off x="4591234" y="3073415"/>
          <a:ext cx="1428142" cy="435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Words</a:t>
          </a:r>
          <a:endParaRPr lang="en-IN" sz="2000" kern="1200" dirty="0"/>
        </a:p>
      </dsp:txBody>
      <dsp:txXfrm>
        <a:off x="4591234" y="3073415"/>
        <a:ext cx="1428142" cy="435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1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45902A12-ADC1-41AE-AC9D-2E779524A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11414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4E18590-F532-4265-84B5-6BC90555D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9" y="627127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0" dirty="0">
                <a:solidFill>
                  <a:schemeClr val="tx1"/>
                </a:solidFill>
                <a:latin typeface="+mn-lt"/>
              </a:rPr>
              <a:t>How “</a:t>
            </a:r>
            <a:r>
              <a:rPr lang="en-US" sz="5400" dirty="0" err="1">
                <a:solidFill>
                  <a:schemeClr val="tx1"/>
                </a:solidFill>
                <a:latin typeface="+mn-lt"/>
              </a:rPr>
              <a:t>Pytesseract</a:t>
            </a:r>
            <a:r>
              <a:rPr lang="en-US" sz="5400" b="0" dirty="0">
                <a:solidFill>
                  <a:schemeClr val="tx1"/>
                </a:solidFill>
                <a:latin typeface="+mn-lt"/>
              </a:rPr>
              <a:t>” will work ?</a:t>
            </a:r>
            <a:endParaRPr lang="en-IN" sz="5400" b="0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4501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1FF212-254E-48DB-B7CC-25F39BA4EEB5}"/>
              </a:ext>
            </a:extLst>
          </p:cNvPr>
          <p:cNvSpPr/>
          <p:nvPr/>
        </p:nvSpPr>
        <p:spPr>
          <a:xfrm>
            <a:off x="4325403" y="335614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702C7-2B65-4AF6-80FC-7680B20D43BA}"/>
              </a:ext>
            </a:extLst>
          </p:cNvPr>
          <p:cNvSpPr/>
          <p:nvPr/>
        </p:nvSpPr>
        <p:spPr>
          <a:xfrm>
            <a:off x="1844561" y="1674424"/>
            <a:ext cx="56209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3F479-C651-430E-A031-94A2483393EA}"/>
              </a:ext>
            </a:extLst>
          </p:cNvPr>
          <p:cNvSpPr/>
          <p:nvPr/>
        </p:nvSpPr>
        <p:spPr>
          <a:xfrm>
            <a:off x="2406650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91DA92-D559-4A6D-B382-870C1B450D1A}"/>
              </a:ext>
            </a:extLst>
          </p:cNvPr>
          <p:cNvSpPr/>
          <p:nvPr/>
        </p:nvSpPr>
        <p:spPr>
          <a:xfrm>
            <a:off x="2922255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BEC95-58F3-47BD-A22C-40ABFF9B4096}"/>
              </a:ext>
            </a:extLst>
          </p:cNvPr>
          <p:cNvSpPr/>
          <p:nvPr/>
        </p:nvSpPr>
        <p:spPr>
          <a:xfrm>
            <a:off x="3458364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EC3A5E-49BB-4945-A342-5388C1F5071C}"/>
              </a:ext>
            </a:extLst>
          </p:cNvPr>
          <p:cNvSpPr/>
          <p:nvPr/>
        </p:nvSpPr>
        <p:spPr>
          <a:xfrm>
            <a:off x="3928264" y="1665920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D751DA-CA9A-4F70-9F16-33788C4F4697}"/>
              </a:ext>
            </a:extLst>
          </p:cNvPr>
          <p:cNvSpPr/>
          <p:nvPr/>
        </p:nvSpPr>
        <p:spPr>
          <a:xfrm>
            <a:off x="4591339" y="3356447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994C7A-FB05-4EAA-A662-32CE6432FD90}"/>
              </a:ext>
            </a:extLst>
          </p:cNvPr>
          <p:cNvSpPr/>
          <p:nvPr/>
        </p:nvSpPr>
        <p:spPr>
          <a:xfrm>
            <a:off x="4846986" y="335614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A2165-8C33-4ADA-8FF4-E280C6B556D0}"/>
              </a:ext>
            </a:extLst>
          </p:cNvPr>
          <p:cNvSpPr/>
          <p:nvPr/>
        </p:nvSpPr>
        <p:spPr>
          <a:xfrm>
            <a:off x="5121972" y="335695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8AF98A-6E4C-4810-B03F-F4784837A0FA}"/>
              </a:ext>
            </a:extLst>
          </p:cNvPr>
          <p:cNvSpPr/>
          <p:nvPr/>
        </p:nvSpPr>
        <p:spPr>
          <a:xfrm>
            <a:off x="5323168" y="3356146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364CA-67BE-472E-A120-968F7D09E754}"/>
              </a:ext>
            </a:extLst>
          </p:cNvPr>
          <p:cNvSpPr/>
          <p:nvPr/>
        </p:nvSpPr>
        <p:spPr>
          <a:xfrm>
            <a:off x="5524364" y="3357002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D6A78-871F-4543-A343-6D9B07E8EEEF}"/>
              </a:ext>
            </a:extLst>
          </p:cNvPr>
          <p:cNvSpPr txBox="1"/>
          <p:nvPr/>
        </p:nvSpPr>
        <p:spPr>
          <a:xfrm>
            <a:off x="1733059" y="1383863"/>
            <a:ext cx="10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HONDA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15A034-8ECE-457B-BE73-9C2FA8716350}"/>
              </a:ext>
            </a:extLst>
          </p:cNvPr>
          <p:cNvSpPr txBox="1"/>
          <p:nvPr/>
        </p:nvSpPr>
        <p:spPr>
          <a:xfrm>
            <a:off x="4264162" y="3043783"/>
            <a:ext cx="10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DONNIE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9B4211-7F65-4A8A-A368-0A10ECF9613C}"/>
              </a:ext>
            </a:extLst>
          </p:cNvPr>
          <p:cNvSpPr/>
          <p:nvPr/>
        </p:nvSpPr>
        <p:spPr>
          <a:xfrm>
            <a:off x="5881690" y="335529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D8B059-2BB8-492D-81E8-309189261B25}"/>
              </a:ext>
            </a:extLst>
          </p:cNvPr>
          <p:cNvSpPr/>
          <p:nvPr/>
        </p:nvSpPr>
        <p:spPr>
          <a:xfrm>
            <a:off x="6147626" y="3355591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EC8FE9-3CF6-46B4-9878-0E1DE5A5007D}"/>
              </a:ext>
            </a:extLst>
          </p:cNvPr>
          <p:cNvSpPr/>
          <p:nvPr/>
        </p:nvSpPr>
        <p:spPr>
          <a:xfrm>
            <a:off x="6403273" y="335529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E94FE9-9B72-4D14-83C9-B321F09A289A}"/>
              </a:ext>
            </a:extLst>
          </p:cNvPr>
          <p:cNvSpPr/>
          <p:nvPr/>
        </p:nvSpPr>
        <p:spPr>
          <a:xfrm>
            <a:off x="6678259" y="335610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FDCC3C-9C7A-4959-A4CB-908C91DFF49B}"/>
              </a:ext>
            </a:extLst>
          </p:cNvPr>
          <p:cNvSpPr/>
          <p:nvPr/>
        </p:nvSpPr>
        <p:spPr>
          <a:xfrm>
            <a:off x="6879455" y="3355290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811631-33A2-45F7-9098-6A4E54091135}"/>
              </a:ext>
            </a:extLst>
          </p:cNvPr>
          <p:cNvSpPr/>
          <p:nvPr/>
        </p:nvSpPr>
        <p:spPr>
          <a:xfrm>
            <a:off x="7156851" y="3356146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62C-7493-4536-9096-D369DFAF639B}"/>
              </a:ext>
            </a:extLst>
          </p:cNvPr>
          <p:cNvSpPr txBox="1"/>
          <p:nvPr/>
        </p:nvSpPr>
        <p:spPr>
          <a:xfrm>
            <a:off x="5799174" y="3050143"/>
            <a:ext cx="10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HASEN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598CF-2F5D-4071-A7DD-7645AA05154E}"/>
              </a:ext>
            </a:extLst>
          </p:cNvPr>
          <p:cNvSpPr/>
          <p:nvPr/>
        </p:nvSpPr>
        <p:spPr>
          <a:xfrm>
            <a:off x="4439466" y="3709347"/>
            <a:ext cx="187304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4A72CA-2691-4C50-877F-B7AE25FA0391}"/>
              </a:ext>
            </a:extLst>
          </p:cNvPr>
          <p:cNvSpPr/>
          <p:nvPr/>
        </p:nvSpPr>
        <p:spPr>
          <a:xfrm>
            <a:off x="4650632" y="3706382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C475AC-4AF3-495B-A4EB-C18212788214}"/>
              </a:ext>
            </a:extLst>
          </p:cNvPr>
          <p:cNvSpPr/>
          <p:nvPr/>
        </p:nvSpPr>
        <p:spPr>
          <a:xfrm>
            <a:off x="477875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4F4EE2-15A0-416F-9732-BB8EDF7634BD}"/>
              </a:ext>
            </a:extLst>
          </p:cNvPr>
          <p:cNvSpPr/>
          <p:nvPr/>
        </p:nvSpPr>
        <p:spPr>
          <a:xfrm>
            <a:off x="4920249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060E64-E9BB-4171-87D8-4948D32F31C6}"/>
              </a:ext>
            </a:extLst>
          </p:cNvPr>
          <p:cNvSpPr/>
          <p:nvPr/>
        </p:nvSpPr>
        <p:spPr>
          <a:xfrm>
            <a:off x="5070006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C38BF6-C6B2-4D14-A3FE-6222DB3F7877}"/>
              </a:ext>
            </a:extLst>
          </p:cNvPr>
          <p:cNvSpPr/>
          <p:nvPr/>
        </p:nvSpPr>
        <p:spPr>
          <a:xfrm>
            <a:off x="5220982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C288-E500-4B34-AAA0-54E446A91C59}"/>
              </a:ext>
            </a:extLst>
          </p:cNvPr>
          <p:cNvSpPr/>
          <p:nvPr/>
        </p:nvSpPr>
        <p:spPr>
          <a:xfrm>
            <a:off x="5374607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3527F9-F3A1-4C06-9585-0C6D2A99D728}"/>
              </a:ext>
            </a:extLst>
          </p:cNvPr>
          <p:cNvSpPr/>
          <p:nvPr/>
        </p:nvSpPr>
        <p:spPr>
          <a:xfrm>
            <a:off x="5524364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5C3A5D-C94B-4CF3-B126-19117EF15CB3}"/>
              </a:ext>
            </a:extLst>
          </p:cNvPr>
          <p:cNvSpPr/>
          <p:nvPr/>
        </p:nvSpPr>
        <p:spPr>
          <a:xfrm>
            <a:off x="5675340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FF9A7E-1C6B-450E-AC9B-8ECB9051CD47}"/>
              </a:ext>
            </a:extLst>
          </p:cNvPr>
          <p:cNvSpPr/>
          <p:nvPr/>
        </p:nvSpPr>
        <p:spPr>
          <a:xfrm>
            <a:off x="5881690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786736-49DB-4EF8-B12B-569827FE9EB5}"/>
              </a:ext>
            </a:extLst>
          </p:cNvPr>
          <p:cNvSpPr/>
          <p:nvPr/>
        </p:nvSpPr>
        <p:spPr>
          <a:xfrm>
            <a:off x="6035315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60127-8D22-4572-921B-4ACD246825BF}"/>
              </a:ext>
            </a:extLst>
          </p:cNvPr>
          <p:cNvSpPr/>
          <p:nvPr/>
        </p:nvSpPr>
        <p:spPr>
          <a:xfrm>
            <a:off x="6185072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FBFE9-098B-4799-8CDF-44AFE36169B5}"/>
              </a:ext>
            </a:extLst>
          </p:cNvPr>
          <p:cNvSpPr/>
          <p:nvPr/>
        </p:nvSpPr>
        <p:spPr>
          <a:xfrm>
            <a:off x="633604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38DA2A-294D-461D-872A-1C08FF134F4F}"/>
              </a:ext>
            </a:extLst>
          </p:cNvPr>
          <p:cNvSpPr/>
          <p:nvPr/>
        </p:nvSpPr>
        <p:spPr>
          <a:xfrm>
            <a:off x="6597233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1C4D2B-D69A-4761-93D3-FAA319647493}"/>
              </a:ext>
            </a:extLst>
          </p:cNvPr>
          <p:cNvSpPr/>
          <p:nvPr/>
        </p:nvSpPr>
        <p:spPr>
          <a:xfrm>
            <a:off x="675085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153FD1-015A-49BB-B834-6198765EAAFF}"/>
              </a:ext>
            </a:extLst>
          </p:cNvPr>
          <p:cNvSpPr/>
          <p:nvPr/>
        </p:nvSpPr>
        <p:spPr>
          <a:xfrm>
            <a:off x="6900615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18BEDA-9CB1-448C-8EAF-C0593D1A48B4}"/>
              </a:ext>
            </a:extLst>
          </p:cNvPr>
          <p:cNvSpPr/>
          <p:nvPr/>
        </p:nvSpPr>
        <p:spPr>
          <a:xfrm>
            <a:off x="7051591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04FFE9-CC6C-4224-8255-DCE5257ED6A7}"/>
              </a:ext>
            </a:extLst>
          </p:cNvPr>
          <p:cNvSpPr/>
          <p:nvPr/>
        </p:nvSpPr>
        <p:spPr>
          <a:xfrm>
            <a:off x="719917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AB685B-889D-4C8F-AF73-17573A7CC7FC}"/>
              </a:ext>
            </a:extLst>
          </p:cNvPr>
          <p:cNvSpPr/>
          <p:nvPr/>
        </p:nvSpPr>
        <p:spPr>
          <a:xfrm>
            <a:off x="5130871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7C56FA-9CDF-4C2B-BB96-1F9BE0D32A95}"/>
              </a:ext>
            </a:extLst>
          </p:cNvPr>
          <p:cNvSpPr/>
          <p:nvPr/>
        </p:nvSpPr>
        <p:spPr>
          <a:xfrm>
            <a:off x="528449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AD6028-5176-46C5-B16D-011CECC097C6}"/>
              </a:ext>
            </a:extLst>
          </p:cNvPr>
          <p:cNvSpPr/>
          <p:nvPr/>
        </p:nvSpPr>
        <p:spPr>
          <a:xfrm>
            <a:off x="5434253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7EF889-25F2-4378-B2BF-5979AC3EE747}"/>
              </a:ext>
            </a:extLst>
          </p:cNvPr>
          <p:cNvSpPr/>
          <p:nvPr/>
        </p:nvSpPr>
        <p:spPr>
          <a:xfrm>
            <a:off x="5585229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24E73D-ABA6-47A4-AED8-3D59D29C1C26}"/>
              </a:ext>
            </a:extLst>
          </p:cNvPr>
          <p:cNvSpPr/>
          <p:nvPr/>
        </p:nvSpPr>
        <p:spPr>
          <a:xfrm>
            <a:off x="585117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3A0A9-E957-426A-B5FE-EEBA1554CF18}"/>
              </a:ext>
            </a:extLst>
          </p:cNvPr>
          <p:cNvSpPr/>
          <p:nvPr/>
        </p:nvSpPr>
        <p:spPr>
          <a:xfrm>
            <a:off x="6019087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9D114A-526A-476B-9804-6F7CC62AE177}"/>
              </a:ext>
            </a:extLst>
          </p:cNvPr>
          <p:cNvSpPr/>
          <p:nvPr/>
        </p:nvSpPr>
        <p:spPr>
          <a:xfrm>
            <a:off x="6180749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4D580C-3E4C-412B-8AB2-96EDE7F9DEED}"/>
              </a:ext>
            </a:extLst>
          </p:cNvPr>
          <p:cNvSpPr/>
          <p:nvPr/>
        </p:nvSpPr>
        <p:spPr>
          <a:xfrm>
            <a:off x="6331725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B1FBB6-9AC2-435A-A77A-D7A923A37843}"/>
              </a:ext>
            </a:extLst>
          </p:cNvPr>
          <p:cNvSpPr/>
          <p:nvPr/>
        </p:nvSpPr>
        <p:spPr>
          <a:xfrm>
            <a:off x="648883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2980BA-67AA-4CC9-8FC9-FDC665DF4EFD}"/>
              </a:ext>
            </a:extLst>
          </p:cNvPr>
          <p:cNvSpPr/>
          <p:nvPr/>
        </p:nvSpPr>
        <p:spPr>
          <a:xfrm>
            <a:off x="1858133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444DA8-F60A-4645-BAAC-07D43C4C64F1}"/>
              </a:ext>
            </a:extLst>
          </p:cNvPr>
          <p:cNvSpPr/>
          <p:nvPr/>
        </p:nvSpPr>
        <p:spPr>
          <a:xfrm>
            <a:off x="2190742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F5B93F-73F3-4B67-9C13-6EA98FDE00FB}"/>
              </a:ext>
            </a:extLst>
          </p:cNvPr>
          <p:cNvSpPr/>
          <p:nvPr/>
        </p:nvSpPr>
        <p:spPr>
          <a:xfrm>
            <a:off x="2504303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521E7F-5F60-441A-9C79-C6D47EB9F33E}"/>
              </a:ext>
            </a:extLst>
          </p:cNvPr>
          <p:cNvSpPr/>
          <p:nvPr/>
        </p:nvSpPr>
        <p:spPr>
          <a:xfrm>
            <a:off x="2836912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B19FFC-DCA6-4C6B-8746-13EBB2D25E5A}"/>
              </a:ext>
            </a:extLst>
          </p:cNvPr>
          <p:cNvSpPr/>
          <p:nvPr/>
        </p:nvSpPr>
        <p:spPr>
          <a:xfrm>
            <a:off x="3128500" y="5078159"/>
            <a:ext cx="152864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60A004-A6EF-4995-98A9-B06D160DB4AB}"/>
              </a:ext>
            </a:extLst>
          </p:cNvPr>
          <p:cNvSpPr/>
          <p:nvPr/>
        </p:nvSpPr>
        <p:spPr>
          <a:xfrm>
            <a:off x="328209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2C1019-D8B1-4F2E-9526-5D49EC873FDB}"/>
              </a:ext>
            </a:extLst>
          </p:cNvPr>
          <p:cNvSpPr/>
          <p:nvPr/>
        </p:nvSpPr>
        <p:spPr>
          <a:xfrm>
            <a:off x="3595656" y="5076937"/>
            <a:ext cx="25021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DB5BE2-8982-402D-B9D4-0A7FCBAF3D8B}"/>
              </a:ext>
            </a:extLst>
          </p:cNvPr>
          <p:cNvSpPr/>
          <p:nvPr/>
        </p:nvSpPr>
        <p:spPr>
          <a:xfrm>
            <a:off x="3857608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2747B4-8ECC-4997-B6C5-4AD51873E05D}"/>
              </a:ext>
            </a:extLst>
          </p:cNvPr>
          <p:cNvSpPr/>
          <p:nvPr/>
        </p:nvSpPr>
        <p:spPr>
          <a:xfrm>
            <a:off x="4389790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D6C78B-42BA-4086-AB56-6B3745C19C7B}"/>
              </a:ext>
            </a:extLst>
          </p:cNvPr>
          <p:cNvSpPr/>
          <p:nvPr/>
        </p:nvSpPr>
        <p:spPr>
          <a:xfrm>
            <a:off x="4722399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7D3A19-73F1-4921-AFEE-5E4BD26E9D5E}"/>
              </a:ext>
            </a:extLst>
          </p:cNvPr>
          <p:cNvSpPr/>
          <p:nvPr/>
        </p:nvSpPr>
        <p:spPr>
          <a:xfrm>
            <a:off x="5035960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2EFB99-DBC9-470F-AB7D-C373960BD054}"/>
              </a:ext>
            </a:extLst>
          </p:cNvPr>
          <p:cNvSpPr/>
          <p:nvPr/>
        </p:nvSpPr>
        <p:spPr>
          <a:xfrm>
            <a:off x="5368569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E1B280A-E1C1-4C76-8A2F-F19F6F137595}"/>
              </a:ext>
            </a:extLst>
          </p:cNvPr>
          <p:cNvSpPr/>
          <p:nvPr/>
        </p:nvSpPr>
        <p:spPr>
          <a:xfrm>
            <a:off x="5669332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EC58AA-30D7-4C4B-8368-D4109612EEBE}"/>
              </a:ext>
            </a:extLst>
          </p:cNvPr>
          <p:cNvSpPr/>
          <p:nvPr/>
        </p:nvSpPr>
        <p:spPr>
          <a:xfrm>
            <a:off x="613674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416F01-C380-40F8-929D-7D888A57BCD6}"/>
              </a:ext>
            </a:extLst>
          </p:cNvPr>
          <p:cNvSpPr/>
          <p:nvPr/>
        </p:nvSpPr>
        <p:spPr>
          <a:xfrm>
            <a:off x="6469353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B23B0-B7DE-4DE7-A470-177A0C71D257}"/>
              </a:ext>
            </a:extLst>
          </p:cNvPr>
          <p:cNvSpPr/>
          <p:nvPr/>
        </p:nvSpPr>
        <p:spPr>
          <a:xfrm>
            <a:off x="678291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ADA4AF-E63A-43F8-A866-564BB2A509D7}"/>
              </a:ext>
            </a:extLst>
          </p:cNvPr>
          <p:cNvSpPr/>
          <p:nvPr/>
        </p:nvSpPr>
        <p:spPr>
          <a:xfrm>
            <a:off x="7115523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F7F258-5C82-415E-888E-B4771CCF9DDD}"/>
              </a:ext>
            </a:extLst>
          </p:cNvPr>
          <p:cNvSpPr/>
          <p:nvPr/>
        </p:nvSpPr>
        <p:spPr>
          <a:xfrm>
            <a:off x="7416286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25F53E-8975-4291-92D9-F4E73BEC8C3E}"/>
              </a:ext>
            </a:extLst>
          </p:cNvPr>
          <p:cNvSpPr/>
          <p:nvPr/>
        </p:nvSpPr>
        <p:spPr>
          <a:xfrm>
            <a:off x="7867998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70F6F9-AF38-4D27-A6BA-365DE24D5CB9}"/>
              </a:ext>
            </a:extLst>
          </p:cNvPr>
          <p:cNvSpPr/>
          <p:nvPr/>
        </p:nvSpPr>
        <p:spPr>
          <a:xfrm>
            <a:off x="8168761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5BF648-CE2B-4072-B7EC-0FE1DA1C0D93}"/>
              </a:ext>
            </a:extLst>
          </p:cNvPr>
          <p:cNvSpPr/>
          <p:nvPr/>
        </p:nvSpPr>
        <p:spPr>
          <a:xfrm>
            <a:off x="8844310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1A4E63-B7AD-4904-8BCF-1C37CF8DE7EB}"/>
              </a:ext>
            </a:extLst>
          </p:cNvPr>
          <p:cNvSpPr/>
          <p:nvPr/>
        </p:nvSpPr>
        <p:spPr>
          <a:xfrm>
            <a:off x="9145073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6A268-7C75-4FC2-BF03-9F735AF9A1C0}"/>
              </a:ext>
            </a:extLst>
          </p:cNvPr>
          <p:cNvSpPr/>
          <p:nvPr/>
        </p:nvSpPr>
        <p:spPr>
          <a:xfrm>
            <a:off x="9468506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EB8362-77A2-495E-9614-94692BA9BC86}"/>
              </a:ext>
            </a:extLst>
          </p:cNvPr>
          <p:cNvSpPr/>
          <p:nvPr/>
        </p:nvSpPr>
        <p:spPr>
          <a:xfrm>
            <a:off x="1858133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79D960-4B3F-4E4B-8551-A7184E8F1022}"/>
              </a:ext>
            </a:extLst>
          </p:cNvPr>
          <p:cNvSpPr/>
          <p:nvPr/>
        </p:nvSpPr>
        <p:spPr>
          <a:xfrm>
            <a:off x="2036719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784160-6C27-413B-8602-9F8A5A691E9C}"/>
              </a:ext>
            </a:extLst>
          </p:cNvPr>
          <p:cNvSpPr/>
          <p:nvPr/>
        </p:nvSpPr>
        <p:spPr>
          <a:xfrm>
            <a:off x="2193880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903B16-50E0-4D1B-B4EF-1EE87122D1AF}"/>
              </a:ext>
            </a:extLst>
          </p:cNvPr>
          <p:cNvSpPr/>
          <p:nvPr/>
        </p:nvSpPr>
        <p:spPr>
          <a:xfrm>
            <a:off x="2509496" y="5398477"/>
            <a:ext cx="228942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48434A-21FD-4A5A-9A8B-52E6D0695000}"/>
              </a:ext>
            </a:extLst>
          </p:cNvPr>
          <p:cNvSpPr/>
          <p:nvPr/>
        </p:nvSpPr>
        <p:spPr>
          <a:xfrm>
            <a:off x="2738438" y="5396596"/>
            <a:ext cx="202406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25F5BB-7EBC-447A-B99D-725B74031E8C}"/>
              </a:ext>
            </a:extLst>
          </p:cNvPr>
          <p:cNvSpPr/>
          <p:nvPr/>
        </p:nvSpPr>
        <p:spPr>
          <a:xfrm>
            <a:off x="2947808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328546-A0C6-4739-9345-E2EC37B81A14}"/>
              </a:ext>
            </a:extLst>
          </p:cNvPr>
          <p:cNvSpPr/>
          <p:nvPr/>
        </p:nvSpPr>
        <p:spPr>
          <a:xfrm>
            <a:off x="3128499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95C4C9-DB66-41AA-9E12-4266EE0A43B8}"/>
              </a:ext>
            </a:extLst>
          </p:cNvPr>
          <p:cNvSpPr/>
          <p:nvPr/>
        </p:nvSpPr>
        <p:spPr>
          <a:xfrm>
            <a:off x="3409916" y="5398477"/>
            <a:ext cx="17936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E295D6-8AE5-421C-A864-D7ECFC3DCA6F}"/>
              </a:ext>
            </a:extLst>
          </p:cNvPr>
          <p:cNvSpPr/>
          <p:nvPr/>
        </p:nvSpPr>
        <p:spPr>
          <a:xfrm>
            <a:off x="3606695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8BF29-A558-4C88-962A-0615B52D5704}"/>
              </a:ext>
            </a:extLst>
          </p:cNvPr>
          <p:cNvSpPr/>
          <p:nvPr/>
        </p:nvSpPr>
        <p:spPr>
          <a:xfrm>
            <a:off x="3778262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2300AF-7DD3-40D7-8046-17782C651244}"/>
              </a:ext>
            </a:extLst>
          </p:cNvPr>
          <p:cNvSpPr/>
          <p:nvPr/>
        </p:nvSpPr>
        <p:spPr>
          <a:xfrm>
            <a:off x="3967085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23F7073-6CB2-45D0-B3A7-0EC3A262827C}"/>
              </a:ext>
            </a:extLst>
          </p:cNvPr>
          <p:cNvSpPr/>
          <p:nvPr/>
        </p:nvSpPr>
        <p:spPr>
          <a:xfrm>
            <a:off x="4181318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8FFAB3-3663-46E7-B42E-3C3AC0637208}"/>
              </a:ext>
            </a:extLst>
          </p:cNvPr>
          <p:cNvSpPr/>
          <p:nvPr/>
        </p:nvSpPr>
        <p:spPr>
          <a:xfrm>
            <a:off x="4352885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280178-28D7-454E-AFE9-049E53429819}"/>
              </a:ext>
            </a:extLst>
          </p:cNvPr>
          <p:cNvSpPr/>
          <p:nvPr/>
        </p:nvSpPr>
        <p:spPr>
          <a:xfrm>
            <a:off x="4541708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6DBB82E-921B-4579-A46B-9277BD9FC105}"/>
              </a:ext>
            </a:extLst>
          </p:cNvPr>
          <p:cNvSpPr/>
          <p:nvPr/>
        </p:nvSpPr>
        <p:spPr>
          <a:xfrm>
            <a:off x="4904340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ED5F8DF-7F5B-4F7B-9F65-05B35BEFFEC8}"/>
              </a:ext>
            </a:extLst>
          </p:cNvPr>
          <p:cNvSpPr/>
          <p:nvPr/>
        </p:nvSpPr>
        <p:spPr>
          <a:xfrm>
            <a:off x="5075907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08932F-88FC-401F-8396-A7DE2F51769C}"/>
              </a:ext>
            </a:extLst>
          </p:cNvPr>
          <p:cNvSpPr/>
          <p:nvPr/>
        </p:nvSpPr>
        <p:spPr>
          <a:xfrm>
            <a:off x="5264730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29FD29-E401-4D5E-8F0F-277236D244DF}"/>
              </a:ext>
            </a:extLst>
          </p:cNvPr>
          <p:cNvSpPr/>
          <p:nvPr/>
        </p:nvSpPr>
        <p:spPr>
          <a:xfrm>
            <a:off x="5457775" y="538734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3582E9-9F74-4BDB-965E-533CE7D96963}"/>
              </a:ext>
            </a:extLst>
          </p:cNvPr>
          <p:cNvSpPr/>
          <p:nvPr/>
        </p:nvSpPr>
        <p:spPr>
          <a:xfrm>
            <a:off x="5629342" y="538661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AFEC97-4A46-4AA4-B099-A87B865A61E8}"/>
              </a:ext>
            </a:extLst>
          </p:cNvPr>
          <p:cNvSpPr/>
          <p:nvPr/>
        </p:nvSpPr>
        <p:spPr>
          <a:xfrm>
            <a:off x="5818165" y="538423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D9D767E-BDDE-44A7-B0B5-3CAD7DEFC56A}"/>
              </a:ext>
            </a:extLst>
          </p:cNvPr>
          <p:cNvSpPr/>
          <p:nvPr/>
        </p:nvSpPr>
        <p:spPr>
          <a:xfrm>
            <a:off x="5999452" y="538423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05BB8D-E3E3-4BCF-9971-5CB4FCC8ACAF}"/>
              </a:ext>
            </a:extLst>
          </p:cNvPr>
          <p:cNvSpPr/>
          <p:nvPr/>
        </p:nvSpPr>
        <p:spPr>
          <a:xfrm>
            <a:off x="6171019" y="538350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63C6DE-376C-410D-81F0-B538213493DE}"/>
              </a:ext>
            </a:extLst>
          </p:cNvPr>
          <p:cNvSpPr/>
          <p:nvPr/>
        </p:nvSpPr>
        <p:spPr>
          <a:xfrm>
            <a:off x="6359842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1A8D86-1A91-4523-9192-15F80E8B30EB}"/>
              </a:ext>
            </a:extLst>
          </p:cNvPr>
          <p:cNvSpPr/>
          <p:nvPr/>
        </p:nvSpPr>
        <p:spPr>
          <a:xfrm>
            <a:off x="6986375" y="538734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7F4F06-0766-47CF-BCE5-221655607FF1}"/>
              </a:ext>
            </a:extLst>
          </p:cNvPr>
          <p:cNvSpPr/>
          <p:nvPr/>
        </p:nvSpPr>
        <p:spPr>
          <a:xfrm>
            <a:off x="7157942" y="538661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E95F6BB-CBAE-4821-BF6E-24A038DCA127}"/>
              </a:ext>
            </a:extLst>
          </p:cNvPr>
          <p:cNvSpPr/>
          <p:nvPr/>
        </p:nvSpPr>
        <p:spPr>
          <a:xfrm>
            <a:off x="7346765" y="538423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B50DEEA-443E-40C4-AE71-B4FD2155814A}"/>
              </a:ext>
            </a:extLst>
          </p:cNvPr>
          <p:cNvSpPr/>
          <p:nvPr/>
        </p:nvSpPr>
        <p:spPr>
          <a:xfrm>
            <a:off x="7561893" y="538185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96243-131E-4F83-97FE-33B5B1571F55}"/>
              </a:ext>
            </a:extLst>
          </p:cNvPr>
          <p:cNvSpPr/>
          <p:nvPr/>
        </p:nvSpPr>
        <p:spPr>
          <a:xfrm>
            <a:off x="7733460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4F0C98F-F546-48B8-A95E-877936167C18}"/>
              </a:ext>
            </a:extLst>
          </p:cNvPr>
          <p:cNvSpPr/>
          <p:nvPr/>
        </p:nvSpPr>
        <p:spPr>
          <a:xfrm>
            <a:off x="7922283" y="537874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F32703-0B1F-4882-AA44-87CC79F5C7C9}"/>
              </a:ext>
            </a:extLst>
          </p:cNvPr>
          <p:cNvSpPr/>
          <p:nvPr/>
        </p:nvSpPr>
        <p:spPr>
          <a:xfrm>
            <a:off x="8557709" y="538185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EF8EA-D1E2-49BD-A7BD-D06279D5D778}"/>
              </a:ext>
            </a:extLst>
          </p:cNvPr>
          <p:cNvSpPr/>
          <p:nvPr/>
        </p:nvSpPr>
        <p:spPr>
          <a:xfrm>
            <a:off x="8729276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8FB29FC-4816-4BF5-9B28-BEC5FDA4E95A}"/>
              </a:ext>
            </a:extLst>
          </p:cNvPr>
          <p:cNvSpPr/>
          <p:nvPr/>
        </p:nvSpPr>
        <p:spPr>
          <a:xfrm>
            <a:off x="9032073" y="537874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E3B156-87F6-4281-8EB7-EEA42086824A}"/>
              </a:ext>
            </a:extLst>
          </p:cNvPr>
          <p:cNvSpPr/>
          <p:nvPr/>
        </p:nvSpPr>
        <p:spPr>
          <a:xfrm>
            <a:off x="9209003" y="537874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70CB68-0E42-42A8-AE3E-BB2E97EA7FE4}"/>
              </a:ext>
            </a:extLst>
          </p:cNvPr>
          <p:cNvSpPr/>
          <p:nvPr/>
        </p:nvSpPr>
        <p:spPr>
          <a:xfrm>
            <a:off x="9380570" y="537801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B581F-4793-4811-AB09-AB30E640D209}"/>
              </a:ext>
            </a:extLst>
          </p:cNvPr>
          <p:cNvSpPr/>
          <p:nvPr/>
        </p:nvSpPr>
        <p:spPr>
          <a:xfrm>
            <a:off x="9569394" y="5375636"/>
            <a:ext cx="14270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B2DC88-AC00-4976-AB2D-DD008869F80B}"/>
              </a:ext>
            </a:extLst>
          </p:cNvPr>
          <p:cNvSpPr/>
          <p:nvPr/>
        </p:nvSpPr>
        <p:spPr>
          <a:xfrm>
            <a:off x="9712093" y="5375455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AA0395-0ABC-4547-AA2C-6887944C6A38}"/>
              </a:ext>
            </a:extLst>
          </p:cNvPr>
          <p:cNvSpPr/>
          <p:nvPr/>
        </p:nvSpPr>
        <p:spPr>
          <a:xfrm>
            <a:off x="5001000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ECFED4-A127-4098-AA7D-18DBA7C7562F}"/>
              </a:ext>
            </a:extLst>
          </p:cNvPr>
          <p:cNvSpPr/>
          <p:nvPr/>
        </p:nvSpPr>
        <p:spPr>
          <a:xfrm>
            <a:off x="5179586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8A279F-CD28-4386-894C-DEFA9BFB7260}"/>
              </a:ext>
            </a:extLst>
          </p:cNvPr>
          <p:cNvSpPr/>
          <p:nvPr/>
        </p:nvSpPr>
        <p:spPr>
          <a:xfrm>
            <a:off x="5336747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0A73F2-C5E3-47C5-BBA8-BEB5B4F82A4D}"/>
              </a:ext>
            </a:extLst>
          </p:cNvPr>
          <p:cNvSpPr/>
          <p:nvPr/>
        </p:nvSpPr>
        <p:spPr>
          <a:xfrm>
            <a:off x="5640381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E1C461E-64C9-4EE5-B2CC-EE49EA2E2A46}"/>
              </a:ext>
            </a:extLst>
          </p:cNvPr>
          <p:cNvSpPr/>
          <p:nvPr/>
        </p:nvSpPr>
        <p:spPr>
          <a:xfrm>
            <a:off x="5818967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0C27A9-E662-428C-8A97-D0B6B8D7E644}"/>
              </a:ext>
            </a:extLst>
          </p:cNvPr>
          <p:cNvSpPr/>
          <p:nvPr/>
        </p:nvSpPr>
        <p:spPr>
          <a:xfrm>
            <a:off x="5976128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2489197-12B1-4A7A-BED6-CDD06E218859}"/>
              </a:ext>
            </a:extLst>
          </p:cNvPr>
          <p:cNvSpPr/>
          <p:nvPr/>
        </p:nvSpPr>
        <p:spPr>
          <a:xfrm>
            <a:off x="6211462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B044CB6-4C17-4A6A-9DFA-721B29846ECB}"/>
              </a:ext>
            </a:extLst>
          </p:cNvPr>
          <p:cNvSpPr/>
          <p:nvPr/>
        </p:nvSpPr>
        <p:spPr>
          <a:xfrm>
            <a:off x="6390048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0C54CF-FDD2-4FB4-811B-1AF56A020B9F}"/>
              </a:ext>
            </a:extLst>
          </p:cNvPr>
          <p:cNvSpPr/>
          <p:nvPr/>
        </p:nvSpPr>
        <p:spPr>
          <a:xfrm>
            <a:off x="6547209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AB8531-99EB-43FD-9A12-9C22622C2248}"/>
              </a:ext>
            </a:extLst>
          </p:cNvPr>
          <p:cNvSpPr/>
          <p:nvPr/>
        </p:nvSpPr>
        <p:spPr>
          <a:xfrm>
            <a:off x="6685511" y="5681010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7DCA04-3CF3-4B22-9142-ADEBDCE92533}"/>
              </a:ext>
            </a:extLst>
          </p:cNvPr>
          <p:cNvSpPr txBox="1"/>
          <p:nvPr/>
        </p:nvSpPr>
        <p:spPr>
          <a:xfrm>
            <a:off x="5136396" y="4170197"/>
            <a:ext cx="18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TEAM HONDA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681DC03-3C04-4893-92B5-74156188C777}"/>
              </a:ext>
            </a:extLst>
          </p:cNvPr>
          <p:cNvSpPr txBox="1"/>
          <p:nvPr/>
        </p:nvSpPr>
        <p:spPr>
          <a:xfrm>
            <a:off x="1789171" y="4675581"/>
            <a:ext cx="18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AMERICAN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94F29B-7483-4481-B154-B9E5C1D4B330}"/>
              </a:ext>
            </a:extLst>
          </p:cNvPr>
          <p:cNvSpPr txBox="1"/>
          <p:nvPr/>
        </p:nvSpPr>
        <p:spPr>
          <a:xfrm>
            <a:off x="4333845" y="4665998"/>
            <a:ext cx="18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HONDA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7A47BC-1196-47C0-B491-58C6AAE2260B}"/>
              </a:ext>
            </a:extLst>
          </p:cNvPr>
          <p:cNvSpPr txBox="1"/>
          <p:nvPr/>
        </p:nvSpPr>
        <p:spPr>
          <a:xfrm>
            <a:off x="7781383" y="4732098"/>
            <a:ext cx="18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F618ECE-C47F-4664-921A-A9D6FEAB4325}"/>
              </a:ext>
            </a:extLst>
          </p:cNvPr>
          <p:cNvSpPr txBox="1"/>
          <p:nvPr/>
        </p:nvSpPr>
        <p:spPr>
          <a:xfrm>
            <a:off x="6094988" y="4665459"/>
            <a:ext cx="18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MOTOR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3C3B1A7-2715-4179-A75F-D9310E6210D8}"/>
              </a:ext>
            </a:extLst>
          </p:cNvPr>
          <p:cNvSpPr txBox="1"/>
          <p:nvPr/>
        </p:nvSpPr>
        <p:spPr>
          <a:xfrm>
            <a:off x="8819621" y="4714210"/>
            <a:ext cx="5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INC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F892997-83B9-4FE1-986D-826E88484FE1}"/>
              </a:ext>
            </a:extLst>
          </p:cNvPr>
          <p:cNvCxnSpPr>
            <a:cxnSpLocks/>
          </p:cNvCxnSpPr>
          <p:nvPr/>
        </p:nvCxnSpPr>
        <p:spPr>
          <a:xfrm>
            <a:off x="4325403" y="2024710"/>
            <a:ext cx="6418640" cy="486261"/>
          </a:xfrm>
          <a:prstGeom prst="bentConnector3">
            <a:avLst>
              <a:gd name="adj1" fmla="val 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565531F-996A-446C-9B46-A97E074DEA7F}"/>
              </a:ext>
            </a:extLst>
          </p:cNvPr>
          <p:cNvSpPr/>
          <p:nvPr/>
        </p:nvSpPr>
        <p:spPr>
          <a:xfrm>
            <a:off x="10712414" y="2267840"/>
            <a:ext cx="609757" cy="4862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0" name="Graphic 169" descr="Artificial Intelligence with solid fill">
            <a:extLst>
              <a:ext uri="{FF2B5EF4-FFF2-40B4-BE49-F238E27FC236}">
                <a16:creationId xmlns:a16="http://schemas.microsoft.com/office/drawing/2014/main" id="{5C636E85-F966-45C2-8028-5CF79BBE7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9977" y="2271729"/>
            <a:ext cx="482374" cy="482374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FB41FA8-7FE1-4C6D-9D43-92BA26B70D1C}"/>
              </a:ext>
            </a:extLst>
          </p:cNvPr>
          <p:cNvCxnSpPr>
            <a:stCxn id="170" idx="2"/>
          </p:cNvCxnSpPr>
          <p:nvPr/>
        </p:nvCxnSpPr>
        <p:spPr>
          <a:xfrm flipH="1">
            <a:off x="11016343" y="2754103"/>
            <a:ext cx="14821" cy="9513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28E2AED-FABB-43CD-A8A5-59733370589D}"/>
              </a:ext>
            </a:extLst>
          </p:cNvPr>
          <p:cNvSpPr txBox="1"/>
          <p:nvPr/>
        </p:nvSpPr>
        <p:spPr>
          <a:xfrm>
            <a:off x="10872306" y="37345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A374A8-2231-4D2A-847F-C25CDF1D21C0}"/>
              </a:ext>
            </a:extLst>
          </p:cNvPr>
          <p:cNvSpPr txBox="1"/>
          <p:nvPr/>
        </p:nvSpPr>
        <p:spPr>
          <a:xfrm>
            <a:off x="4989854" y="5901007"/>
            <a:ext cx="71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213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266474-C031-4F69-B6F3-C38DD2F149DE}"/>
              </a:ext>
            </a:extLst>
          </p:cNvPr>
          <p:cNvSpPr txBox="1"/>
          <p:nvPr/>
        </p:nvSpPr>
        <p:spPr>
          <a:xfrm>
            <a:off x="5595199" y="5924365"/>
            <a:ext cx="130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3218680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419472D-264E-4BA9-BE58-92E125D5F6E7}"/>
              </a:ext>
            </a:extLst>
          </p:cNvPr>
          <p:cNvSpPr/>
          <p:nvPr/>
        </p:nvSpPr>
        <p:spPr>
          <a:xfrm>
            <a:off x="8131893" y="5375455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46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9" grpId="0"/>
      <p:bldP spid="154" grpId="0"/>
      <p:bldP spid="155" grpId="0"/>
      <p:bldP spid="156" grpId="0"/>
      <p:bldP spid="157" grpId="0"/>
      <p:bldP spid="158" grpId="0"/>
      <p:bldP spid="159" grpId="0"/>
      <p:bldP spid="174" grpId="0"/>
      <p:bldP spid="1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Image to data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456-6F8E-4244-8B48-FA82BF5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222480-FDB4-4EBF-B497-8A7BAB2A8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909940"/>
              </p:ext>
            </p:extLst>
          </p:nvPr>
        </p:nvGraphicFramePr>
        <p:xfrm>
          <a:off x="1647580" y="1860192"/>
          <a:ext cx="8896840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4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53B2E-93CE-4756-96B8-F6916A37E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EA53B2E-93CE-4756-96B8-F6916A37E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EA53B2E-93CE-4756-96B8-F6916A37E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7814F-8CA8-4EF8-A7DA-C9C714D9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647814F-8CA8-4EF8-A7DA-C9C714D9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647814F-8CA8-4EF8-A7DA-C9C714D90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17DD77-0733-43C3-A065-AB4835F2F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317DD77-0733-43C3-A065-AB4835F2F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317DD77-0733-43C3-A065-AB4835F2F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EB96A4-A460-489B-8C92-9036A2D0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9EB96A4-A460-489B-8C92-9036A2D0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9EB96A4-A460-489B-8C92-9036A2D0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9A1CDA-B2A9-44BF-BC0F-67BC99B92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529A1CDA-B2A9-44BF-BC0F-67BC99B92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529A1CDA-B2A9-44BF-BC0F-67BC99B92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492E37-B450-481D-9E18-F88754F0B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1492E37-B450-481D-9E18-F88754F0B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1492E37-B450-481D-9E18-F88754F0B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E8920C-3898-4A53-9643-166341D5E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CE8920C-3898-4A53-9643-166341D5E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CE8920C-3898-4A53-9643-166341D5E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275F9D-EAAA-41AB-8F86-B37F8E5DC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6D275F9D-EAAA-41AB-8F86-B37F8E5DC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6D275F9D-EAAA-41AB-8F86-B37F8E5DC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8F60D2-3C7B-4383-9BF0-4D2111FA5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018F60D2-3C7B-4383-9BF0-4D2111FA5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018F60D2-3C7B-4383-9BF0-4D2111FA5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5D1BF-3BFB-4ACE-8618-F7F44EDBA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D5B5D1BF-3BFB-4ACE-8618-F7F44EDBA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D5B5D1BF-3BFB-4ACE-8618-F7F44EDBA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25BFF1-2C7D-461E-BEED-1A389F4FA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F525BFF1-2C7D-461E-BEED-1A389F4FA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F525BFF1-2C7D-461E-BEED-1A389F4FA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AF1D50-D13B-4050-8BF9-E376A6C6A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E1AF1D50-D13B-4050-8BF9-E376A6C6A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E1AF1D50-D13B-4050-8BF9-E376A6C6A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A13FF-404A-4AA0-99D8-A59585D07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69DA13FF-404A-4AA0-99D8-A59585D07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69DA13FF-404A-4AA0-99D8-A59585D07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7D7C68-A22B-4FB9-8A1A-CEB203CA9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E97D7C68-A22B-4FB9-8A1A-CEB203CA9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E97D7C68-A22B-4FB9-8A1A-CEB203CA9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Card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5136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567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D022BD53-3163-40CC-A0D9-4F14B4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5136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-1 (Page)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A6578-243B-4D28-ADD0-FCBEF3157FF6}"/>
              </a:ext>
            </a:extLst>
          </p:cNvPr>
          <p:cNvSpPr/>
          <p:nvPr/>
        </p:nvSpPr>
        <p:spPr>
          <a:xfrm>
            <a:off x="1594802" y="1422527"/>
            <a:ext cx="8523800" cy="4782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CC0A876F-E9EF-4A92-BCDC-DB8F5395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5136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-2 (Block)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61196-33E4-4E41-832A-21CA60A686F3}"/>
              </a:ext>
            </a:extLst>
          </p:cNvPr>
          <p:cNvSpPr/>
          <p:nvPr/>
        </p:nvSpPr>
        <p:spPr>
          <a:xfrm>
            <a:off x="1746674" y="1681576"/>
            <a:ext cx="2739164" cy="4921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A2D73-6BFD-4928-AEFC-410164A6CA8E}"/>
              </a:ext>
            </a:extLst>
          </p:cNvPr>
          <p:cNvSpPr/>
          <p:nvPr/>
        </p:nvSpPr>
        <p:spPr>
          <a:xfrm>
            <a:off x="4247884" y="3188036"/>
            <a:ext cx="3317247" cy="10529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8EE0F-0B55-4D84-8465-1AF73F8D2A94}"/>
              </a:ext>
            </a:extLst>
          </p:cNvPr>
          <p:cNvSpPr/>
          <p:nvPr/>
        </p:nvSpPr>
        <p:spPr>
          <a:xfrm>
            <a:off x="1849587" y="5001562"/>
            <a:ext cx="8059269" cy="9785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7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-3 (Paragraph)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29D44-8EE7-4CE1-976F-ACBCCC2E9075}"/>
              </a:ext>
            </a:extLst>
          </p:cNvPr>
          <p:cNvSpPr txBox="1"/>
          <p:nvPr/>
        </p:nvSpPr>
        <p:spPr>
          <a:xfrm>
            <a:off x="4140915" y="6483580"/>
            <a:ext cx="22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Scanned Business Cad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5136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716026-F1EB-4A99-8EC0-626B0530408F}"/>
              </a:ext>
            </a:extLst>
          </p:cNvPr>
          <p:cNvSpPr/>
          <p:nvPr/>
        </p:nvSpPr>
        <p:spPr>
          <a:xfrm>
            <a:off x="4325403" y="3339109"/>
            <a:ext cx="3108537" cy="2745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5B4FD-6B70-4181-9820-DC2A2C4888E0}"/>
              </a:ext>
            </a:extLst>
          </p:cNvPr>
          <p:cNvSpPr/>
          <p:nvPr/>
        </p:nvSpPr>
        <p:spPr>
          <a:xfrm>
            <a:off x="1844560" y="1697949"/>
            <a:ext cx="2569177" cy="3554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D0FEB0-4024-46A9-BC86-EF444A8A644F}"/>
              </a:ext>
            </a:extLst>
          </p:cNvPr>
          <p:cNvSpPr/>
          <p:nvPr/>
        </p:nvSpPr>
        <p:spPr>
          <a:xfrm>
            <a:off x="1898253" y="4994214"/>
            <a:ext cx="7922755" cy="4412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7D015-1C7E-4EAF-AB9E-27F029DBABB2}"/>
              </a:ext>
            </a:extLst>
          </p:cNvPr>
          <p:cNvSpPr/>
          <p:nvPr/>
        </p:nvSpPr>
        <p:spPr>
          <a:xfrm>
            <a:off x="4347211" y="3698659"/>
            <a:ext cx="3108537" cy="4513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056E5-33A2-4066-9478-DE47666E3B7E}"/>
              </a:ext>
            </a:extLst>
          </p:cNvPr>
          <p:cNvSpPr/>
          <p:nvPr/>
        </p:nvSpPr>
        <p:spPr>
          <a:xfrm>
            <a:off x="1908306" y="5435473"/>
            <a:ext cx="7912702" cy="4513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36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-4 (Line)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5136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1FF212-254E-48DB-B7CC-25F39BA4EEB5}"/>
              </a:ext>
            </a:extLst>
          </p:cNvPr>
          <p:cNvSpPr/>
          <p:nvPr/>
        </p:nvSpPr>
        <p:spPr>
          <a:xfrm>
            <a:off x="4325403" y="3356146"/>
            <a:ext cx="3108537" cy="25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8BD760-A5A7-4C03-A823-A9848049C094}"/>
              </a:ext>
            </a:extLst>
          </p:cNvPr>
          <p:cNvSpPr/>
          <p:nvPr/>
        </p:nvSpPr>
        <p:spPr>
          <a:xfrm>
            <a:off x="4413738" y="3684797"/>
            <a:ext cx="2919048" cy="257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DF63CB-575E-4C9D-8C24-A480A506936F}"/>
              </a:ext>
            </a:extLst>
          </p:cNvPr>
          <p:cNvSpPr/>
          <p:nvPr/>
        </p:nvSpPr>
        <p:spPr>
          <a:xfrm>
            <a:off x="5102468" y="3989384"/>
            <a:ext cx="1553309" cy="174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45519-16DD-42A9-9ABB-F904B34C436C}"/>
              </a:ext>
            </a:extLst>
          </p:cNvPr>
          <p:cNvSpPr/>
          <p:nvPr/>
        </p:nvSpPr>
        <p:spPr>
          <a:xfrm>
            <a:off x="1898253" y="5054875"/>
            <a:ext cx="7922755" cy="287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9C598-9A4D-4B38-8BF9-A208C5ED1603}"/>
              </a:ext>
            </a:extLst>
          </p:cNvPr>
          <p:cNvSpPr/>
          <p:nvPr/>
        </p:nvSpPr>
        <p:spPr>
          <a:xfrm>
            <a:off x="1903279" y="5400305"/>
            <a:ext cx="7922755" cy="287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D190B-1358-495B-ACB4-002E7E4708B3}"/>
              </a:ext>
            </a:extLst>
          </p:cNvPr>
          <p:cNvSpPr/>
          <p:nvPr/>
        </p:nvSpPr>
        <p:spPr>
          <a:xfrm>
            <a:off x="4886802" y="5701769"/>
            <a:ext cx="2006367" cy="287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702C7-2B65-4AF6-80FC-7680B20D43BA}"/>
              </a:ext>
            </a:extLst>
          </p:cNvPr>
          <p:cNvSpPr/>
          <p:nvPr/>
        </p:nvSpPr>
        <p:spPr>
          <a:xfrm>
            <a:off x="1844560" y="1674424"/>
            <a:ext cx="2630725" cy="350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-5 (Word)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4501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1FF212-254E-48DB-B7CC-25F39BA4EEB5}"/>
              </a:ext>
            </a:extLst>
          </p:cNvPr>
          <p:cNvSpPr/>
          <p:nvPr/>
        </p:nvSpPr>
        <p:spPr>
          <a:xfrm>
            <a:off x="4325403" y="3356146"/>
            <a:ext cx="1459935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8BD760-A5A7-4C03-A823-A9848049C094}"/>
              </a:ext>
            </a:extLst>
          </p:cNvPr>
          <p:cNvSpPr/>
          <p:nvPr/>
        </p:nvSpPr>
        <p:spPr>
          <a:xfrm>
            <a:off x="4413738" y="3684797"/>
            <a:ext cx="137160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DF63CB-575E-4C9D-8C24-A480A506936F}"/>
              </a:ext>
            </a:extLst>
          </p:cNvPr>
          <p:cNvSpPr/>
          <p:nvPr/>
        </p:nvSpPr>
        <p:spPr>
          <a:xfrm>
            <a:off x="5102469" y="3989384"/>
            <a:ext cx="68287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45519-16DD-42A9-9ABB-F904B34C436C}"/>
              </a:ext>
            </a:extLst>
          </p:cNvPr>
          <p:cNvSpPr/>
          <p:nvPr/>
        </p:nvSpPr>
        <p:spPr>
          <a:xfrm>
            <a:off x="1898253" y="5054875"/>
            <a:ext cx="2299097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9C598-9A4D-4B38-8BF9-A208C5ED1603}"/>
              </a:ext>
            </a:extLst>
          </p:cNvPr>
          <p:cNvSpPr/>
          <p:nvPr/>
        </p:nvSpPr>
        <p:spPr>
          <a:xfrm>
            <a:off x="1903279" y="5400305"/>
            <a:ext cx="503371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D190B-1358-495B-ACB4-002E7E4708B3}"/>
              </a:ext>
            </a:extLst>
          </p:cNvPr>
          <p:cNvSpPr/>
          <p:nvPr/>
        </p:nvSpPr>
        <p:spPr>
          <a:xfrm>
            <a:off x="4886803" y="5701769"/>
            <a:ext cx="713898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702C7-2B65-4AF6-80FC-7680B20D43BA}"/>
              </a:ext>
            </a:extLst>
          </p:cNvPr>
          <p:cNvSpPr/>
          <p:nvPr/>
        </p:nvSpPr>
        <p:spPr>
          <a:xfrm>
            <a:off x="1844560" y="1674424"/>
            <a:ext cx="2630725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B783-5D32-466A-97B4-4238539281BF}"/>
              </a:ext>
            </a:extLst>
          </p:cNvPr>
          <p:cNvSpPr/>
          <p:nvPr/>
        </p:nvSpPr>
        <p:spPr>
          <a:xfrm>
            <a:off x="5872851" y="3356146"/>
            <a:ext cx="155664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9CA8C-3DB2-4847-9C2E-072D6AAA043D}"/>
              </a:ext>
            </a:extLst>
          </p:cNvPr>
          <p:cNvSpPr/>
          <p:nvPr/>
        </p:nvSpPr>
        <p:spPr>
          <a:xfrm>
            <a:off x="5859630" y="3684797"/>
            <a:ext cx="69063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6FA38-C55E-4607-AB87-D3FB7E9E4905}"/>
              </a:ext>
            </a:extLst>
          </p:cNvPr>
          <p:cNvSpPr/>
          <p:nvPr/>
        </p:nvSpPr>
        <p:spPr>
          <a:xfrm>
            <a:off x="6598183" y="3678768"/>
            <a:ext cx="69063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96016-2A60-4C14-9239-2FD8BA491043}"/>
              </a:ext>
            </a:extLst>
          </p:cNvPr>
          <p:cNvSpPr/>
          <p:nvPr/>
        </p:nvSpPr>
        <p:spPr>
          <a:xfrm>
            <a:off x="5829298" y="3989384"/>
            <a:ext cx="83527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A08089-6C07-4CEE-BFDB-E526B1B2B647}"/>
              </a:ext>
            </a:extLst>
          </p:cNvPr>
          <p:cNvSpPr/>
          <p:nvPr/>
        </p:nvSpPr>
        <p:spPr>
          <a:xfrm>
            <a:off x="4299087" y="5054875"/>
            <a:ext cx="1638164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813EF-832A-4F03-BB34-FA35AF253F00}"/>
              </a:ext>
            </a:extLst>
          </p:cNvPr>
          <p:cNvSpPr/>
          <p:nvPr/>
        </p:nvSpPr>
        <p:spPr>
          <a:xfrm>
            <a:off x="6096000" y="5041029"/>
            <a:ext cx="1638164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34E09-EF6A-4B0F-8C1F-F6DED5CA1BB9}"/>
              </a:ext>
            </a:extLst>
          </p:cNvPr>
          <p:cNvSpPr/>
          <p:nvPr/>
        </p:nvSpPr>
        <p:spPr>
          <a:xfrm>
            <a:off x="7835901" y="5040754"/>
            <a:ext cx="914399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E7817-CCD1-4530-8420-942B76FA1B4F}"/>
              </a:ext>
            </a:extLst>
          </p:cNvPr>
          <p:cNvSpPr/>
          <p:nvPr/>
        </p:nvSpPr>
        <p:spPr>
          <a:xfrm>
            <a:off x="8852037" y="5040754"/>
            <a:ext cx="973997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5B41A-C4FE-4E9B-94B5-CF86657ADF26}"/>
              </a:ext>
            </a:extLst>
          </p:cNvPr>
          <p:cNvSpPr/>
          <p:nvPr/>
        </p:nvSpPr>
        <p:spPr>
          <a:xfrm>
            <a:off x="2468429" y="5400305"/>
            <a:ext cx="789121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2858C-436A-4DEC-A2EF-0FE8830D64ED}"/>
              </a:ext>
            </a:extLst>
          </p:cNvPr>
          <p:cNvSpPr/>
          <p:nvPr/>
        </p:nvSpPr>
        <p:spPr>
          <a:xfrm>
            <a:off x="3363779" y="5400304"/>
            <a:ext cx="1411421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85217C-15BD-4CF1-9302-EF84BCAD0797}"/>
              </a:ext>
            </a:extLst>
          </p:cNvPr>
          <p:cNvSpPr/>
          <p:nvPr/>
        </p:nvSpPr>
        <p:spPr>
          <a:xfrm>
            <a:off x="4881429" y="5380682"/>
            <a:ext cx="1668840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5EA306-64E4-4F9F-A08B-19FD0A044BF5}"/>
              </a:ext>
            </a:extLst>
          </p:cNvPr>
          <p:cNvSpPr/>
          <p:nvPr/>
        </p:nvSpPr>
        <p:spPr>
          <a:xfrm>
            <a:off x="6673644" y="5373274"/>
            <a:ext cx="1668840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EE7A17-8574-420F-BE7D-52B9B1317FBC}"/>
              </a:ext>
            </a:extLst>
          </p:cNvPr>
          <p:cNvSpPr/>
          <p:nvPr/>
        </p:nvSpPr>
        <p:spPr>
          <a:xfrm>
            <a:off x="8478669" y="5380681"/>
            <a:ext cx="474831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672E8B-9B91-4127-9C51-8035C6C95A5E}"/>
              </a:ext>
            </a:extLst>
          </p:cNvPr>
          <p:cNvSpPr/>
          <p:nvPr/>
        </p:nvSpPr>
        <p:spPr>
          <a:xfrm>
            <a:off x="9025048" y="5373274"/>
            <a:ext cx="861902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95018-667B-41A7-AC73-17ED475A1BD3}"/>
              </a:ext>
            </a:extLst>
          </p:cNvPr>
          <p:cNvSpPr/>
          <p:nvPr/>
        </p:nvSpPr>
        <p:spPr>
          <a:xfrm>
            <a:off x="5651502" y="5702109"/>
            <a:ext cx="1206498" cy="287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87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EC-9291-4C28-B854-0DDBAA04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ED9D89-6AAA-4ED4-97AB-0F6069D9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7" y="1345017"/>
            <a:ext cx="8835737" cy="4921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1FF212-254E-48DB-B7CC-25F39BA4EEB5}"/>
              </a:ext>
            </a:extLst>
          </p:cNvPr>
          <p:cNvSpPr/>
          <p:nvPr/>
        </p:nvSpPr>
        <p:spPr>
          <a:xfrm>
            <a:off x="4325403" y="335614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702C7-2B65-4AF6-80FC-7680B20D43BA}"/>
              </a:ext>
            </a:extLst>
          </p:cNvPr>
          <p:cNvSpPr/>
          <p:nvPr/>
        </p:nvSpPr>
        <p:spPr>
          <a:xfrm>
            <a:off x="1844561" y="1674424"/>
            <a:ext cx="56209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3F479-C651-430E-A031-94A2483393EA}"/>
              </a:ext>
            </a:extLst>
          </p:cNvPr>
          <p:cNvSpPr/>
          <p:nvPr/>
        </p:nvSpPr>
        <p:spPr>
          <a:xfrm>
            <a:off x="2406650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91DA92-D559-4A6D-B382-870C1B450D1A}"/>
              </a:ext>
            </a:extLst>
          </p:cNvPr>
          <p:cNvSpPr/>
          <p:nvPr/>
        </p:nvSpPr>
        <p:spPr>
          <a:xfrm>
            <a:off x="2922255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FBEC95-58F3-47BD-A22C-40ABFF9B4096}"/>
              </a:ext>
            </a:extLst>
          </p:cNvPr>
          <p:cNvSpPr/>
          <p:nvPr/>
        </p:nvSpPr>
        <p:spPr>
          <a:xfrm>
            <a:off x="3458364" y="1674423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EC3A5E-49BB-4945-A342-5388C1F5071C}"/>
              </a:ext>
            </a:extLst>
          </p:cNvPr>
          <p:cNvSpPr/>
          <p:nvPr/>
        </p:nvSpPr>
        <p:spPr>
          <a:xfrm>
            <a:off x="3928264" y="1665920"/>
            <a:ext cx="469900" cy="3502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D751DA-CA9A-4F70-9F16-33788C4F4697}"/>
              </a:ext>
            </a:extLst>
          </p:cNvPr>
          <p:cNvSpPr/>
          <p:nvPr/>
        </p:nvSpPr>
        <p:spPr>
          <a:xfrm>
            <a:off x="4591339" y="3356447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994C7A-FB05-4EAA-A662-32CE6432FD90}"/>
              </a:ext>
            </a:extLst>
          </p:cNvPr>
          <p:cNvSpPr/>
          <p:nvPr/>
        </p:nvSpPr>
        <p:spPr>
          <a:xfrm>
            <a:off x="4846986" y="335614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A2165-8C33-4ADA-8FF4-E280C6B556D0}"/>
              </a:ext>
            </a:extLst>
          </p:cNvPr>
          <p:cNvSpPr/>
          <p:nvPr/>
        </p:nvSpPr>
        <p:spPr>
          <a:xfrm>
            <a:off x="5121972" y="3356956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8AF98A-6E4C-4810-B03F-F4784837A0FA}"/>
              </a:ext>
            </a:extLst>
          </p:cNvPr>
          <p:cNvSpPr/>
          <p:nvPr/>
        </p:nvSpPr>
        <p:spPr>
          <a:xfrm>
            <a:off x="5323168" y="3356146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364CA-67BE-472E-A120-968F7D09E754}"/>
              </a:ext>
            </a:extLst>
          </p:cNvPr>
          <p:cNvSpPr/>
          <p:nvPr/>
        </p:nvSpPr>
        <p:spPr>
          <a:xfrm>
            <a:off x="5524364" y="3357002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9B4211-7F65-4A8A-A368-0A10ECF9613C}"/>
              </a:ext>
            </a:extLst>
          </p:cNvPr>
          <p:cNvSpPr/>
          <p:nvPr/>
        </p:nvSpPr>
        <p:spPr>
          <a:xfrm>
            <a:off x="5881690" y="335529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D8B059-2BB8-492D-81E8-309189261B25}"/>
              </a:ext>
            </a:extLst>
          </p:cNvPr>
          <p:cNvSpPr/>
          <p:nvPr/>
        </p:nvSpPr>
        <p:spPr>
          <a:xfrm>
            <a:off x="6147626" y="3355591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EC8FE9-3CF6-46B4-9878-0E1DE5A5007D}"/>
              </a:ext>
            </a:extLst>
          </p:cNvPr>
          <p:cNvSpPr/>
          <p:nvPr/>
        </p:nvSpPr>
        <p:spPr>
          <a:xfrm>
            <a:off x="6403273" y="335529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E94FE9-9B72-4D14-83C9-B321F09A289A}"/>
              </a:ext>
            </a:extLst>
          </p:cNvPr>
          <p:cNvSpPr/>
          <p:nvPr/>
        </p:nvSpPr>
        <p:spPr>
          <a:xfrm>
            <a:off x="6678259" y="3356100"/>
            <a:ext cx="24659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FDCC3C-9C7A-4959-A4CB-908C91DFF49B}"/>
              </a:ext>
            </a:extLst>
          </p:cNvPr>
          <p:cNvSpPr/>
          <p:nvPr/>
        </p:nvSpPr>
        <p:spPr>
          <a:xfrm>
            <a:off x="6879455" y="3355290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811631-33A2-45F7-9098-6A4E54091135}"/>
              </a:ext>
            </a:extLst>
          </p:cNvPr>
          <p:cNvSpPr/>
          <p:nvPr/>
        </p:nvSpPr>
        <p:spPr>
          <a:xfrm>
            <a:off x="7156851" y="3356146"/>
            <a:ext cx="246597" cy="2574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7598CF-2F5D-4071-A7DD-7645AA05154E}"/>
              </a:ext>
            </a:extLst>
          </p:cNvPr>
          <p:cNvSpPr/>
          <p:nvPr/>
        </p:nvSpPr>
        <p:spPr>
          <a:xfrm>
            <a:off x="4439466" y="3709347"/>
            <a:ext cx="187304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4A72CA-2691-4C50-877F-B7AE25FA0391}"/>
              </a:ext>
            </a:extLst>
          </p:cNvPr>
          <p:cNvSpPr/>
          <p:nvPr/>
        </p:nvSpPr>
        <p:spPr>
          <a:xfrm>
            <a:off x="4650632" y="3706382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C475AC-4AF3-495B-A4EB-C18212788214}"/>
              </a:ext>
            </a:extLst>
          </p:cNvPr>
          <p:cNvSpPr/>
          <p:nvPr/>
        </p:nvSpPr>
        <p:spPr>
          <a:xfrm>
            <a:off x="477875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4F4EE2-15A0-416F-9732-BB8EDF7634BD}"/>
              </a:ext>
            </a:extLst>
          </p:cNvPr>
          <p:cNvSpPr/>
          <p:nvPr/>
        </p:nvSpPr>
        <p:spPr>
          <a:xfrm>
            <a:off x="4920249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060E64-E9BB-4171-87D8-4948D32F31C6}"/>
              </a:ext>
            </a:extLst>
          </p:cNvPr>
          <p:cNvSpPr/>
          <p:nvPr/>
        </p:nvSpPr>
        <p:spPr>
          <a:xfrm>
            <a:off x="5070006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C38BF6-C6B2-4D14-A3FE-6222DB3F7877}"/>
              </a:ext>
            </a:extLst>
          </p:cNvPr>
          <p:cNvSpPr/>
          <p:nvPr/>
        </p:nvSpPr>
        <p:spPr>
          <a:xfrm>
            <a:off x="5220982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A0C288-E500-4B34-AAA0-54E446A91C59}"/>
              </a:ext>
            </a:extLst>
          </p:cNvPr>
          <p:cNvSpPr/>
          <p:nvPr/>
        </p:nvSpPr>
        <p:spPr>
          <a:xfrm>
            <a:off x="5374607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3527F9-F3A1-4C06-9585-0C6D2A99D728}"/>
              </a:ext>
            </a:extLst>
          </p:cNvPr>
          <p:cNvSpPr/>
          <p:nvPr/>
        </p:nvSpPr>
        <p:spPr>
          <a:xfrm>
            <a:off x="5524364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5C3A5D-C94B-4CF3-B126-19117EF15CB3}"/>
              </a:ext>
            </a:extLst>
          </p:cNvPr>
          <p:cNvSpPr/>
          <p:nvPr/>
        </p:nvSpPr>
        <p:spPr>
          <a:xfrm>
            <a:off x="5675340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FF9A7E-1C6B-450E-AC9B-8ECB9051CD47}"/>
              </a:ext>
            </a:extLst>
          </p:cNvPr>
          <p:cNvSpPr/>
          <p:nvPr/>
        </p:nvSpPr>
        <p:spPr>
          <a:xfrm>
            <a:off x="5881690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786736-49DB-4EF8-B12B-569827FE9EB5}"/>
              </a:ext>
            </a:extLst>
          </p:cNvPr>
          <p:cNvSpPr/>
          <p:nvPr/>
        </p:nvSpPr>
        <p:spPr>
          <a:xfrm>
            <a:off x="6035315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60127-8D22-4572-921B-4ACD246825BF}"/>
              </a:ext>
            </a:extLst>
          </p:cNvPr>
          <p:cNvSpPr/>
          <p:nvPr/>
        </p:nvSpPr>
        <p:spPr>
          <a:xfrm>
            <a:off x="6185072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FBFE9-098B-4799-8CDF-44AFE36169B5}"/>
              </a:ext>
            </a:extLst>
          </p:cNvPr>
          <p:cNvSpPr/>
          <p:nvPr/>
        </p:nvSpPr>
        <p:spPr>
          <a:xfrm>
            <a:off x="633604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38DA2A-294D-461D-872A-1C08FF134F4F}"/>
              </a:ext>
            </a:extLst>
          </p:cNvPr>
          <p:cNvSpPr/>
          <p:nvPr/>
        </p:nvSpPr>
        <p:spPr>
          <a:xfrm>
            <a:off x="6597233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1C4D2B-D69A-4761-93D3-FAA319647493}"/>
              </a:ext>
            </a:extLst>
          </p:cNvPr>
          <p:cNvSpPr/>
          <p:nvPr/>
        </p:nvSpPr>
        <p:spPr>
          <a:xfrm>
            <a:off x="675085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153FD1-015A-49BB-B834-6198765EAAFF}"/>
              </a:ext>
            </a:extLst>
          </p:cNvPr>
          <p:cNvSpPr/>
          <p:nvPr/>
        </p:nvSpPr>
        <p:spPr>
          <a:xfrm>
            <a:off x="6900615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18BEDA-9CB1-448C-8EAF-C0593D1A48B4}"/>
              </a:ext>
            </a:extLst>
          </p:cNvPr>
          <p:cNvSpPr/>
          <p:nvPr/>
        </p:nvSpPr>
        <p:spPr>
          <a:xfrm>
            <a:off x="7051591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04FFE9-CC6C-4224-8255-DCE5257ED6A7}"/>
              </a:ext>
            </a:extLst>
          </p:cNvPr>
          <p:cNvSpPr/>
          <p:nvPr/>
        </p:nvSpPr>
        <p:spPr>
          <a:xfrm>
            <a:off x="7199178" y="3705497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AB685B-889D-4C8F-AF73-17573A7CC7FC}"/>
              </a:ext>
            </a:extLst>
          </p:cNvPr>
          <p:cNvSpPr/>
          <p:nvPr/>
        </p:nvSpPr>
        <p:spPr>
          <a:xfrm>
            <a:off x="5130871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7C56FA-9CDF-4C2B-BB96-1F9BE0D32A95}"/>
              </a:ext>
            </a:extLst>
          </p:cNvPr>
          <p:cNvSpPr/>
          <p:nvPr/>
        </p:nvSpPr>
        <p:spPr>
          <a:xfrm>
            <a:off x="528449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AD6028-5176-46C5-B16D-011CECC097C6}"/>
              </a:ext>
            </a:extLst>
          </p:cNvPr>
          <p:cNvSpPr/>
          <p:nvPr/>
        </p:nvSpPr>
        <p:spPr>
          <a:xfrm>
            <a:off x="5434253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7EF889-25F2-4378-B2BF-5979AC3EE747}"/>
              </a:ext>
            </a:extLst>
          </p:cNvPr>
          <p:cNvSpPr/>
          <p:nvPr/>
        </p:nvSpPr>
        <p:spPr>
          <a:xfrm>
            <a:off x="5585229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24E73D-ABA6-47A4-AED8-3D59D29C1C26}"/>
              </a:ext>
            </a:extLst>
          </p:cNvPr>
          <p:cNvSpPr/>
          <p:nvPr/>
        </p:nvSpPr>
        <p:spPr>
          <a:xfrm>
            <a:off x="585117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3A0A9-E957-426A-B5FE-EEBA1554CF18}"/>
              </a:ext>
            </a:extLst>
          </p:cNvPr>
          <p:cNvSpPr/>
          <p:nvPr/>
        </p:nvSpPr>
        <p:spPr>
          <a:xfrm>
            <a:off x="6019087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9D114A-526A-476B-9804-6F7CC62AE177}"/>
              </a:ext>
            </a:extLst>
          </p:cNvPr>
          <p:cNvSpPr/>
          <p:nvPr/>
        </p:nvSpPr>
        <p:spPr>
          <a:xfrm>
            <a:off x="6180749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4D580C-3E4C-412B-8AB2-96EDE7F9DEED}"/>
              </a:ext>
            </a:extLst>
          </p:cNvPr>
          <p:cNvSpPr/>
          <p:nvPr/>
        </p:nvSpPr>
        <p:spPr>
          <a:xfrm>
            <a:off x="6331725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B1FBB6-9AC2-435A-A77A-D7A923A37843}"/>
              </a:ext>
            </a:extLst>
          </p:cNvPr>
          <p:cNvSpPr/>
          <p:nvPr/>
        </p:nvSpPr>
        <p:spPr>
          <a:xfrm>
            <a:off x="6488836" y="3997879"/>
            <a:ext cx="147587" cy="1982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2980BA-67AA-4CC9-8FC9-FDC665DF4EFD}"/>
              </a:ext>
            </a:extLst>
          </p:cNvPr>
          <p:cNvSpPr/>
          <p:nvPr/>
        </p:nvSpPr>
        <p:spPr>
          <a:xfrm>
            <a:off x="1858133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444DA8-F60A-4645-BAAC-07D43C4C64F1}"/>
              </a:ext>
            </a:extLst>
          </p:cNvPr>
          <p:cNvSpPr/>
          <p:nvPr/>
        </p:nvSpPr>
        <p:spPr>
          <a:xfrm>
            <a:off x="2190742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F5B93F-73F3-4B67-9C13-6EA98FDE00FB}"/>
              </a:ext>
            </a:extLst>
          </p:cNvPr>
          <p:cNvSpPr/>
          <p:nvPr/>
        </p:nvSpPr>
        <p:spPr>
          <a:xfrm>
            <a:off x="2504303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521E7F-5F60-441A-9C79-C6D47EB9F33E}"/>
              </a:ext>
            </a:extLst>
          </p:cNvPr>
          <p:cNvSpPr/>
          <p:nvPr/>
        </p:nvSpPr>
        <p:spPr>
          <a:xfrm>
            <a:off x="2836912" y="507938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B19FFC-DCA6-4C6B-8746-13EBB2D25E5A}"/>
              </a:ext>
            </a:extLst>
          </p:cNvPr>
          <p:cNvSpPr/>
          <p:nvPr/>
        </p:nvSpPr>
        <p:spPr>
          <a:xfrm>
            <a:off x="3128500" y="5078159"/>
            <a:ext cx="152864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60A004-A6EF-4995-98A9-B06D160DB4AB}"/>
              </a:ext>
            </a:extLst>
          </p:cNvPr>
          <p:cNvSpPr/>
          <p:nvPr/>
        </p:nvSpPr>
        <p:spPr>
          <a:xfrm>
            <a:off x="328209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2C1019-D8B1-4F2E-9526-5D49EC873FDB}"/>
              </a:ext>
            </a:extLst>
          </p:cNvPr>
          <p:cNvSpPr/>
          <p:nvPr/>
        </p:nvSpPr>
        <p:spPr>
          <a:xfrm>
            <a:off x="3595656" y="5076937"/>
            <a:ext cx="25021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DB5BE2-8982-402D-B9D4-0A7FCBAF3D8B}"/>
              </a:ext>
            </a:extLst>
          </p:cNvPr>
          <p:cNvSpPr/>
          <p:nvPr/>
        </p:nvSpPr>
        <p:spPr>
          <a:xfrm>
            <a:off x="3857608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2747B4-8ECC-4997-B6C5-4AD51873E05D}"/>
              </a:ext>
            </a:extLst>
          </p:cNvPr>
          <p:cNvSpPr/>
          <p:nvPr/>
        </p:nvSpPr>
        <p:spPr>
          <a:xfrm>
            <a:off x="4389790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D6C78B-42BA-4086-AB56-6B3745C19C7B}"/>
              </a:ext>
            </a:extLst>
          </p:cNvPr>
          <p:cNvSpPr/>
          <p:nvPr/>
        </p:nvSpPr>
        <p:spPr>
          <a:xfrm>
            <a:off x="4722399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7D3A19-73F1-4921-AFEE-5E4BD26E9D5E}"/>
              </a:ext>
            </a:extLst>
          </p:cNvPr>
          <p:cNvSpPr/>
          <p:nvPr/>
        </p:nvSpPr>
        <p:spPr>
          <a:xfrm>
            <a:off x="5035960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2EFB99-DBC9-470F-AB7D-C373960BD054}"/>
              </a:ext>
            </a:extLst>
          </p:cNvPr>
          <p:cNvSpPr/>
          <p:nvPr/>
        </p:nvSpPr>
        <p:spPr>
          <a:xfrm>
            <a:off x="5368569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E1B280A-E1C1-4C76-8A2F-F19F6F137595}"/>
              </a:ext>
            </a:extLst>
          </p:cNvPr>
          <p:cNvSpPr/>
          <p:nvPr/>
        </p:nvSpPr>
        <p:spPr>
          <a:xfrm>
            <a:off x="5669332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EC58AA-30D7-4C4B-8368-D4109612EEBE}"/>
              </a:ext>
            </a:extLst>
          </p:cNvPr>
          <p:cNvSpPr/>
          <p:nvPr/>
        </p:nvSpPr>
        <p:spPr>
          <a:xfrm>
            <a:off x="613674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416F01-C380-40F8-929D-7D888A57BCD6}"/>
              </a:ext>
            </a:extLst>
          </p:cNvPr>
          <p:cNvSpPr/>
          <p:nvPr/>
        </p:nvSpPr>
        <p:spPr>
          <a:xfrm>
            <a:off x="6469353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B23B0-B7DE-4DE7-A470-177A0C71D257}"/>
              </a:ext>
            </a:extLst>
          </p:cNvPr>
          <p:cNvSpPr/>
          <p:nvPr/>
        </p:nvSpPr>
        <p:spPr>
          <a:xfrm>
            <a:off x="6782914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ADA4AF-E63A-43F8-A866-564BB2A509D7}"/>
              </a:ext>
            </a:extLst>
          </p:cNvPr>
          <p:cNvSpPr/>
          <p:nvPr/>
        </p:nvSpPr>
        <p:spPr>
          <a:xfrm>
            <a:off x="7115523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F7F258-5C82-415E-888E-B4771CCF9DDD}"/>
              </a:ext>
            </a:extLst>
          </p:cNvPr>
          <p:cNvSpPr/>
          <p:nvPr/>
        </p:nvSpPr>
        <p:spPr>
          <a:xfrm>
            <a:off x="7416286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25F53E-8975-4291-92D9-F4E73BEC8C3E}"/>
              </a:ext>
            </a:extLst>
          </p:cNvPr>
          <p:cNvSpPr/>
          <p:nvPr/>
        </p:nvSpPr>
        <p:spPr>
          <a:xfrm>
            <a:off x="7867998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670F6F9-AF38-4D27-A6BA-365DE24D5CB9}"/>
              </a:ext>
            </a:extLst>
          </p:cNvPr>
          <p:cNvSpPr/>
          <p:nvPr/>
        </p:nvSpPr>
        <p:spPr>
          <a:xfrm>
            <a:off x="8168761" y="5076937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5BF648-CE2B-4072-B7EC-0FE1DA1C0D93}"/>
              </a:ext>
            </a:extLst>
          </p:cNvPr>
          <p:cNvSpPr/>
          <p:nvPr/>
        </p:nvSpPr>
        <p:spPr>
          <a:xfrm>
            <a:off x="8844310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1A4E63-B7AD-4904-8BCF-1C37CF8DE7EB}"/>
              </a:ext>
            </a:extLst>
          </p:cNvPr>
          <p:cNvSpPr/>
          <p:nvPr/>
        </p:nvSpPr>
        <p:spPr>
          <a:xfrm>
            <a:off x="9145073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E6A268-7C75-4FC2-BF03-9F735AF9A1C0}"/>
              </a:ext>
            </a:extLst>
          </p:cNvPr>
          <p:cNvSpPr/>
          <p:nvPr/>
        </p:nvSpPr>
        <p:spPr>
          <a:xfrm>
            <a:off x="9468506" y="5067411"/>
            <a:ext cx="30718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EB8362-77A2-495E-9614-94692BA9BC86}"/>
              </a:ext>
            </a:extLst>
          </p:cNvPr>
          <p:cNvSpPr/>
          <p:nvPr/>
        </p:nvSpPr>
        <p:spPr>
          <a:xfrm>
            <a:off x="1858133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79D960-4B3F-4E4B-8551-A7184E8F1022}"/>
              </a:ext>
            </a:extLst>
          </p:cNvPr>
          <p:cNvSpPr/>
          <p:nvPr/>
        </p:nvSpPr>
        <p:spPr>
          <a:xfrm>
            <a:off x="2036719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784160-6C27-413B-8602-9F8A5A691E9C}"/>
              </a:ext>
            </a:extLst>
          </p:cNvPr>
          <p:cNvSpPr/>
          <p:nvPr/>
        </p:nvSpPr>
        <p:spPr>
          <a:xfrm>
            <a:off x="2193880" y="539847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903B16-50E0-4D1B-B4EF-1EE87122D1AF}"/>
              </a:ext>
            </a:extLst>
          </p:cNvPr>
          <p:cNvSpPr/>
          <p:nvPr/>
        </p:nvSpPr>
        <p:spPr>
          <a:xfrm>
            <a:off x="2509496" y="5398477"/>
            <a:ext cx="228942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48434A-21FD-4A5A-9A8B-52E6D0695000}"/>
              </a:ext>
            </a:extLst>
          </p:cNvPr>
          <p:cNvSpPr/>
          <p:nvPr/>
        </p:nvSpPr>
        <p:spPr>
          <a:xfrm>
            <a:off x="2738438" y="5396596"/>
            <a:ext cx="202406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25F5BB-7EBC-447A-B99D-725B74031E8C}"/>
              </a:ext>
            </a:extLst>
          </p:cNvPr>
          <p:cNvSpPr/>
          <p:nvPr/>
        </p:nvSpPr>
        <p:spPr>
          <a:xfrm>
            <a:off x="2947808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328546-A0C6-4739-9345-E2EC37B81A14}"/>
              </a:ext>
            </a:extLst>
          </p:cNvPr>
          <p:cNvSpPr/>
          <p:nvPr/>
        </p:nvSpPr>
        <p:spPr>
          <a:xfrm>
            <a:off x="3128499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95C4C9-DB66-41AA-9E12-4266EE0A43B8}"/>
              </a:ext>
            </a:extLst>
          </p:cNvPr>
          <p:cNvSpPr/>
          <p:nvPr/>
        </p:nvSpPr>
        <p:spPr>
          <a:xfrm>
            <a:off x="3409916" y="5398477"/>
            <a:ext cx="179367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E295D6-8AE5-421C-A864-D7ECFC3DCA6F}"/>
              </a:ext>
            </a:extLst>
          </p:cNvPr>
          <p:cNvSpPr/>
          <p:nvPr/>
        </p:nvSpPr>
        <p:spPr>
          <a:xfrm>
            <a:off x="3606695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8BF29-A558-4C88-962A-0615B52D5704}"/>
              </a:ext>
            </a:extLst>
          </p:cNvPr>
          <p:cNvSpPr/>
          <p:nvPr/>
        </p:nvSpPr>
        <p:spPr>
          <a:xfrm>
            <a:off x="3778262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2300AF-7DD3-40D7-8046-17782C651244}"/>
              </a:ext>
            </a:extLst>
          </p:cNvPr>
          <p:cNvSpPr/>
          <p:nvPr/>
        </p:nvSpPr>
        <p:spPr>
          <a:xfrm>
            <a:off x="3967085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23F7073-6CB2-45D0-B3A7-0EC3A262827C}"/>
              </a:ext>
            </a:extLst>
          </p:cNvPr>
          <p:cNvSpPr/>
          <p:nvPr/>
        </p:nvSpPr>
        <p:spPr>
          <a:xfrm>
            <a:off x="4181318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8FFAB3-3663-46E7-B42E-3C3AC0637208}"/>
              </a:ext>
            </a:extLst>
          </p:cNvPr>
          <p:cNvSpPr/>
          <p:nvPr/>
        </p:nvSpPr>
        <p:spPr>
          <a:xfrm>
            <a:off x="4352885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280178-28D7-454E-AFE9-049E53429819}"/>
              </a:ext>
            </a:extLst>
          </p:cNvPr>
          <p:cNvSpPr/>
          <p:nvPr/>
        </p:nvSpPr>
        <p:spPr>
          <a:xfrm>
            <a:off x="4541708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6DBB82E-921B-4579-A46B-9277BD9FC105}"/>
              </a:ext>
            </a:extLst>
          </p:cNvPr>
          <p:cNvSpPr/>
          <p:nvPr/>
        </p:nvSpPr>
        <p:spPr>
          <a:xfrm>
            <a:off x="4904340" y="539970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ED5F8DF-7F5B-4F7B-9F65-05B35BEFFEC8}"/>
              </a:ext>
            </a:extLst>
          </p:cNvPr>
          <p:cNvSpPr/>
          <p:nvPr/>
        </p:nvSpPr>
        <p:spPr>
          <a:xfrm>
            <a:off x="5075907" y="539897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08932F-88FC-401F-8396-A7DE2F51769C}"/>
              </a:ext>
            </a:extLst>
          </p:cNvPr>
          <p:cNvSpPr/>
          <p:nvPr/>
        </p:nvSpPr>
        <p:spPr>
          <a:xfrm>
            <a:off x="5264730" y="539659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29FD29-E401-4D5E-8F0F-277236D244DF}"/>
              </a:ext>
            </a:extLst>
          </p:cNvPr>
          <p:cNvSpPr/>
          <p:nvPr/>
        </p:nvSpPr>
        <p:spPr>
          <a:xfrm>
            <a:off x="5457775" y="538734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3582E9-9F74-4BDB-965E-533CE7D96963}"/>
              </a:ext>
            </a:extLst>
          </p:cNvPr>
          <p:cNvSpPr/>
          <p:nvPr/>
        </p:nvSpPr>
        <p:spPr>
          <a:xfrm>
            <a:off x="5629342" y="538661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AFEC97-4A46-4AA4-B099-A87B865A61E8}"/>
              </a:ext>
            </a:extLst>
          </p:cNvPr>
          <p:cNvSpPr/>
          <p:nvPr/>
        </p:nvSpPr>
        <p:spPr>
          <a:xfrm>
            <a:off x="5818165" y="538423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D9D767E-BDDE-44A7-B0B5-3CAD7DEFC56A}"/>
              </a:ext>
            </a:extLst>
          </p:cNvPr>
          <p:cNvSpPr/>
          <p:nvPr/>
        </p:nvSpPr>
        <p:spPr>
          <a:xfrm>
            <a:off x="5999452" y="538423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05BB8D-E3E3-4BCF-9971-5CB4FCC8ACAF}"/>
              </a:ext>
            </a:extLst>
          </p:cNvPr>
          <p:cNvSpPr/>
          <p:nvPr/>
        </p:nvSpPr>
        <p:spPr>
          <a:xfrm>
            <a:off x="6171019" y="538350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263C6DE-376C-410D-81F0-B538213493DE}"/>
              </a:ext>
            </a:extLst>
          </p:cNvPr>
          <p:cNvSpPr/>
          <p:nvPr/>
        </p:nvSpPr>
        <p:spPr>
          <a:xfrm>
            <a:off x="6359842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1A8D86-1A91-4523-9192-15F80E8B30EB}"/>
              </a:ext>
            </a:extLst>
          </p:cNvPr>
          <p:cNvSpPr/>
          <p:nvPr/>
        </p:nvSpPr>
        <p:spPr>
          <a:xfrm>
            <a:off x="6986375" y="5387347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B7F4F06-0766-47CF-BCE5-221655607FF1}"/>
              </a:ext>
            </a:extLst>
          </p:cNvPr>
          <p:cNvSpPr/>
          <p:nvPr/>
        </p:nvSpPr>
        <p:spPr>
          <a:xfrm>
            <a:off x="7157942" y="5386618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E95F6BB-CBAE-4821-BF6E-24A038DCA127}"/>
              </a:ext>
            </a:extLst>
          </p:cNvPr>
          <p:cNvSpPr/>
          <p:nvPr/>
        </p:nvSpPr>
        <p:spPr>
          <a:xfrm>
            <a:off x="7346765" y="538423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B50DEEA-443E-40C4-AE71-B4FD2155814A}"/>
              </a:ext>
            </a:extLst>
          </p:cNvPr>
          <p:cNvSpPr/>
          <p:nvPr/>
        </p:nvSpPr>
        <p:spPr>
          <a:xfrm>
            <a:off x="7561893" y="538185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96243-131E-4F83-97FE-33B5B1571F55}"/>
              </a:ext>
            </a:extLst>
          </p:cNvPr>
          <p:cNvSpPr/>
          <p:nvPr/>
        </p:nvSpPr>
        <p:spPr>
          <a:xfrm>
            <a:off x="7733460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4F0C98F-F546-48B8-A95E-877936167C18}"/>
              </a:ext>
            </a:extLst>
          </p:cNvPr>
          <p:cNvSpPr/>
          <p:nvPr/>
        </p:nvSpPr>
        <p:spPr>
          <a:xfrm>
            <a:off x="7922283" y="537874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F32703-0B1F-4882-AA44-87CC79F5C7C9}"/>
              </a:ext>
            </a:extLst>
          </p:cNvPr>
          <p:cNvSpPr/>
          <p:nvPr/>
        </p:nvSpPr>
        <p:spPr>
          <a:xfrm>
            <a:off x="8557709" y="538185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EF8EA-D1E2-49BD-A7BD-D06279D5D778}"/>
              </a:ext>
            </a:extLst>
          </p:cNvPr>
          <p:cNvSpPr/>
          <p:nvPr/>
        </p:nvSpPr>
        <p:spPr>
          <a:xfrm>
            <a:off x="8729276" y="538112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8FB29FC-4816-4BF5-9B28-BEC5FDA4E95A}"/>
              </a:ext>
            </a:extLst>
          </p:cNvPr>
          <p:cNvSpPr/>
          <p:nvPr/>
        </p:nvSpPr>
        <p:spPr>
          <a:xfrm>
            <a:off x="9032073" y="5378746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E3B156-87F6-4281-8EB7-EEA42086824A}"/>
              </a:ext>
            </a:extLst>
          </p:cNvPr>
          <p:cNvSpPr/>
          <p:nvPr/>
        </p:nvSpPr>
        <p:spPr>
          <a:xfrm>
            <a:off x="9209003" y="5378746"/>
            <a:ext cx="163279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70CB68-0E42-42A8-AE3E-BB2E97EA7FE4}"/>
              </a:ext>
            </a:extLst>
          </p:cNvPr>
          <p:cNvSpPr/>
          <p:nvPr/>
        </p:nvSpPr>
        <p:spPr>
          <a:xfrm>
            <a:off x="9380570" y="5378017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B581F-4793-4811-AB09-AB30E640D209}"/>
              </a:ext>
            </a:extLst>
          </p:cNvPr>
          <p:cNvSpPr/>
          <p:nvPr/>
        </p:nvSpPr>
        <p:spPr>
          <a:xfrm>
            <a:off x="9569394" y="5375636"/>
            <a:ext cx="142700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B2DC88-AC00-4976-AB2D-DD008869F80B}"/>
              </a:ext>
            </a:extLst>
          </p:cNvPr>
          <p:cNvSpPr/>
          <p:nvPr/>
        </p:nvSpPr>
        <p:spPr>
          <a:xfrm>
            <a:off x="9712093" y="5375455"/>
            <a:ext cx="180691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AA0395-0ABC-4547-AA2C-6887944C6A38}"/>
              </a:ext>
            </a:extLst>
          </p:cNvPr>
          <p:cNvSpPr/>
          <p:nvPr/>
        </p:nvSpPr>
        <p:spPr>
          <a:xfrm>
            <a:off x="5001000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ECFED4-A127-4098-AA7D-18DBA7C7562F}"/>
              </a:ext>
            </a:extLst>
          </p:cNvPr>
          <p:cNvSpPr/>
          <p:nvPr/>
        </p:nvSpPr>
        <p:spPr>
          <a:xfrm>
            <a:off x="5179586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8A279F-CD28-4386-894C-DEFA9BFB7260}"/>
              </a:ext>
            </a:extLst>
          </p:cNvPr>
          <p:cNvSpPr/>
          <p:nvPr/>
        </p:nvSpPr>
        <p:spPr>
          <a:xfrm>
            <a:off x="5336747" y="569775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C0A73F2-C5E3-47C5-BBA8-BEB5B4F82A4D}"/>
              </a:ext>
            </a:extLst>
          </p:cNvPr>
          <p:cNvSpPr/>
          <p:nvPr/>
        </p:nvSpPr>
        <p:spPr>
          <a:xfrm>
            <a:off x="5640381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E1C461E-64C9-4EE5-B2CC-EE49EA2E2A46}"/>
              </a:ext>
            </a:extLst>
          </p:cNvPr>
          <p:cNvSpPr/>
          <p:nvPr/>
        </p:nvSpPr>
        <p:spPr>
          <a:xfrm>
            <a:off x="5818967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0C27A9-E662-428C-8A97-D0B6B8D7E644}"/>
              </a:ext>
            </a:extLst>
          </p:cNvPr>
          <p:cNvSpPr/>
          <p:nvPr/>
        </p:nvSpPr>
        <p:spPr>
          <a:xfrm>
            <a:off x="5976128" y="569464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2489197-12B1-4A7A-BED6-CDD06E218859}"/>
              </a:ext>
            </a:extLst>
          </p:cNvPr>
          <p:cNvSpPr/>
          <p:nvPr/>
        </p:nvSpPr>
        <p:spPr>
          <a:xfrm>
            <a:off x="6211462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B044CB6-4C17-4A6A-9DFA-721B29846ECB}"/>
              </a:ext>
            </a:extLst>
          </p:cNvPr>
          <p:cNvSpPr/>
          <p:nvPr/>
        </p:nvSpPr>
        <p:spPr>
          <a:xfrm>
            <a:off x="6390048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0C54CF-FDD2-4FB4-811B-1AF56A020B9F}"/>
              </a:ext>
            </a:extLst>
          </p:cNvPr>
          <p:cNvSpPr/>
          <p:nvPr/>
        </p:nvSpPr>
        <p:spPr>
          <a:xfrm>
            <a:off x="6547209" y="5685317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AB8531-99EB-43FD-9A12-9C22622C2248}"/>
              </a:ext>
            </a:extLst>
          </p:cNvPr>
          <p:cNvSpPr/>
          <p:nvPr/>
        </p:nvSpPr>
        <p:spPr>
          <a:xfrm>
            <a:off x="6685511" y="5681010"/>
            <a:ext cx="154023" cy="2574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247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78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“Pytesseract” will work ?</vt:lpstr>
      <vt:lpstr>Hierarchy</vt:lpstr>
      <vt:lpstr>Business Card</vt:lpstr>
      <vt:lpstr>Level -1 (Page)</vt:lpstr>
      <vt:lpstr>Level -2 (Block)</vt:lpstr>
      <vt:lpstr>Level -3 (Paragraph)</vt:lpstr>
      <vt:lpstr>Level -4 (Line)</vt:lpstr>
      <vt:lpstr>Level -5 (Word)</vt:lpstr>
      <vt:lpstr>Letter</vt:lpstr>
      <vt:lpstr>Letter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65</cp:revision>
  <dcterms:created xsi:type="dcterms:W3CDTF">2021-09-26T14:33:25Z</dcterms:created>
  <dcterms:modified xsi:type="dcterms:W3CDTF">2021-11-08T18:40:26Z</dcterms:modified>
</cp:coreProperties>
</file>