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27" r:id="rId2"/>
    <p:sldId id="528" r:id="rId3"/>
    <p:sldId id="52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F0AD92"/>
    <a:srgbClr val="FF5657"/>
    <a:srgbClr val="376C8A"/>
    <a:srgbClr val="F2D9BB"/>
    <a:srgbClr val="E3AD6B"/>
    <a:srgbClr val="638FA9"/>
    <a:srgbClr val="EE707B"/>
    <a:srgbClr val="685B77"/>
    <a:srgbClr val="355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0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37C0BF-C8B9-4173-91E9-F7CBBD581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7358A-A5BB-4D3E-9487-7FC9FF5E1D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5C4E1-3598-4FB2-9C4D-3A4A548B4D9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DB236-9307-49A7-BEE3-1920F645A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B124E-69BD-41A3-A53D-5716AF58F4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7E061-37A6-47C7-8909-7FE72DB3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46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30F6-B092-42A4-B3EB-009C0FF69F13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DD41-47D8-4356-8F66-825875B1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9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rgbClr val="376C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0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FF5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789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0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bg>
      <p:bgPr>
        <a:solidFill>
          <a:srgbClr val="638F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375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bg>
      <p:bgPr>
        <a:solidFill>
          <a:srgbClr val="E3AD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1600722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469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12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35DE-AB76-4726-A293-C711AE08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C167-5C6B-4197-B5A5-B69D59B2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FDF69-BF7A-47D9-B994-B1D660A3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7642-2C04-4DE5-9112-710E2464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436FD-CF12-4C25-A0AC-D442C997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3357E-F32A-4599-B615-4A622E10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4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E086-3B0F-4D10-A725-DC2EF970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C7E3E-B743-4C09-995F-2D2C0F16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E90A7-A12B-4B38-9A97-128F04356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1CF2F-F71B-47AF-AEF0-AEA03A77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F8ACD-5289-4FE0-9AE1-5D7F0D8A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F37D8-746B-40F1-B30C-489FF31F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016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E3D8-7D31-4214-BF77-0E0E6760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F75B9-8311-4673-8829-7A78EE77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76D2-EECF-4984-AF44-0F9DC05D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7452-8372-47A2-8169-F9B7D8DA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4522-EC89-4565-98BB-FCB1A3B2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8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DEB18-935D-44AD-B9BD-73236D10A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79E50-D297-45BA-8A6F-C33A87069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9F6E-CD16-4C0E-A8BA-FE09ED38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2B70-1079-4A68-98F9-97DD12CA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22621-37C6-4983-AC19-C90E0406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355C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8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F8-2304-4986-A231-CFF947D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19"/>
            <a:ext cx="10515600" cy="92909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7A-5450-4A77-A0DF-5C04AA0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69FD-B86B-42EA-9FC9-9F5BF73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24D-57A1-4D72-90A7-6B3BCDB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DD-064B-4E24-A155-BA02A0B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F227C-D1AA-4816-9C8D-67FEA26F4165}"/>
              </a:ext>
            </a:extLst>
          </p:cNvPr>
          <p:cNvCxnSpPr/>
          <p:nvPr userDrawn="1"/>
        </p:nvCxnSpPr>
        <p:spPr>
          <a:xfrm>
            <a:off x="0" y="1002122"/>
            <a:ext cx="12192000" cy="0"/>
          </a:xfrm>
          <a:prstGeom prst="line">
            <a:avLst/>
          </a:prstGeom>
          <a:ln w="25400">
            <a:solidFill>
              <a:srgbClr val="FF5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F9C409-20C8-4973-89A3-8CF96957D4B0}"/>
              </a:ext>
            </a:extLst>
          </p:cNvPr>
          <p:cNvCxnSpPr/>
          <p:nvPr userDrawn="1"/>
        </p:nvCxnSpPr>
        <p:spPr>
          <a:xfrm>
            <a:off x="0" y="1029907"/>
            <a:ext cx="12192000" cy="0"/>
          </a:xfrm>
          <a:prstGeom prst="line">
            <a:avLst/>
          </a:prstGeom>
          <a:ln w="19050">
            <a:solidFill>
              <a:srgbClr val="E3A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9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F8-2304-4986-A231-CFF947D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36525"/>
            <a:ext cx="10515600" cy="929097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7A-5450-4A77-A0DF-5C04AA0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69FD-B86B-42EA-9FC9-9F5BF73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24D-57A1-4D72-90A7-6B3BCDB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DD-064B-4E24-A155-BA02A0B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F227C-D1AA-4816-9C8D-67FEA26F4165}"/>
              </a:ext>
            </a:extLst>
          </p:cNvPr>
          <p:cNvCxnSpPr>
            <a:cxnSpLocks/>
          </p:cNvCxnSpPr>
          <p:nvPr userDrawn="1"/>
        </p:nvCxnSpPr>
        <p:spPr>
          <a:xfrm>
            <a:off x="9525" y="-2331"/>
            <a:ext cx="0" cy="6860331"/>
          </a:xfrm>
          <a:prstGeom prst="line">
            <a:avLst/>
          </a:prstGeom>
          <a:ln w="25400">
            <a:solidFill>
              <a:srgbClr val="FF5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F9C409-20C8-4973-89A3-8CF96957D4B0}"/>
              </a:ext>
            </a:extLst>
          </p:cNvPr>
          <p:cNvCxnSpPr>
            <a:cxnSpLocks/>
          </p:cNvCxnSpPr>
          <p:nvPr userDrawn="1"/>
        </p:nvCxnSpPr>
        <p:spPr>
          <a:xfrm>
            <a:off x="32385" y="0"/>
            <a:ext cx="0" cy="6858000"/>
          </a:xfrm>
          <a:prstGeom prst="line">
            <a:avLst/>
          </a:prstGeom>
          <a:ln w="19050">
            <a:solidFill>
              <a:srgbClr val="E3A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699B69-26FB-4826-937C-FBE7ED5E00E6}"/>
              </a:ext>
            </a:extLst>
          </p:cNvPr>
          <p:cNvCxnSpPr>
            <a:cxnSpLocks/>
          </p:cNvCxnSpPr>
          <p:nvPr userDrawn="1"/>
        </p:nvCxnSpPr>
        <p:spPr>
          <a:xfrm>
            <a:off x="73660" y="2222"/>
            <a:ext cx="0" cy="6858000"/>
          </a:xfrm>
          <a:prstGeom prst="line">
            <a:avLst/>
          </a:prstGeom>
          <a:ln w="19050">
            <a:solidFill>
              <a:srgbClr val="F2D9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43837B-15D5-47DE-AC4F-2C2BCA1479F6}"/>
              </a:ext>
            </a:extLst>
          </p:cNvPr>
          <p:cNvCxnSpPr>
            <a:cxnSpLocks/>
          </p:cNvCxnSpPr>
          <p:nvPr userDrawn="1"/>
        </p:nvCxnSpPr>
        <p:spPr>
          <a:xfrm>
            <a:off x="48262" y="0"/>
            <a:ext cx="0" cy="6858000"/>
          </a:xfrm>
          <a:prstGeom prst="line">
            <a:avLst/>
          </a:prstGeom>
          <a:ln w="19050">
            <a:solidFill>
              <a:srgbClr val="638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9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82C7-73DA-4EA0-8049-95D70368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7948D-1B1A-4829-AC55-11122A2F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7FAD-EFD8-4F3C-A709-2E55A0FF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44E3-2CC2-4CD1-BE22-131E60A8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E501-904C-4890-8A0E-92B42E04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CF49-6A42-4F43-B1CF-A6E57B87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729-3CD2-4155-BBF6-1390E56B6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1C07-240F-437E-9CF8-8F42B05B3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DD32-0041-4BF7-A7F1-460B5A84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EB32D-706C-40D6-82FC-2C35D5D8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DA8DF-EA92-4E53-8376-AC3327E6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C2B1-680F-40EA-A2E5-0654D73D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939FE-8C4B-4FCF-B082-BABDEE931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D06E5-5205-47AB-BB3E-D12CC2A64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81502-7CEF-4BA0-9320-FFF84B543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E2C17-2715-410F-A6AB-B4177CCC6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1AB5A-A2DB-4D64-8856-E2D7A457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E0AD8-EF41-4998-B0AB-AEB2366F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DBDCF-137D-40F1-A49D-F6BFB7E2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6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1D47-6418-4E58-8342-DC68E779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0EE1F-DC15-4480-BC1D-B28E432D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0D26C-6ABF-42BE-8BF1-9400E366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F2BA-D35D-402D-8BCF-087BB739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8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28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1072-759C-4B82-89A4-88C43CB5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7747"/>
            <a:ext cx="10515600" cy="4819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A5A7-FC5D-4D42-AB62-8693AF526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486F-A49C-43B7-8CDE-67C9D01261A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5E24-CEE9-4A4F-8D31-13650CD96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BAA6-DCC7-4E7E-8EAF-BD89349F0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0F3ED-9E84-4797-BCB4-5931DB11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19"/>
            <a:ext cx="10515600" cy="9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73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64" r:id="rId10"/>
    <p:sldLayoutId id="2147483661" r:id="rId11"/>
    <p:sldLayoutId id="2147483665" r:id="rId12"/>
    <p:sldLayoutId id="2147483666" r:id="rId13"/>
    <p:sldLayoutId id="2147483667" r:id="rId14"/>
    <p:sldLayoutId id="2147483663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76C8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7FDEF-C0DE-42AA-B25F-66F513FC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222A8-15DE-4BF7-A59C-A0F7302F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Facing Issue ?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7922F-1CCC-4FAE-91CA-A7B5571F5A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Albert Einstein- Anyone who has never made a mistake has never tried  anything new - Anand Damani">
            <a:extLst>
              <a:ext uri="{FF2B5EF4-FFF2-40B4-BE49-F238E27FC236}">
                <a16:creationId xmlns:a16="http://schemas.microsoft.com/office/drawing/2014/main" id="{17C47264-0CAE-4D24-9A13-5CF2B2F27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1"/>
          <a:stretch/>
        </p:blipFill>
        <p:spPr bwMode="auto">
          <a:xfrm>
            <a:off x="0" y="611339"/>
            <a:ext cx="12192000" cy="578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29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F895-C898-43E9-BFCE-C06CFB38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Discourage with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386FC6C-826C-4E8A-88C8-2A5366CF8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23" y="1922880"/>
            <a:ext cx="5457306" cy="3634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672C6-7D28-4CDC-96A3-5DD68AC20891}"/>
              </a:ext>
            </a:extLst>
          </p:cNvPr>
          <p:cNvSpPr txBox="1"/>
          <p:nvPr/>
        </p:nvSpPr>
        <p:spPr>
          <a:xfrm>
            <a:off x="466164" y="3429000"/>
            <a:ext cx="5457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student can become </a:t>
            </a:r>
            <a:r>
              <a:rPr lang="en-US" sz="2800" b="1" dirty="0"/>
              <a:t>professional</a:t>
            </a:r>
            <a:r>
              <a:rPr lang="en-US" sz="2800" dirty="0"/>
              <a:t> </a:t>
            </a:r>
          </a:p>
          <a:p>
            <a:r>
              <a:rPr lang="en-US" sz="2800" dirty="0"/>
              <a:t>if he know </a:t>
            </a:r>
            <a:r>
              <a:rPr lang="en-US" sz="2800" b="1" dirty="0"/>
              <a:t>how to solve error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03254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9E6D1D-1A40-49E2-A612-DD48F60EF8EC}"/>
              </a:ext>
            </a:extLst>
          </p:cNvPr>
          <p:cNvSpPr txBox="1"/>
          <p:nvPr/>
        </p:nvSpPr>
        <p:spPr>
          <a:xfrm>
            <a:off x="1396074" y="3014304"/>
            <a:ext cx="1594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next</a:t>
            </a:r>
            <a:endParaRPr lang="en-IN" sz="6000" b="1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CA23474-DEB5-469D-8492-957AE86EF836}"/>
              </a:ext>
            </a:extLst>
          </p:cNvPr>
          <p:cNvSpPr/>
          <p:nvPr/>
        </p:nvSpPr>
        <p:spPr>
          <a:xfrm rot="5400000">
            <a:off x="3083524" y="3299761"/>
            <a:ext cx="540000" cy="540000"/>
          </a:xfrm>
          <a:prstGeom prst="triangl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2E32A-978B-4573-A959-09DED302CAD1}"/>
              </a:ext>
            </a:extLst>
          </p:cNvPr>
          <p:cNvSpPr txBox="1"/>
          <p:nvPr/>
        </p:nvSpPr>
        <p:spPr>
          <a:xfrm>
            <a:off x="1396074" y="4029967"/>
            <a:ext cx="10529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+mj-lt"/>
              </a:rPr>
              <a:t>Version - 2 model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1567607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24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Facing Issue ?</vt:lpstr>
      <vt:lpstr>Don’t Discourage with Error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75</cp:revision>
  <dcterms:created xsi:type="dcterms:W3CDTF">2021-09-26T14:33:25Z</dcterms:created>
  <dcterms:modified xsi:type="dcterms:W3CDTF">2021-11-28T06:35:34Z</dcterms:modified>
</cp:coreProperties>
</file>