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6B24-AE3F-4D89-93D0-37CF3E044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F7908-A8B8-440C-9AD6-E9C93CA91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CD97-4AB9-47C4-8A57-F3C57DD6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AEF-32F5-47DD-95A2-7C1811FC0FC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8525C-06EC-4C6F-9210-7F7E11E6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DEA0F-E057-4A11-825C-71D5F80A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78C6-09BB-4CC5-BC7B-2B598FEB7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95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0613-C9EF-40A9-A352-F98C4E53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7158A-3FA4-4BCD-B639-54FD4E73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9CAF3-049D-4EDB-BF8A-784762FA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AEF-32F5-47DD-95A2-7C1811FC0FC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B217A-FF2E-4D84-BBD6-A1F0DCF2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8849-0743-457C-B8D3-DBF6EF0D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78C6-09BB-4CC5-BC7B-2B598FEB7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3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B0F7B-57E3-4235-8747-D401C242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E4972-A93F-44B4-8798-EE14823D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D3EE-28E0-46DF-8D15-553464D0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AEF-32F5-47DD-95A2-7C1811FC0FC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309C9-C494-43E5-9A3B-BE3B2101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0F86A-D77D-41CB-B7FA-815FD5A0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78C6-09BB-4CC5-BC7B-2B598FEB7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50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F2A7-D3D1-47C7-9752-E705EBC7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4B82-5DB2-4C53-937B-6087A4CE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891D4-D080-4131-8282-10FBA067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AEF-32F5-47DD-95A2-7C1811FC0FC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A957F-FFD4-4D71-9AFF-B7C8B381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3B4C-9EC6-4B69-8BFF-8B95AEA5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78C6-09BB-4CC5-BC7B-2B598FEB7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82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51B6-6E84-4F7F-ABDD-35D6C316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A03FD-CA79-4C14-BB6B-08A7FF809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19E63-028A-455A-80E3-DDAAA4C7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AEF-32F5-47DD-95A2-7C1811FC0FC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9294-8DAB-4A23-B3A3-45DC78B2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7508-298D-425A-81CB-49DAC7EE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78C6-09BB-4CC5-BC7B-2B598FEB7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0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C61B-CFDE-4CF2-918F-3F1715CA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2323-5D29-498A-A278-9D71E44BC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0D68D-6E86-4724-BB48-87768AB2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DC54-B341-4673-8571-F3BBE0BB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AEF-32F5-47DD-95A2-7C1811FC0FC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CD2CE-5914-475F-9D22-91E2FBD2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04E09-79ED-455E-A14C-0A37035F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78C6-09BB-4CC5-BC7B-2B598FEB7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20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87E3-0262-4B57-A389-F0CFADE1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B713F-5CDB-4591-B50F-6EA2D777D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9046D-A679-4C94-A97B-31BE1837E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F878C-BCD6-4A9D-958C-0AB3EB9EF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2E0A9-5160-46EB-9C2B-763A2FD0E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3AD76-38DB-4FEA-A8D0-A60C7582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AEF-32F5-47DD-95A2-7C1811FC0FC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E3606-9255-4619-88B1-52C5200B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7585F-3105-4929-B3F0-8E445FBD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78C6-09BB-4CC5-BC7B-2B598FEB7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9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C1F4-7C22-442D-9F69-E341776E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79909-EFF5-4047-8E5B-98FCE288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AEF-32F5-47DD-95A2-7C1811FC0FC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A21D5-E56D-4CBE-985E-A3557CF2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3DE6F-B2A1-4A79-9C4A-15F3A6E2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78C6-09BB-4CC5-BC7B-2B598FEB7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21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C3F6F-9E5C-447A-84BB-B5E7DEB0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AEF-32F5-47DD-95A2-7C1811FC0FC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9E29B-073F-48C3-AD5F-0C1CA7B7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C796E-0B09-4B1D-A9F9-EF76FD7F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78C6-09BB-4CC5-BC7B-2B598FEB7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86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EF08-C0F1-4694-9E33-EB6CDF7D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FF220-523A-434E-8598-0E5944DEF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F4376-0672-4107-818E-816D56DF6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99F87-1ADD-4518-8BA1-2639DD57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AEF-32F5-47DD-95A2-7C1811FC0FC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A9C15-2888-4C29-B265-8C5D83C7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F462-D643-4C48-977A-2CCEEC7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78C6-09BB-4CC5-BC7B-2B598FEB7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0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3337-6B00-40C1-BA8B-F335014A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326B1-B14A-4C15-8DD3-3D0BB62E0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2B62A-4BCF-4AD8-803C-0D237CEA8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12F41-C2FA-47D0-BDE2-F554F692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AEF-32F5-47DD-95A2-7C1811FC0FC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024E4-10C4-4039-A2AC-199D4D82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0643B-4535-4EAD-ABF0-DFEF95A2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78C6-09BB-4CC5-BC7B-2B598FEB7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4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71657-E6BD-4C2B-9791-5857673D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E0F85-4FF4-4841-AAB0-9AEBF8163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71B81-F6E5-4CEF-9B6C-E3F72AEAF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BDAEF-32F5-47DD-95A2-7C1811FC0FC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E51D8-9C07-44BB-B63E-D7A2B2245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86526-D28A-43AB-AE9E-5E0D0EFD2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78C6-09BB-4CC5-BC7B-2B598FEB7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00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71176-A791-453D-A708-347CF87F3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38" y="0"/>
            <a:ext cx="535961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65E2F4-8B81-433D-9EF8-C9887838193C}"/>
              </a:ext>
            </a:extLst>
          </p:cNvPr>
          <p:cNvSpPr txBox="1"/>
          <p:nvPr/>
        </p:nvSpPr>
        <p:spPr>
          <a:xfrm>
            <a:off x="2780445" y="-2568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Welcome to the  </a:t>
            </a:r>
            <a:endParaRPr lang="en-US" sz="4000" b="0" cap="none" spc="0" dirty="0">
              <a:ln w="0"/>
              <a:solidFill>
                <a:schemeClr val="bg1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AE5532-6A49-4429-B05F-5E4A0E224E74}"/>
              </a:ext>
            </a:extLst>
          </p:cNvPr>
          <p:cNvSpPr/>
          <p:nvPr/>
        </p:nvSpPr>
        <p:spPr>
          <a:xfrm>
            <a:off x="3148639" y="444977"/>
            <a:ext cx="42755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Wizarding World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4C9D15-3A11-4AE5-AE16-9C54DDBF51A4}"/>
              </a:ext>
            </a:extLst>
          </p:cNvPr>
          <p:cNvSpPr/>
          <p:nvPr/>
        </p:nvSpPr>
        <p:spPr>
          <a:xfrm>
            <a:off x="7335177" y="563591"/>
            <a:ext cx="5084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of</a:t>
            </a:r>
            <a:endParaRPr lang="en-US" sz="4000" b="0" cap="none" spc="0" dirty="0">
              <a:ln w="0"/>
              <a:solidFill>
                <a:schemeClr val="bg2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909953-65DF-43E8-96E6-F5A6A7DC3BAD}"/>
              </a:ext>
            </a:extLst>
          </p:cNvPr>
          <p:cNvSpPr/>
          <p:nvPr/>
        </p:nvSpPr>
        <p:spPr>
          <a:xfrm>
            <a:off x="4461257" y="828399"/>
            <a:ext cx="12202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abriola" panose="04040605051002020D02" pitchFamily="82" charset="0"/>
              </a:rPr>
              <a:t>Harry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38361-57F6-4E01-8FEC-AED42CE41E9D}"/>
              </a:ext>
            </a:extLst>
          </p:cNvPr>
          <p:cNvSpPr/>
          <p:nvPr/>
        </p:nvSpPr>
        <p:spPr>
          <a:xfrm>
            <a:off x="5560181" y="828399"/>
            <a:ext cx="12314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abriola" panose="04040605051002020D02" pitchFamily="82" charset="0"/>
              </a:rPr>
              <a:t>Potter</a:t>
            </a:r>
          </a:p>
        </p:txBody>
      </p:sp>
    </p:spTree>
    <p:extLst>
      <p:ext uri="{BB962C8B-B14F-4D97-AF65-F5344CB8AC3E}">
        <p14:creationId xmlns:p14="http://schemas.microsoft.com/office/powerpoint/2010/main" val="17889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2C57-B8D2-44C3-8712-0F7CBD95B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D31BB-4E05-4F23-BF24-5E5750C7E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19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Bahnschrift Condensed</vt:lpstr>
      <vt:lpstr>Book Antiqua</vt:lpstr>
      <vt:lpstr>Calibri</vt:lpstr>
      <vt:lpstr>Calibri Light</vt:lpstr>
      <vt:lpstr>Gabriola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Samiksha Kale</dc:creator>
  <cp:lastModifiedBy>Samiksha Kale</cp:lastModifiedBy>
  <cp:revision>3</cp:revision>
  <dcterms:created xsi:type="dcterms:W3CDTF">2021-04-16T04:13:27Z</dcterms:created>
  <dcterms:modified xsi:type="dcterms:W3CDTF">2021-04-16T04:42:42Z</dcterms:modified>
</cp:coreProperties>
</file>