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D89B-89A0-E961-4CD2-9AE1F8297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F8B3C-5998-D33A-F12F-16A342191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9879-1B3C-E9DA-D752-5F19B997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74101-1646-9C4D-F716-575091B1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8F70-F16A-7A9F-32FE-0CAA16B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6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3D39-296A-B0E6-58AD-75213201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7FF96-82CF-7A1C-A00C-2BFB3B778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8916-872A-5FCF-0499-27A1F1EB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C9F17-7DC9-F647-5117-CAFA691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8F5F-FF15-230E-9B8E-E640411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5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BC92-6040-55C0-A345-0C0BE2B5B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5A51D-ACAF-8130-B6BE-FC076B4AA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0590C-BDD8-3FA9-C7D5-1F78B074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6EAE-C823-990E-58E1-6CE5615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DA8D-8A3E-299D-035F-81A66FF1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5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C24E-95C3-6519-1638-BC57176E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9EC6-9AD3-0E5D-018B-FF1E9659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6720-D870-DF23-8701-54A7D591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0CC2-E3D4-522D-1204-8AD3F7F6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32E0-21DF-B9EB-2714-EC8E7BD3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2904-C423-0E21-87CD-CD8767C0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D70E-A103-1E54-F4F1-CA96D73AD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369-2A57-0867-92FC-5D7D2BB9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5E0B-5E27-3F03-3597-0078086F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F400-626E-F90A-9CEB-B0EB1B92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54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1CD6-3620-B13C-C5F4-3964B0E3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C4085-74C4-588B-91EB-94551B07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C16A5-2EE3-78BD-5FEF-E6DF712E1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B1F14-1743-15EB-CFF6-0C3DFCCB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99ED-1258-41C2-45B4-48DA0347B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238B-3D03-8E09-05E2-CEB92380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7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981D-BFC6-E09B-44E0-F4483F8B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0737-66E8-7711-7750-6211ECDCA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68836-E166-07FC-6814-446413F4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612FF-9FB3-82CE-573A-F9674C615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EA9A3-A680-A889-676E-5AF652A85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AA969-0BA0-C55B-0F92-7AC9BBD3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6B318-5765-3597-81E4-D7746A9C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FD08F-B10F-DFE0-69B7-CD7E54B1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5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6A8F-0681-ED7E-0B52-93082145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55BBB-F77C-9306-E06E-CA7E3B85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F8A3-256F-01F8-A1D1-ABB84BFD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5DEAD-8CC6-FDCE-98B3-7BBF8A65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75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299FF-9417-C244-851E-BF716F92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38043-081A-7D00-634D-A4B89770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06680-F5CD-E009-5E6D-58ECABA1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2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5E52-D627-EDC4-5C2C-003DBA7B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7C27-40D3-68F6-E1B7-6D609FB1D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7E9B5-AEE9-D96F-88D5-BFB0CECA2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2C4E6-8679-9906-498C-0B967898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2246-7253-AA6A-459C-C010D1AC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2FEF-BD1C-2326-E447-CA429DF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20DB-3C4D-F80B-6E26-65F09FA7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3DEA0-CA19-CFA2-92B9-62518FC1D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4844F-1EBC-1F08-42E7-F8474C221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D9296-7631-A1C7-8FF5-E2643093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27A9-57F5-4853-00B8-BBE4B1F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3F80-F97B-1AA3-A184-1657A248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6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23CB0-A083-900D-919F-BFBF6967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A4CA-2AA2-963E-0B9C-929833A16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1A0C3-7786-743B-E58E-32AD4761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ACEA-A4E8-4BD9-B3CA-2B776E88CD3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5CF98-A143-AE73-6EC8-F8C7D3068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8F218-C1F6-F5DE-4920-A9CB54713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AD0A5-8C38-45E0-9021-A1B4E8A007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4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ikshapriya/Implementation-of-University-Enquiry-ChatBot-Using-NL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tbot for University Students: 5 Tips and Benefits">
            <a:extLst>
              <a:ext uri="{FF2B5EF4-FFF2-40B4-BE49-F238E27FC236}">
                <a16:creationId xmlns:a16="http://schemas.microsoft.com/office/drawing/2014/main" id="{B4652D2A-7A09-D7C8-545F-E6CEB5F8C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2691"/>
            <a:ext cx="12192000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41731-9BF7-CB35-F938-7F71336F7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629656" y="-5629654"/>
            <a:ext cx="932688" cy="1219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F27BB-07CB-8024-816D-0C874292E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71387" y="437389"/>
            <a:ext cx="649221" cy="12192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893555-5765-C7FF-342B-E333F1110F6F}"/>
              </a:ext>
            </a:extLst>
          </p:cNvPr>
          <p:cNvSpPr txBox="1"/>
          <p:nvPr/>
        </p:nvSpPr>
        <p:spPr>
          <a:xfrm>
            <a:off x="947925" y="1545336"/>
            <a:ext cx="1029614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C000"/>
                </a:solidFill>
                <a:latin typeface="Algerian" panose="04020705040A02060702" pitchFamily="82" charset="0"/>
              </a:rPr>
              <a:t>University Enquiry Chatbot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EF55E-5DCB-6D00-F7A9-3556397E750A}"/>
              </a:ext>
            </a:extLst>
          </p:cNvPr>
          <p:cNvSpPr txBox="1"/>
          <p:nvPr/>
        </p:nvSpPr>
        <p:spPr>
          <a:xfrm>
            <a:off x="3016755" y="3109070"/>
            <a:ext cx="6158484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Streamlining student interactions with AI</a:t>
            </a:r>
            <a:endParaRPr lang="en-IN" sz="2400" dirty="0">
              <a:solidFill>
                <a:schemeClr val="accent6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50599-C9BC-92D7-09AE-D1A155470059}"/>
              </a:ext>
            </a:extLst>
          </p:cNvPr>
          <p:cNvSpPr txBox="1"/>
          <p:nvPr/>
        </p:nvSpPr>
        <p:spPr>
          <a:xfrm>
            <a:off x="10229850" y="5562448"/>
            <a:ext cx="1657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Presented by</a:t>
            </a:r>
          </a:p>
          <a:p>
            <a:r>
              <a:rPr lang="en-IN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Samiksha Priya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45C5E8-B16E-05B8-17C5-D7B584EFC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9DF5A0-4566-B46F-397E-6136126F9207}"/>
              </a:ext>
            </a:extLst>
          </p:cNvPr>
          <p:cNvSpPr txBox="1"/>
          <p:nvPr/>
        </p:nvSpPr>
        <p:spPr>
          <a:xfrm>
            <a:off x="742950" y="605504"/>
            <a:ext cx="84284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SemiBold" panose="020B0502040204020203" pitchFamily="34" charset="0"/>
              </a:rPr>
              <a:t>Problem Statement</a:t>
            </a:r>
          </a:p>
          <a:p>
            <a:endParaRPr lang="en-US" b="1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Students and prospective applicants face challenges in getting timely and accurate information about the university. Manual handling of inquiries is resource-intensive, and there is a lack of 24/7 support for resolving common queries.</a:t>
            </a:r>
          </a:p>
        </p:txBody>
      </p:sp>
      <p:pic>
        <p:nvPicPr>
          <p:cNvPr id="2050" name="Picture 2" descr="How To Write A Problem Statement? 8 Effective Tips | Hook Agency">
            <a:extLst>
              <a:ext uri="{FF2B5EF4-FFF2-40B4-BE49-F238E27FC236}">
                <a16:creationId xmlns:a16="http://schemas.microsoft.com/office/drawing/2014/main" id="{ECCF9B98-A583-FD4D-C559-5A06746E3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95" y="1845088"/>
            <a:ext cx="4918900" cy="21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661DA4-6139-D189-2D1A-5CF2E11B5F53}"/>
              </a:ext>
            </a:extLst>
          </p:cNvPr>
          <p:cNvSpPr txBox="1"/>
          <p:nvPr/>
        </p:nvSpPr>
        <p:spPr>
          <a:xfrm>
            <a:off x="742950" y="3267064"/>
            <a:ext cx="842848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b="1" dirty="0">
              <a:latin typeface="Bahnschrift SemiBold" panose="020B0502040204020203" pitchFamily="34" charset="0"/>
            </a:endParaRPr>
          </a:p>
          <a:p>
            <a:r>
              <a:rPr lang="en-US" sz="2000" b="1" dirty="0">
                <a:latin typeface="Bahnschrift SemiBold" panose="020B0502040204020203" pitchFamily="34" charset="0"/>
              </a:rPr>
              <a:t>Aim</a:t>
            </a:r>
          </a:p>
          <a:p>
            <a:endParaRPr lang="en-US" sz="2000" b="1" dirty="0">
              <a:latin typeface="Bahnschrift SemiBold" panose="020B0502040204020203" pitchFamily="34" charset="0"/>
            </a:endParaRPr>
          </a:p>
          <a:p>
            <a:endParaRPr lang="en-US" b="1" dirty="0"/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To develop an intelligent chatbot leveraging Natural Language Processing (NLP) to handle university inquiries, automate responses to FAQs, and enhance user experience with instant and accurate assistance.</a:t>
            </a:r>
          </a:p>
        </p:txBody>
      </p:sp>
    </p:spTree>
    <p:extLst>
      <p:ext uri="{BB962C8B-B14F-4D97-AF65-F5344CB8AC3E}">
        <p14:creationId xmlns:p14="http://schemas.microsoft.com/office/powerpoint/2010/main" val="422685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3F73F-6B08-B8BD-FD0D-EE7A463C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20ACC-86E9-13ED-E036-929E7028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556B2-E221-9C39-C48A-FDF843B9F0F5}"/>
              </a:ext>
            </a:extLst>
          </p:cNvPr>
          <p:cNvSpPr txBox="1"/>
          <p:nvPr/>
        </p:nvSpPr>
        <p:spPr>
          <a:xfrm>
            <a:off x="1243584" y="466344"/>
            <a:ext cx="5614416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Bahnschrift SemiBold" panose="020B0502040204020203" pitchFamily="34" charset="0"/>
              </a:rPr>
              <a:t>Project Requirements</a:t>
            </a:r>
          </a:p>
          <a:p>
            <a:endParaRPr lang="en-IN" b="1" dirty="0"/>
          </a:p>
          <a:p>
            <a:pPr marL="0" lvl="1"/>
            <a:r>
              <a:rPr lang="en-IN" sz="2000" b="1" dirty="0">
                <a:latin typeface="Bahnschrift SemiBold" panose="020B0502040204020203" pitchFamily="34" charset="0"/>
              </a:rPr>
              <a:t>Hardware Requirements</a:t>
            </a:r>
          </a:p>
          <a:p>
            <a:pPr marL="0" lvl="1"/>
            <a:endParaRPr lang="en-IN" sz="2000" b="1" dirty="0">
              <a:latin typeface="Bahnschrift SemiBold" panose="020B0502040204020203" pitchFamily="34" charset="0"/>
            </a:endParaRPr>
          </a:p>
          <a:p>
            <a:pPr marL="0"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    Laptop/PC with: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Minimum 8GB RAM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500GB storage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i5 processor or higher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0" lvl="1"/>
            <a:r>
              <a:rPr lang="en-IN" sz="2000" b="1" dirty="0">
                <a:latin typeface="Bahnschrift SemiBold" panose="020B0502040204020203" pitchFamily="34" charset="0"/>
              </a:rPr>
              <a:t>Software Requirements</a:t>
            </a:r>
          </a:p>
          <a:p>
            <a:pPr marL="0" lvl="1"/>
            <a:endParaRPr lang="en-IN" sz="2000" b="1" dirty="0">
              <a:latin typeface="Bahnschrift SemiBold" panose="020B0502040204020203" pitchFamily="34" charset="0"/>
            </a:endParaRP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Programming Language: Python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Libraries: NLTK,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spaCy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, TensorFlow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Development Environment: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Jupyter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Notebook, VS Code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Backend Framework: Flask or Django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Deployment: Heroku or AWS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57644-CA0F-E493-60EA-295F67AF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412" y="2169380"/>
            <a:ext cx="603016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82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EF69-556E-FC30-72B0-74190DFBD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29DFF-856F-6402-4C9E-B2A44B76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17CDEE-E469-5A19-AE49-4EA5961F7A0B}"/>
              </a:ext>
            </a:extLst>
          </p:cNvPr>
          <p:cNvSpPr txBox="1"/>
          <p:nvPr/>
        </p:nvSpPr>
        <p:spPr>
          <a:xfrm>
            <a:off x="825246" y="741093"/>
            <a:ext cx="9388602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Bahnschrift SemiBold" panose="020B0502040204020203" pitchFamily="34" charset="0"/>
              </a:rPr>
              <a:t>Knowledge and Data </a:t>
            </a:r>
            <a:r>
              <a:rPr lang="en-IN" sz="2400" b="1" dirty="0" err="1">
                <a:latin typeface="Bahnschrift SemiBold" panose="020B0502040204020203" pitchFamily="34" charset="0"/>
              </a:rPr>
              <a:t>Modeling</a:t>
            </a:r>
            <a:endParaRPr lang="en-IN" sz="2400" b="1" dirty="0">
              <a:latin typeface="Bahnschrift SemiBold" panose="020B0502040204020203" pitchFamily="34" charset="0"/>
            </a:endParaRPr>
          </a:p>
          <a:p>
            <a:endParaRPr lang="en-IN" sz="2400" b="1" dirty="0">
              <a:latin typeface="Bahnschrift SemiBold" panose="020B0502040204020203" pitchFamily="34" charset="0"/>
            </a:endParaRPr>
          </a:p>
          <a:p>
            <a:pPr marL="0" lvl="1"/>
            <a:r>
              <a:rPr lang="en-IN" sz="2000" b="1" dirty="0">
                <a:latin typeface="Bahnschrift SemiBold" panose="020B0502040204020203" pitchFamily="34" charset="0"/>
              </a:rPr>
              <a:t>Knowledge Base</a:t>
            </a:r>
          </a:p>
          <a:p>
            <a:pPr marL="0" lvl="1"/>
            <a:endParaRPr lang="en-IN" sz="2000" b="1" dirty="0">
              <a:latin typeface="Bahnschrift SemiBold" panose="020B050204020402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FAQs about admissions, courses, fees, events, etc.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Historical student queries and university guidelines.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pPr marL="0" lvl="1"/>
            <a:r>
              <a:rPr lang="en-IN" sz="2000" b="1" dirty="0">
                <a:latin typeface="Bahnschrift SemiBold" panose="020B0502040204020203" pitchFamily="34" charset="0"/>
              </a:rPr>
              <a:t>Data </a:t>
            </a:r>
            <a:r>
              <a:rPr lang="en-IN" sz="2000" b="1" dirty="0" err="1">
                <a:latin typeface="Bahnschrift SemiBold" panose="020B0502040204020203" pitchFamily="34" charset="0"/>
              </a:rPr>
              <a:t>Modeling</a:t>
            </a:r>
            <a:endParaRPr lang="en-IN" sz="2000" b="1" dirty="0">
              <a:latin typeface="Bahnschrift SemiBold" panose="020B0502040204020203" pitchFamily="34" charset="0"/>
            </a:endParaRPr>
          </a:p>
          <a:p>
            <a:pPr marL="0" lvl="1"/>
            <a:endParaRPr lang="en-IN" sz="2000" b="1" dirty="0">
              <a:latin typeface="Bahnschrift SemiBold" panose="020B050204020402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Preprocessing: Tokenization,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Stopword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 Removal,  Lemmatization.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Intent Classification: Using algorithms like Support Vector Machines (SVMs) or Neural Networks.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Entity Recognition: Recognizing specific details like course names or timings.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Training Data: A structured dataset with categorized intents, patterns,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388160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60B14-70FD-ACD4-E35E-E5DAFADEA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9DD45-E823-543F-BC21-BB332464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2230B2-D3C8-4925-2CE7-457D1ABCC34C}"/>
              </a:ext>
            </a:extLst>
          </p:cNvPr>
          <p:cNvSpPr txBox="1"/>
          <p:nvPr/>
        </p:nvSpPr>
        <p:spPr>
          <a:xfrm>
            <a:off x="825246" y="741093"/>
            <a:ext cx="938860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Bahnschrift SemiBold" panose="020B0502040204020203" pitchFamily="34" charset="0"/>
              </a:rPr>
              <a:t>About the Project</a:t>
            </a:r>
          </a:p>
          <a:p>
            <a:endParaRPr lang="en-US" sz="2400" b="1" dirty="0">
              <a:latin typeface="Bahnschrift SemiBold" panose="020B050204020402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Purpose: Automate responses to student inquiries to reduce workload and improve efficiency.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Features: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Answers FAQs like fees, admission process, and course details.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Supports diverse query patterns for improved usability.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Provides consistent and context-aware responses.</a:t>
            </a:r>
          </a:p>
          <a:p>
            <a:pPr marL="91440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pPr marL="628650" lvl="3"/>
            <a:endParaRPr lang="en-US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r>
              <a:rPr lang="en-IN" dirty="0" err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Github</a:t>
            </a:r>
            <a:r>
              <a:rPr lang="en-IN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</a:rPr>
              <a:t>: </a:t>
            </a:r>
            <a:r>
              <a:rPr lang="en-IN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hlinkClick r:id="rId3"/>
              </a:rPr>
              <a:t>https://github.com/samikshapriya/Implementation-of-University-Enquiry-ChatBot-Using-NLP</a:t>
            </a:r>
            <a:endParaRPr lang="en-IN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6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Aptos Narrow</vt:lpstr>
      <vt:lpstr>Arial</vt:lpstr>
      <vt:lpstr>Bahnschrift SemiBold</vt:lpstr>
      <vt:lpstr>Calibri</vt:lpstr>
      <vt:lpstr>Calibri Light</vt:lpstr>
      <vt:lpstr>Mongolian Baiti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KUMAR</dc:creator>
  <cp:lastModifiedBy>DIVYA KUMAR</cp:lastModifiedBy>
  <cp:revision>1</cp:revision>
  <dcterms:created xsi:type="dcterms:W3CDTF">2024-12-22T07:46:37Z</dcterms:created>
  <dcterms:modified xsi:type="dcterms:W3CDTF">2024-12-22T08:05:27Z</dcterms:modified>
</cp:coreProperties>
</file>