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38F1-D1E0-4116-A64E-5BE55AFDA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INVOiCE</a:t>
            </a:r>
            <a:r>
              <a:rPr lang="en-US" dirty="0"/>
              <a:t> </a:t>
            </a:r>
            <a:r>
              <a:rPr lang="en-US" dirty="0" err="1"/>
              <a:t>SImpLifier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809FE-0E8C-49D1-80A5-50786C33C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Manage Accounts Simply</a:t>
            </a:r>
          </a:p>
        </p:txBody>
      </p:sp>
    </p:spTree>
    <p:extLst>
      <p:ext uri="{BB962C8B-B14F-4D97-AF65-F5344CB8AC3E}">
        <p14:creationId xmlns:p14="http://schemas.microsoft.com/office/powerpoint/2010/main" val="4151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6E91-A7CE-45CC-B7EF-74821BAD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INVOICE SIMPLIFIER </a:t>
            </a:r>
            <a:r>
              <a:rPr lang="en-US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716E-E8C9-407D-9AE0-1BF70EF4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ANYONE WITH A BUSINESS</a:t>
            </a:r>
          </a:p>
        </p:txBody>
      </p:sp>
    </p:spTree>
    <p:extLst>
      <p:ext uri="{BB962C8B-B14F-4D97-AF65-F5344CB8AC3E}">
        <p14:creationId xmlns:p14="http://schemas.microsoft.com/office/powerpoint/2010/main" val="14061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1C2F-E4E9-462E-8466-B5FE2F24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INVOICE SIMPLIFIER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06D2-08DF-452B-B0CF-65E4AB5F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A SIMPLE PRODUCTIVITY APP WHICH ANALYSES YOUR INVOICES</a:t>
            </a:r>
          </a:p>
        </p:txBody>
      </p:sp>
    </p:spTree>
    <p:extLst>
      <p:ext uri="{BB962C8B-B14F-4D97-AF65-F5344CB8AC3E}">
        <p14:creationId xmlns:p14="http://schemas.microsoft.com/office/powerpoint/2010/main" val="78925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0549-EBAD-4487-B341-5D1C1C7F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INVOICE SIMPLIFIER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2082-04C3-462D-AF6F-CCE1623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COST OF MANUAL EFFORT</a:t>
            </a:r>
          </a:p>
          <a:p>
            <a:r>
              <a:rPr lang="en-US" dirty="0"/>
              <a:t>AUTOMATE PROCESSES</a:t>
            </a:r>
          </a:p>
          <a:p>
            <a:r>
              <a:rPr lang="en-US" dirty="0"/>
              <a:t>INVOICE ANALYTICS</a:t>
            </a:r>
          </a:p>
          <a:p>
            <a:r>
              <a:rPr lang="en-US" dirty="0"/>
              <a:t>EASY ACCESS</a:t>
            </a:r>
          </a:p>
        </p:txBody>
      </p:sp>
    </p:spTree>
    <p:extLst>
      <p:ext uri="{BB962C8B-B14F-4D97-AF65-F5344CB8AC3E}">
        <p14:creationId xmlns:p14="http://schemas.microsoft.com/office/powerpoint/2010/main" val="355235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8865-3CC9-4A9D-A720-0BC36B3A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 descr="https://raw.githubusercontent.com/SJSUFall2019-CMPE272/Invoice-Simplifier/master/Architecture.jpg">
            <a:extLst>
              <a:ext uri="{FF2B5EF4-FFF2-40B4-BE49-F238E27FC236}">
                <a16:creationId xmlns:a16="http://schemas.microsoft.com/office/drawing/2014/main" id="{B2184F14-8CFB-45C7-8278-0B4F104C52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27" y="1727041"/>
            <a:ext cx="7963270" cy="4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5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FAD3-C520-425E-AF43-09442325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8257-2836-4799-B290-16DA1BD8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Frontend</a:t>
            </a:r>
            <a:r>
              <a:rPr lang="en-US" dirty="0"/>
              <a:t> - React / Vue</a:t>
            </a:r>
          </a:p>
          <a:p>
            <a:r>
              <a:rPr lang="en-US" b="1" dirty="0"/>
              <a:t>Backend</a:t>
            </a:r>
            <a:r>
              <a:rPr lang="en-US" dirty="0"/>
              <a:t> - Nodejs and related libraries</a:t>
            </a:r>
          </a:p>
          <a:p>
            <a:r>
              <a:rPr lang="en-US" b="1" dirty="0"/>
              <a:t>Python</a:t>
            </a:r>
            <a:r>
              <a:rPr lang="en-US" dirty="0"/>
              <a:t> - data processing. Libraries used:</a:t>
            </a:r>
          </a:p>
          <a:p>
            <a:pPr lvl="1"/>
            <a:r>
              <a:rPr lang="en-US" b="1" dirty="0" err="1"/>
              <a:t>Numpy</a:t>
            </a:r>
            <a:r>
              <a:rPr lang="en-US" b="1" dirty="0"/>
              <a:t>, pillow and </a:t>
            </a:r>
            <a:r>
              <a:rPr lang="en-US" b="1" dirty="0" err="1"/>
              <a:t>openCV</a:t>
            </a:r>
            <a:r>
              <a:rPr lang="en-US" dirty="0"/>
              <a:t> - Image upscaling and segmentation</a:t>
            </a:r>
          </a:p>
          <a:p>
            <a:pPr lvl="1"/>
            <a:r>
              <a:rPr lang="en-US" b="1" dirty="0" err="1"/>
              <a:t>Pytesseract</a:t>
            </a:r>
            <a:r>
              <a:rPr lang="en-US" dirty="0"/>
              <a:t> - OCR</a:t>
            </a:r>
          </a:p>
          <a:p>
            <a:pPr lvl="1"/>
            <a:r>
              <a:rPr lang="en-US" b="1" dirty="0"/>
              <a:t>Spacy / NLTK</a:t>
            </a:r>
            <a:r>
              <a:rPr lang="en-US" dirty="0"/>
              <a:t> - Named entity recognition and </a:t>
            </a:r>
            <a:r>
              <a:rPr lang="en-US" dirty="0" err="1"/>
              <a:t>catagorization</a:t>
            </a:r>
            <a:endParaRPr lang="en-US" dirty="0"/>
          </a:p>
          <a:p>
            <a:pPr lvl="1"/>
            <a:r>
              <a:rPr lang="en-US" b="1" dirty="0" err="1"/>
              <a:t>Numpy</a:t>
            </a:r>
            <a:r>
              <a:rPr lang="en-US" b="1" dirty="0"/>
              <a:t> and pandas</a:t>
            </a:r>
            <a:r>
              <a:rPr lang="en-US" dirty="0"/>
              <a:t> - Data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81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343</TotalTime>
  <Words>46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INVOiCE SImpLifier</vt:lpstr>
      <vt:lpstr>Who IS INVOICE SIMPLIFIER FOr</vt:lpstr>
      <vt:lpstr>WHAT IS INVOICE SIMPLIFIER</vt:lpstr>
      <vt:lpstr>WHY INVOICE SIMPLIFIER</vt:lpstr>
      <vt:lpstr>ARCHITECTURE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 SImpLifier</dc:title>
  <dc:creator>rajeev.sebastian16@gmail.com</dc:creator>
  <cp:lastModifiedBy>rajeev.sebastian16@gmail.com</cp:lastModifiedBy>
  <cp:revision>4</cp:revision>
  <dcterms:created xsi:type="dcterms:W3CDTF">2019-12-03T01:51:06Z</dcterms:created>
  <dcterms:modified xsi:type="dcterms:W3CDTF">2019-12-03T07:34:50Z</dcterms:modified>
</cp:coreProperties>
</file>