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2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2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9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2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3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5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7369-ECCB-4619-BECF-77E1372ABFE5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D0F7-8999-438F-80EA-A3907CE61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6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基于数据挖掘技术的地震大数据挖掘研究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杨逸辉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7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41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99" y="1825625"/>
            <a:ext cx="7470002" cy="435133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01" y="4599156"/>
            <a:ext cx="556260" cy="12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4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16"/>
          <a:stretch/>
        </p:blipFill>
        <p:spPr bwMode="auto">
          <a:xfrm>
            <a:off x="3290110" y="2017736"/>
            <a:ext cx="4688478" cy="37913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966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53" y="1201271"/>
            <a:ext cx="6360273" cy="497569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08" y="4085757"/>
            <a:ext cx="778998" cy="20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4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578292"/>
            <a:ext cx="4937760" cy="37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4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1" y="1921201"/>
            <a:ext cx="7907997" cy="40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6569009" cy="300254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41" y="3693459"/>
            <a:ext cx="5957517" cy="30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5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基于数据挖掘技术的地震大数据挖掘研究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基于数据挖掘技术的地震大数据挖掘研究 </dc:title>
  <dc:creator>yang yihui</dc:creator>
  <cp:lastModifiedBy>yang yihui</cp:lastModifiedBy>
  <cp:revision>2</cp:revision>
  <dcterms:created xsi:type="dcterms:W3CDTF">2018-12-24T02:25:46Z</dcterms:created>
  <dcterms:modified xsi:type="dcterms:W3CDTF">2018-12-24T03:45:44Z</dcterms:modified>
</cp:coreProperties>
</file>