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Sayfa1!$A$3:$A$7</c:f>
              <c:strCache>
                <c:ptCount val="5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</c:strCache>
            </c:strRef>
          </c:cat>
          <c:val>
            <c:numRef>
              <c:f>Sayfa1!$B$3:$B$7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1-4193-8094-CCEBDB4A4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6034815"/>
        <c:axId val="1266038559"/>
      </c:barChart>
      <c:catAx>
        <c:axId val="1266034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38559"/>
        <c:crosses val="autoZero"/>
        <c:auto val="1"/>
        <c:lblAlgn val="ctr"/>
        <c:lblOffset val="100"/>
        <c:noMultiLvlLbl val="0"/>
      </c:catAx>
      <c:valAx>
        <c:axId val="126603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3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anttechnologies.com/top-10-programming-languages-to-lea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Basık Dağılım, Eğik ,Dik Dağılım</a:t>
            </a:r>
            <a:br>
              <a:rPr lang="tr-TR" dirty="0" smtClean="0"/>
            </a:b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80606"/>
            <a:ext cx="7374999" cy="4963885"/>
          </a:xfrm>
        </p:spPr>
      </p:pic>
    </p:spTree>
    <p:extLst>
      <p:ext uri="{BB962C8B-B14F-4D97-AF65-F5344CB8AC3E}">
        <p14:creationId xmlns:p14="http://schemas.microsoft.com/office/powerpoint/2010/main" val="236875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Nedir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Programlama dili</a:t>
            </a:r>
          </a:p>
          <a:p>
            <a:r>
              <a:rPr lang="tr-TR" dirty="0" smtClean="0"/>
              <a:t>İlk kez 2000 yılında yayınlandı</a:t>
            </a:r>
          </a:p>
          <a:p>
            <a:r>
              <a:rPr lang="tr-TR" dirty="0" smtClean="0"/>
              <a:t>2008 yılında 3.0 versiyonu çıkınca yaygınlaşması </a:t>
            </a:r>
            <a:r>
              <a:rPr lang="tr-TR" dirty="0" smtClean="0"/>
              <a:t>arttı</a:t>
            </a:r>
          </a:p>
          <a:p>
            <a:r>
              <a:rPr lang="en-US" dirty="0" smtClean="0">
                <a:hlinkClick r:id="rId2"/>
              </a:rPr>
              <a:t>https://www.besanttechnologies.com/top-10-programming-languages-to-learn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Python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Diğer diller gibi OOP (Nesne Yönelimi Programlama Dilidir)</a:t>
            </a:r>
          </a:p>
          <a:p>
            <a:r>
              <a:rPr lang="tr-TR" dirty="0" smtClean="0"/>
              <a:t>Ayrıca Ek Paketleri sayesinde fonksiyon tabanlı bir dildir</a:t>
            </a:r>
          </a:p>
          <a:p>
            <a:r>
              <a:rPr lang="tr-TR" dirty="0" smtClean="0"/>
              <a:t>Bu </a:t>
            </a:r>
            <a:r>
              <a:rPr lang="tr-TR" dirty="0" err="1" smtClean="0"/>
              <a:t>sayade</a:t>
            </a:r>
            <a:r>
              <a:rPr lang="tr-TR" dirty="0" smtClean="0"/>
              <a:t> hem çeşitli web sitesi uygulamalarında hem de yapay zeka hem de veri analizinde kullanılabilir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OPP ile Yapılan Siteler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 smtClean="0">
                <a:hlinkClick r:id="rId2"/>
              </a:rPr>
              <a:t>https://www.facebook.com/</a:t>
            </a:r>
            <a:endParaRPr lang="tr-TR" sz="44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Setleri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b="1" dirty="0" smtClean="0"/>
          </a:p>
          <a:p>
            <a:r>
              <a:rPr lang="en-US" sz="4000" b="1" dirty="0" smtClean="0">
                <a:hlinkClick r:id="rId2"/>
              </a:rPr>
              <a:t>https://www.kaggle.com/datasets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09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Analizi ve Yapay Zeka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İstatistik Bilgisi gerektirir</a:t>
            </a:r>
          </a:p>
          <a:p>
            <a:r>
              <a:rPr lang="tr-TR" dirty="0" smtClean="0"/>
              <a:t>Matematik Bilgisi gerektirir</a:t>
            </a:r>
          </a:p>
          <a:p>
            <a:r>
              <a:rPr lang="tr-TR" dirty="0" smtClean="0"/>
              <a:t>Programlama Bilgisi gerektirir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Regressyon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" y="2129246"/>
            <a:ext cx="7524205" cy="4127863"/>
          </a:xfrm>
        </p:spPr>
      </p:pic>
    </p:spTree>
    <p:extLst>
      <p:ext uri="{BB962C8B-B14F-4D97-AF65-F5344CB8AC3E}">
        <p14:creationId xmlns:p14="http://schemas.microsoft.com/office/powerpoint/2010/main" val="19525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endParaRPr lang="en-US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149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56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2162038"/>
            <a:ext cx="5708469" cy="3833425"/>
          </a:xfrm>
        </p:spPr>
      </p:pic>
    </p:spTree>
    <p:extLst>
      <p:ext uri="{BB962C8B-B14F-4D97-AF65-F5344CB8AC3E}">
        <p14:creationId xmlns:p14="http://schemas.microsoft.com/office/powerpoint/2010/main" val="160044642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97</Words>
  <Application>Microsoft Office PowerPoint</Application>
  <PresentationFormat>Geniş ekran</PresentationFormat>
  <Paragraphs>24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Yüzeyler</vt:lpstr>
      <vt:lpstr>Python</vt:lpstr>
      <vt:lpstr>Python Nedir</vt:lpstr>
      <vt:lpstr>Neden Python</vt:lpstr>
      <vt:lpstr>OPP ile Yapılan Siteler</vt:lpstr>
      <vt:lpstr>Data Setleri</vt:lpstr>
      <vt:lpstr>Veri Analizi ve Yapay Zeka</vt:lpstr>
      <vt:lpstr>Regressyon</vt:lpstr>
      <vt:lpstr>Histogram</vt:lpstr>
      <vt:lpstr>PowerPoint Sunusu</vt:lpstr>
      <vt:lpstr>Basık Dağılım, Eğik ,Dik Dağılım 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Mehmet Isik</dc:creator>
  <cp:lastModifiedBy>Mehmet Isik</cp:lastModifiedBy>
  <cp:revision>11</cp:revision>
  <dcterms:created xsi:type="dcterms:W3CDTF">2021-01-24T18:53:24Z</dcterms:created>
  <dcterms:modified xsi:type="dcterms:W3CDTF">2021-02-10T16:51:02Z</dcterms:modified>
</cp:coreProperties>
</file>