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47"/>
  </p:normalViewPr>
  <p:slideViewPr>
    <p:cSldViewPr snapToGrid="0" snapToObjects="1">
      <p:cViewPr>
        <p:scale>
          <a:sx n="100" d="100"/>
          <a:sy n="100" d="100"/>
        </p:scale>
        <p:origin x="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0E0B66-3F80-4C46-BEA3-9140E0330BB8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014B8F20-50D0-1D4D-8B3F-F79F975C7DE7}">
      <dgm:prSet phldrT="[Text]"/>
      <dgm:spPr/>
      <dgm:t>
        <a:bodyPr/>
        <a:lstStyle/>
        <a:p>
          <a:r>
            <a:rPr lang="en-US" dirty="0" smtClean="0"/>
            <a:t>Program File</a:t>
          </a:r>
          <a:endParaRPr lang="en-US" dirty="0"/>
        </a:p>
      </dgm:t>
    </dgm:pt>
    <dgm:pt modelId="{A1000E65-5767-A34B-AB2C-A670762513F8}" type="parTrans" cxnId="{B0D5C997-447A-BE41-88C2-53E849FB92D4}">
      <dgm:prSet/>
      <dgm:spPr/>
      <dgm:t>
        <a:bodyPr/>
        <a:lstStyle/>
        <a:p>
          <a:endParaRPr lang="en-US"/>
        </a:p>
      </dgm:t>
    </dgm:pt>
    <dgm:pt modelId="{E90A0544-B527-A343-81C7-79A5398674E0}" type="sibTrans" cxnId="{B0D5C997-447A-BE41-88C2-53E849FB92D4}">
      <dgm:prSet/>
      <dgm:spPr/>
      <dgm:t>
        <a:bodyPr/>
        <a:lstStyle/>
        <a:p>
          <a:endParaRPr lang="en-US"/>
        </a:p>
      </dgm:t>
    </dgm:pt>
    <dgm:pt modelId="{7CBFECBA-05EF-5E49-A357-20C92286FC9A}">
      <dgm:prSet phldrT="[Text]"/>
      <dgm:spPr/>
      <dgm:t>
        <a:bodyPr/>
        <a:lstStyle/>
        <a:p>
          <a:r>
            <a:rPr lang="en-US" dirty="0" smtClean="0"/>
            <a:t>Lexical Analysis</a:t>
          </a:r>
          <a:endParaRPr lang="en-US" dirty="0"/>
        </a:p>
      </dgm:t>
    </dgm:pt>
    <dgm:pt modelId="{9DB098E0-E140-024B-8159-9837420ACA2F}" type="parTrans" cxnId="{9503DF05-87A7-F443-8E28-44735034B6C9}">
      <dgm:prSet/>
      <dgm:spPr/>
      <dgm:t>
        <a:bodyPr/>
        <a:lstStyle/>
        <a:p>
          <a:endParaRPr lang="en-US"/>
        </a:p>
      </dgm:t>
    </dgm:pt>
    <dgm:pt modelId="{53013C54-CCCE-074F-9A44-0377C9A3E98C}" type="sibTrans" cxnId="{9503DF05-87A7-F443-8E28-44735034B6C9}">
      <dgm:prSet/>
      <dgm:spPr/>
      <dgm:t>
        <a:bodyPr/>
        <a:lstStyle/>
        <a:p>
          <a:endParaRPr lang="en-US"/>
        </a:p>
      </dgm:t>
    </dgm:pt>
    <dgm:pt modelId="{BF12A2F3-301D-5742-BB08-6BAD64F52D8E}">
      <dgm:prSet phldrT="[Text]"/>
      <dgm:spPr/>
      <dgm:t>
        <a:bodyPr/>
        <a:lstStyle/>
        <a:p>
          <a:r>
            <a:rPr lang="en-US" dirty="0" smtClean="0"/>
            <a:t>Parse</a:t>
          </a:r>
          <a:endParaRPr lang="en-US" dirty="0"/>
        </a:p>
      </dgm:t>
    </dgm:pt>
    <dgm:pt modelId="{F898AC31-5FDD-5C4D-A2AF-9652130D8B22}" type="parTrans" cxnId="{E96B7450-22FC-9941-915B-39E65E4041B4}">
      <dgm:prSet/>
      <dgm:spPr/>
      <dgm:t>
        <a:bodyPr/>
        <a:lstStyle/>
        <a:p>
          <a:endParaRPr lang="en-US"/>
        </a:p>
      </dgm:t>
    </dgm:pt>
    <dgm:pt modelId="{21E83360-540B-D64F-896B-F5F497C1259D}" type="sibTrans" cxnId="{E96B7450-22FC-9941-915B-39E65E4041B4}">
      <dgm:prSet/>
      <dgm:spPr/>
      <dgm:t>
        <a:bodyPr/>
        <a:lstStyle/>
        <a:p>
          <a:endParaRPr lang="en-US"/>
        </a:p>
      </dgm:t>
    </dgm:pt>
    <dgm:pt modelId="{FEE46531-6FC0-F841-B17D-5F0E045728CB}">
      <dgm:prSet/>
      <dgm:spPr/>
      <dgm:t>
        <a:bodyPr/>
        <a:lstStyle/>
        <a:p>
          <a:r>
            <a:rPr lang="en-US" dirty="0" smtClean="0"/>
            <a:t>Intermediate Code </a:t>
          </a:r>
          <a:endParaRPr lang="en-US" dirty="0"/>
        </a:p>
      </dgm:t>
    </dgm:pt>
    <dgm:pt modelId="{62764A91-7459-574C-A341-76B97163541B}" type="parTrans" cxnId="{80C85162-1087-BD44-AB9D-8AA500221DDD}">
      <dgm:prSet/>
      <dgm:spPr/>
      <dgm:t>
        <a:bodyPr/>
        <a:lstStyle/>
        <a:p>
          <a:endParaRPr lang="en-US"/>
        </a:p>
      </dgm:t>
    </dgm:pt>
    <dgm:pt modelId="{6B675BEB-8FB6-8447-A68D-C98E31AEF100}" type="sibTrans" cxnId="{80C85162-1087-BD44-AB9D-8AA500221DDD}">
      <dgm:prSet/>
      <dgm:spPr/>
      <dgm:t>
        <a:bodyPr/>
        <a:lstStyle/>
        <a:p>
          <a:endParaRPr lang="en-US"/>
        </a:p>
      </dgm:t>
    </dgm:pt>
    <dgm:pt modelId="{135361D2-A02C-5C46-9F71-3DD23F5A9FD0}">
      <dgm:prSet/>
      <dgm:spPr/>
      <dgm:t>
        <a:bodyPr/>
        <a:lstStyle/>
        <a:p>
          <a:r>
            <a:rPr lang="en-US" dirty="0" smtClean="0"/>
            <a:t>Execution</a:t>
          </a:r>
          <a:endParaRPr lang="en-US" dirty="0"/>
        </a:p>
      </dgm:t>
    </dgm:pt>
    <dgm:pt modelId="{5830BC7A-F9CD-2740-80BF-06FA4DE524B4}" type="parTrans" cxnId="{B511286A-22E5-8B49-BF30-C3CC8770533A}">
      <dgm:prSet/>
      <dgm:spPr/>
      <dgm:t>
        <a:bodyPr/>
        <a:lstStyle/>
        <a:p>
          <a:endParaRPr lang="en-US"/>
        </a:p>
      </dgm:t>
    </dgm:pt>
    <dgm:pt modelId="{EF1C9D4A-927A-3444-8708-49CD0A5D637D}" type="sibTrans" cxnId="{B511286A-22E5-8B49-BF30-C3CC8770533A}">
      <dgm:prSet/>
      <dgm:spPr/>
      <dgm:t>
        <a:bodyPr/>
        <a:lstStyle/>
        <a:p>
          <a:endParaRPr lang="en-US"/>
        </a:p>
      </dgm:t>
    </dgm:pt>
    <dgm:pt modelId="{6270A67B-B559-5F4F-A031-E07243A475FF}">
      <dgm:prSet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460E95A3-1E7A-AF4A-A8B0-82D6A54DBF03}" type="parTrans" cxnId="{2BB8AC4F-DC00-6E4A-BA06-6F3E603C51CC}">
      <dgm:prSet/>
      <dgm:spPr/>
      <dgm:t>
        <a:bodyPr/>
        <a:lstStyle/>
        <a:p>
          <a:endParaRPr lang="en-US"/>
        </a:p>
      </dgm:t>
    </dgm:pt>
    <dgm:pt modelId="{E6A71EBA-406B-4449-9CF0-527A5B7D4F30}" type="sibTrans" cxnId="{2BB8AC4F-DC00-6E4A-BA06-6F3E603C51CC}">
      <dgm:prSet/>
      <dgm:spPr/>
      <dgm:t>
        <a:bodyPr/>
        <a:lstStyle/>
        <a:p>
          <a:endParaRPr lang="en-US"/>
        </a:p>
      </dgm:t>
    </dgm:pt>
    <dgm:pt modelId="{41D92982-152C-814B-B60A-C83EE69B7EF2}" type="pres">
      <dgm:prSet presAssocID="{340E0B66-3F80-4C46-BEA3-9140E0330BB8}" presName="Name0" presStyleCnt="0">
        <dgm:presLayoutVars>
          <dgm:dir/>
          <dgm:animLvl val="lvl"/>
          <dgm:resizeHandles val="exact"/>
        </dgm:presLayoutVars>
      </dgm:prSet>
      <dgm:spPr/>
    </dgm:pt>
    <dgm:pt modelId="{B9106979-797D-1B4E-A054-42C80C42EB93}" type="pres">
      <dgm:prSet presAssocID="{014B8F20-50D0-1D4D-8B3F-F79F975C7D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DB382-008E-2E46-8808-B0053864DB5F}" type="pres">
      <dgm:prSet presAssocID="{E90A0544-B527-A343-81C7-79A5398674E0}" presName="parTxOnlySpace" presStyleCnt="0"/>
      <dgm:spPr/>
    </dgm:pt>
    <dgm:pt modelId="{D98EC66D-476D-8C4B-ADD6-36A8CC15B58F}" type="pres">
      <dgm:prSet presAssocID="{7CBFECBA-05EF-5E49-A357-20C92286FC9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9803A-E8B0-AA43-BC51-D02B4E802C08}" type="pres">
      <dgm:prSet presAssocID="{53013C54-CCCE-074F-9A44-0377C9A3E98C}" presName="parTxOnlySpace" presStyleCnt="0"/>
      <dgm:spPr/>
    </dgm:pt>
    <dgm:pt modelId="{452FEA5E-6026-9748-90CB-2CD57A116F1D}" type="pres">
      <dgm:prSet presAssocID="{BF12A2F3-301D-5742-BB08-6BAD64F52D8E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48C334-A4AC-934D-993F-D9106B136D23}" type="pres">
      <dgm:prSet presAssocID="{21E83360-540B-D64F-896B-F5F497C1259D}" presName="parTxOnlySpace" presStyleCnt="0"/>
      <dgm:spPr/>
    </dgm:pt>
    <dgm:pt modelId="{BC5A195D-5FEB-ED4B-B9AD-D56210EE32FB}" type="pres">
      <dgm:prSet presAssocID="{FEE46531-6FC0-F841-B17D-5F0E045728C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297197-68DA-5942-A40D-EB957F2FB6F7}" type="pres">
      <dgm:prSet presAssocID="{6B675BEB-8FB6-8447-A68D-C98E31AEF100}" presName="parTxOnlySpace" presStyleCnt="0"/>
      <dgm:spPr/>
    </dgm:pt>
    <dgm:pt modelId="{91A44514-799A-384F-9940-72D3D9E696D2}" type="pres">
      <dgm:prSet presAssocID="{135361D2-A02C-5C46-9F71-3DD23F5A9FD0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70E1E0-B725-B34C-8D3A-5C068DF379F8}" type="pres">
      <dgm:prSet presAssocID="{EF1C9D4A-927A-3444-8708-49CD0A5D637D}" presName="parTxOnlySpace" presStyleCnt="0"/>
      <dgm:spPr/>
    </dgm:pt>
    <dgm:pt modelId="{5D96D0C7-9430-7B44-AD31-0A4C8954B35A}" type="pres">
      <dgm:prSet presAssocID="{6270A67B-B559-5F4F-A031-E07243A475FF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3AC3B2-44A9-2443-82A1-E17E7BDB145B}" type="presOf" srcId="{FEE46531-6FC0-F841-B17D-5F0E045728CB}" destId="{BC5A195D-5FEB-ED4B-B9AD-D56210EE32FB}" srcOrd="0" destOrd="0" presId="urn:microsoft.com/office/officeart/2005/8/layout/chevron1"/>
    <dgm:cxn modelId="{4A01B80B-13A5-4243-BC55-AAD8E98E367F}" type="presOf" srcId="{135361D2-A02C-5C46-9F71-3DD23F5A9FD0}" destId="{91A44514-799A-384F-9940-72D3D9E696D2}" srcOrd="0" destOrd="0" presId="urn:microsoft.com/office/officeart/2005/8/layout/chevron1"/>
    <dgm:cxn modelId="{B193F97C-0ECF-6E48-8A82-0DA2307CC6BA}" type="presOf" srcId="{BF12A2F3-301D-5742-BB08-6BAD64F52D8E}" destId="{452FEA5E-6026-9748-90CB-2CD57A116F1D}" srcOrd="0" destOrd="0" presId="urn:microsoft.com/office/officeart/2005/8/layout/chevron1"/>
    <dgm:cxn modelId="{E96B7450-22FC-9941-915B-39E65E4041B4}" srcId="{340E0B66-3F80-4C46-BEA3-9140E0330BB8}" destId="{BF12A2F3-301D-5742-BB08-6BAD64F52D8E}" srcOrd="2" destOrd="0" parTransId="{F898AC31-5FDD-5C4D-A2AF-9652130D8B22}" sibTransId="{21E83360-540B-D64F-896B-F5F497C1259D}"/>
    <dgm:cxn modelId="{B0D5C997-447A-BE41-88C2-53E849FB92D4}" srcId="{340E0B66-3F80-4C46-BEA3-9140E0330BB8}" destId="{014B8F20-50D0-1D4D-8B3F-F79F975C7DE7}" srcOrd="0" destOrd="0" parTransId="{A1000E65-5767-A34B-AB2C-A670762513F8}" sibTransId="{E90A0544-B527-A343-81C7-79A5398674E0}"/>
    <dgm:cxn modelId="{9503DF05-87A7-F443-8E28-44735034B6C9}" srcId="{340E0B66-3F80-4C46-BEA3-9140E0330BB8}" destId="{7CBFECBA-05EF-5E49-A357-20C92286FC9A}" srcOrd="1" destOrd="0" parTransId="{9DB098E0-E140-024B-8159-9837420ACA2F}" sibTransId="{53013C54-CCCE-074F-9A44-0377C9A3E98C}"/>
    <dgm:cxn modelId="{80C85162-1087-BD44-AB9D-8AA500221DDD}" srcId="{340E0B66-3F80-4C46-BEA3-9140E0330BB8}" destId="{FEE46531-6FC0-F841-B17D-5F0E045728CB}" srcOrd="3" destOrd="0" parTransId="{62764A91-7459-574C-A341-76B97163541B}" sibTransId="{6B675BEB-8FB6-8447-A68D-C98E31AEF100}"/>
    <dgm:cxn modelId="{B511286A-22E5-8B49-BF30-C3CC8770533A}" srcId="{340E0B66-3F80-4C46-BEA3-9140E0330BB8}" destId="{135361D2-A02C-5C46-9F71-3DD23F5A9FD0}" srcOrd="4" destOrd="0" parTransId="{5830BC7A-F9CD-2740-80BF-06FA4DE524B4}" sibTransId="{EF1C9D4A-927A-3444-8708-49CD0A5D637D}"/>
    <dgm:cxn modelId="{39C74B5C-5A19-3F4C-B8F9-E8242C70FF0B}" type="presOf" srcId="{7CBFECBA-05EF-5E49-A357-20C92286FC9A}" destId="{D98EC66D-476D-8C4B-ADD6-36A8CC15B58F}" srcOrd="0" destOrd="0" presId="urn:microsoft.com/office/officeart/2005/8/layout/chevron1"/>
    <dgm:cxn modelId="{A55B8353-2803-7147-A457-41D013CBCDDD}" type="presOf" srcId="{014B8F20-50D0-1D4D-8B3F-F79F975C7DE7}" destId="{B9106979-797D-1B4E-A054-42C80C42EB93}" srcOrd="0" destOrd="0" presId="urn:microsoft.com/office/officeart/2005/8/layout/chevron1"/>
    <dgm:cxn modelId="{16424BB4-A829-F849-AF02-2E7926797A9E}" type="presOf" srcId="{340E0B66-3F80-4C46-BEA3-9140E0330BB8}" destId="{41D92982-152C-814B-B60A-C83EE69B7EF2}" srcOrd="0" destOrd="0" presId="urn:microsoft.com/office/officeart/2005/8/layout/chevron1"/>
    <dgm:cxn modelId="{35E0D3F0-05BB-1A43-9840-EF95D7921BCD}" type="presOf" srcId="{6270A67B-B559-5F4F-A031-E07243A475FF}" destId="{5D96D0C7-9430-7B44-AD31-0A4C8954B35A}" srcOrd="0" destOrd="0" presId="urn:microsoft.com/office/officeart/2005/8/layout/chevron1"/>
    <dgm:cxn modelId="{2BB8AC4F-DC00-6E4A-BA06-6F3E603C51CC}" srcId="{340E0B66-3F80-4C46-BEA3-9140E0330BB8}" destId="{6270A67B-B559-5F4F-A031-E07243A475FF}" srcOrd="5" destOrd="0" parTransId="{460E95A3-1E7A-AF4A-A8B0-82D6A54DBF03}" sibTransId="{E6A71EBA-406B-4449-9CF0-527A5B7D4F30}"/>
    <dgm:cxn modelId="{8A0789AC-83D9-3E46-A109-C40C31952527}" type="presParOf" srcId="{41D92982-152C-814B-B60A-C83EE69B7EF2}" destId="{B9106979-797D-1B4E-A054-42C80C42EB93}" srcOrd="0" destOrd="0" presId="urn:microsoft.com/office/officeart/2005/8/layout/chevron1"/>
    <dgm:cxn modelId="{F91F17DB-2962-E749-A2B5-7445DD1469C7}" type="presParOf" srcId="{41D92982-152C-814B-B60A-C83EE69B7EF2}" destId="{B47DB382-008E-2E46-8808-B0053864DB5F}" srcOrd="1" destOrd="0" presId="urn:microsoft.com/office/officeart/2005/8/layout/chevron1"/>
    <dgm:cxn modelId="{0A64200C-947E-3946-A4C3-38D91C620B8B}" type="presParOf" srcId="{41D92982-152C-814B-B60A-C83EE69B7EF2}" destId="{D98EC66D-476D-8C4B-ADD6-36A8CC15B58F}" srcOrd="2" destOrd="0" presId="urn:microsoft.com/office/officeart/2005/8/layout/chevron1"/>
    <dgm:cxn modelId="{5FC18857-C5A2-E748-8C76-7074FE1ADC95}" type="presParOf" srcId="{41D92982-152C-814B-B60A-C83EE69B7EF2}" destId="{3999803A-E8B0-AA43-BC51-D02B4E802C08}" srcOrd="3" destOrd="0" presId="urn:microsoft.com/office/officeart/2005/8/layout/chevron1"/>
    <dgm:cxn modelId="{C7DA538B-91B3-6B46-9F72-A606C8BFCCE3}" type="presParOf" srcId="{41D92982-152C-814B-B60A-C83EE69B7EF2}" destId="{452FEA5E-6026-9748-90CB-2CD57A116F1D}" srcOrd="4" destOrd="0" presId="urn:microsoft.com/office/officeart/2005/8/layout/chevron1"/>
    <dgm:cxn modelId="{AE5EA6F6-E79D-7643-A94D-0DFFAFC46840}" type="presParOf" srcId="{41D92982-152C-814B-B60A-C83EE69B7EF2}" destId="{CC48C334-A4AC-934D-993F-D9106B136D23}" srcOrd="5" destOrd="0" presId="urn:microsoft.com/office/officeart/2005/8/layout/chevron1"/>
    <dgm:cxn modelId="{5D6AC6AA-136F-AE46-8589-668276D73B63}" type="presParOf" srcId="{41D92982-152C-814B-B60A-C83EE69B7EF2}" destId="{BC5A195D-5FEB-ED4B-B9AD-D56210EE32FB}" srcOrd="6" destOrd="0" presId="urn:microsoft.com/office/officeart/2005/8/layout/chevron1"/>
    <dgm:cxn modelId="{6AD73058-53E3-E545-B2A9-D8CE18CB6C5B}" type="presParOf" srcId="{41D92982-152C-814B-B60A-C83EE69B7EF2}" destId="{AB297197-68DA-5942-A40D-EB957F2FB6F7}" srcOrd="7" destOrd="0" presId="urn:microsoft.com/office/officeart/2005/8/layout/chevron1"/>
    <dgm:cxn modelId="{7508B48D-F442-BD4C-81F0-C21470D09B98}" type="presParOf" srcId="{41D92982-152C-814B-B60A-C83EE69B7EF2}" destId="{91A44514-799A-384F-9940-72D3D9E696D2}" srcOrd="8" destOrd="0" presId="urn:microsoft.com/office/officeart/2005/8/layout/chevron1"/>
    <dgm:cxn modelId="{EDD3B53E-1739-ED42-B2DF-4C63305617DD}" type="presParOf" srcId="{41D92982-152C-814B-B60A-C83EE69B7EF2}" destId="{F170E1E0-B725-B34C-8D3A-5C068DF379F8}" srcOrd="9" destOrd="0" presId="urn:microsoft.com/office/officeart/2005/8/layout/chevron1"/>
    <dgm:cxn modelId="{D6D42C62-2419-244F-9486-209A73C04419}" type="presParOf" srcId="{41D92982-152C-814B-B60A-C83EE69B7EF2}" destId="{5D96D0C7-9430-7B44-AD31-0A4C8954B35A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06979-797D-1B4E-A054-42C80C42EB93}">
      <dsp:nvSpPr>
        <dsp:cNvPr id="0" name=""/>
        <dsp:cNvSpPr/>
      </dsp:nvSpPr>
      <dsp:spPr>
        <a:xfrm>
          <a:off x="5829" y="1455439"/>
          <a:ext cx="2168425" cy="8673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Program File</a:t>
          </a:r>
          <a:endParaRPr lang="en-US" sz="1500" kern="1200" dirty="0"/>
        </a:p>
      </dsp:txBody>
      <dsp:txXfrm>
        <a:off x="439514" y="1455439"/>
        <a:ext cx="1301055" cy="867370"/>
      </dsp:txXfrm>
    </dsp:sp>
    <dsp:sp modelId="{D98EC66D-476D-8C4B-ADD6-36A8CC15B58F}">
      <dsp:nvSpPr>
        <dsp:cNvPr id="0" name=""/>
        <dsp:cNvSpPr/>
      </dsp:nvSpPr>
      <dsp:spPr>
        <a:xfrm>
          <a:off x="1957412" y="1455439"/>
          <a:ext cx="2168425" cy="8673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Lexical Analysis</a:t>
          </a:r>
          <a:endParaRPr lang="en-US" sz="1500" kern="1200" dirty="0"/>
        </a:p>
      </dsp:txBody>
      <dsp:txXfrm>
        <a:off x="2391097" y="1455439"/>
        <a:ext cx="1301055" cy="867370"/>
      </dsp:txXfrm>
    </dsp:sp>
    <dsp:sp modelId="{452FEA5E-6026-9748-90CB-2CD57A116F1D}">
      <dsp:nvSpPr>
        <dsp:cNvPr id="0" name=""/>
        <dsp:cNvSpPr/>
      </dsp:nvSpPr>
      <dsp:spPr>
        <a:xfrm>
          <a:off x="3908995" y="1455439"/>
          <a:ext cx="2168425" cy="8673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Parse</a:t>
          </a:r>
          <a:endParaRPr lang="en-US" sz="1500" kern="1200" dirty="0"/>
        </a:p>
      </dsp:txBody>
      <dsp:txXfrm>
        <a:off x="4342680" y="1455439"/>
        <a:ext cx="1301055" cy="867370"/>
      </dsp:txXfrm>
    </dsp:sp>
    <dsp:sp modelId="{BC5A195D-5FEB-ED4B-B9AD-D56210EE32FB}">
      <dsp:nvSpPr>
        <dsp:cNvPr id="0" name=""/>
        <dsp:cNvSpPr/>
      </dsp:nvSpPr>
      <dsp:spPr>
        <a:xfrm>
          <a:off x="5860578" y="1455439"/>
          <a:ext cx="2168425" cy="8673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Intermediate Code </a:t>
          </a:r>
          <a:endParaRPr lang="en-US" sz="1500" kern="1200" dirty="0"/>
        </a:p>
      </dsp:txBody>
      <dsp:txXfrm>
        <a:off x="6294263" y="1455439"/>
        <a:ext cx="1301055" cy="867370"/>
      </dsp:txXfrm>
    </dsp:sp>
    <dsp:sp modelId="{91A44514-799A-384F-9940-72D3D9E696D2}">
      <dsp:nvSpPr>
        <dsp:cNvPr id="0" name=""/>
        <dsp:cNvSpPr/>
      </dsp:nvSpPr>
      <dsp:spPr>
        <a:xfrm>
          <a:off x="7812161" y="1455439"/>
          <a:ext cx="2168425" cy="8673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Execution</a:t>
          </a:r>
          <a:endParaRPr lang="en-US" sz="1500" kern="1200" dirty="0"/>
        </a:p>
      </dsp:txBody>
      <dsp:txXfrm>
        <a:off x="8245846" y="1455439"/>
        <a:ext cx="1301055" cy="867370"/>
      </dsp:txXfrm>
    </dsp:sp>
    <dsp:sp modelId="{5D96D0C7-9430-7B44-AD31-0A4C8954B35A}">
      <dsp:nvSpPr>
        <dsp:cNvPr id="0" name=""/>
        <dsp:cNvSpPr/>
      </dsp:nvSpPr>
      <dsp:spPr>
        <a:xfrm>
          <a:off x="9763745" y="1455439"/>
          <a:ext cx="2168425" cy="8673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Output</a:t>
          </a:r>
          <a:endParaRPr lang="en-US" sz="1500" kern="1200" dirty="0"/>
        </a:p>
      </dsp:txBody>
      <dsp:txXfrm>
        <a:off x="10197430" y="1455439"/>
        <a:ext cx="1301055" cy="867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Team 9</a:t>
            </a:r>
          </a:p>
          <a:p>
            <a:r>
              <a:rPr lang="en-US" dirty="0" err="1"/>
              <a:t>Subhradeep</a:t>
            </a:r>
            <a:r>
              <a:rPr lang="en-US" dirty="0"/>
              <a:t> Biswas (sbiswa24)</a:t>
            </a:r>
          </a:p>
          <a:p>
            <a:r>
              <a:rPr lang="en-US" dirty="0" smtClean="0"/>
              <a:t>Prashansa(pprasha2)</a:t>
            </a:r>
            <a:endParaRPr lang="en-US" dirty="0"/>
          </a:p>
          <a:p>
            <a:r>
              <a:rPr lang="en-US" dirty="0"/>
              <a:t>Muhammad </a:t>
            </a:r>
            <a:r>
              <a:rPr lang="en-US" dirty="0" smtClean="0"/>
              <a:t>Sami(msami2)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Compiling and Execution</a:t>
            </a:r>
            <a:br>
              <a:rPr lang="en-US" dirty="0" smtClean="0"/>
            </a:br>
            <a:r>
              <a:rPr lang="en-US" dirty="0" smtClean="0"/>
              <a:t>Addition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13" y="2692400"/>
            <a:ext cx="8890000" cy="1673225"/>
          </a:xfrm>
        </p:spPr>
      </p:pic>
    </p:spTree>
    <p:extLst>
      <p:ext uri="{BB962C8B-B14F-4D97-AF65-F5344CB8AC3E}">
        <p14:creationId xmlns:p14="http://schemas.microsoft.com/office/powerpoint/2010/main" val="494467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Code and Intermediate Code </a:t>
            </a:r>
            <a:br>
              <a:rPr lang="en-US" dirty="0"/>
            </a:br>
            <a:r>
              <a:rPr lang="en-US" dirty="0" smtClean="0"/>
              <a:t>Function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737576"/>
              </p:ext>
            </p:extLst>
          </p:nvPr>
        </p:nvGraphicFramePr>
        <p:xfrm>
          <a:off x="2589213" y="2133600"/>
          <a:ext cx="8915400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Intermediate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a;</a:t>
                      </a:r>
                    </a:p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b;</a:t>
                      </a:r>
                    </a:p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c;</a:t>
                      </a:r>
                    </a:p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d;</a:t>
                      </a:r>
                    </a:p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z;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r>
                        <a:rPr lang="mr-I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1;</a:t>
                      </a:r>
                    </a:p>
                    <a:p>
                      <a:r>
                        <a:rPr lang="mr-I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mr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2;</a:t>
                      </a:r>
                    </a:p>
                    <a:p>
                      <a:r>
                        <a:rPr lang="mr-I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mr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3;</a:t>
                      </a:r>
                    </a:p>
                    <a:p>
                      <a:r>
                        <a:rPr lang="mr-I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mr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4;</a:t>
                      </a:r>
                    </a:p>
                    <a:p>
                      <a:r>
                        <a:rPr lang="mr-I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mr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 MUL(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c,d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 MUL(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MUL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x,y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r>
                        <a:rPr lang="mr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mr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mr-I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mr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mr-I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mr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return z;</a:t>
                      </a:r>
                    </a:p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endfunc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a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b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c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d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z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 1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 a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 2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 b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 3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 c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 4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 d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 0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 z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c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CALL_MUL</a:t>
                      </a:r>
                    </a:p>
                    <a:p>
                      <a:r>
                        <a:rPr lang="en-US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a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b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CALL_MUL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 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DECLARE_MUL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FUNCTION_PARAM #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MULx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#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MULy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#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MULx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#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MULy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MULTIPLY 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 #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MULz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#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MULz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END_MUL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77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Compiling and Execution</a:t>
            </a:r>
            <a:br>
              <a:rPr lang="en-US" dirty="0"/>
            </a:br>
            <a:r>
              <a:rPr lang="en-US" dirty="0" smtClean="0"/>
              <a:t>Function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895600"/>
            <a:ext cx="8915400" cy="1466048"/>
          </a:xfrm>
        </p:spPr>
      </p:pic>
    </p:spTree>
    <p:extLst>
      <p:ext uri="{BB962C8B-B14F-4D97-AF65-F5344CB8AC3E}">
        <p14:creationId xmlns:p14="http://schemas.microsoft.com/office/powerpoint/2010/main" val="63496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Code and Intermediate Code </a:t>
            </a:r>
            <a:br>
              <a:rPr lang="en-US" dirty="0"/>
            </a:br>
            <a:r>
              <a:rPr lang="en-US" dirty="0"/>
              <a:t>Precedence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54728"/>
              </p:ext>
            </p:extLst>
          </p:nvPr>
        </p:nvGraphicFramePr>
        <p:xfrm>
          <a:off x="2589213" y="2133600"/>
          <a:ext cx="89154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Intermediate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n;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b;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c;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d;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z;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1;</a:t>
                      </a:r>
                    </a:p>
                    <a:p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2;</a:t>
                      </a:r>
                    </a:p>
                    <a:p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3;</a:t>
                      </a:r>
                    </a:p>
                    <a:p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4;</a:t>
                      </a:r>
                    </a:p>
                    <a:p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endParaRPr lang="mr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 z;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n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b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c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d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z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 1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 a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 2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 b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 3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 c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 4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 d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 z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a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b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c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d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MULTIPLY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SUBTRACTION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ADDITION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 z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z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1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Compiling and Execution</a:t>
            </a:r>
            <a:br>
              <a:rPr lang="en-US" dirty="0"/>
            </a:br>
            <a:r>
              <a:rPr lang="en-US" dirty="0"/>
              <a:t> Precedence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3750844"/>
            <a:ext cx="7636567" cy="910056"/>
          </a:xfrm>
        </p:spPr>
      </p:pic>
    </p:spTree>
    <p:extLst>
      <p:ext uri="{BB962C8B-B14F-4D97-AF65-F5344CB8AC3E}">
        <p14:creationId xmlns:p14="http://schemas.microsoft.com/office/powerpoint/2010/main" val="49598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and Intermediate Code </a:t>
            </a:r>
            <a:br>
              <a:rPr lang="en-US" dirty="0"/>
            </a:br>
            <a:r>
              <a:rPr lang="en-US" dirty="0"/>
              <a:t> Recursion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26489"/>
              </p:ext>
            </p:extLst>
          </p:nvPr>
        </p:nvGraphicFramePr>
        <p:xfrm>
          <a:off x="1739900" y="2133600"/>
          <a:ext cx="10299699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6889"/>
                <a:gridCol w="3849511"/>
                <a:gridCol w="35432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Intermediate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declare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50;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countBackwards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(n);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countBackwards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(n):</a:t>
                      </a:r>
                    </a:p>
                    <a:p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&gt;0):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print n;</a:t>
                      </a:r>
                    </a:p>
                    <a:p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n-1;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countBackwards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(n);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endif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endfunc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n</a:t>
                      </a:r>
                    </a:p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 50</a:t>
                      </a:r>
                    </a:p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de-DE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de-DE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CALL_countBackwards</a:t>
                      </a:r>
                      <a:endParaRPr lang="de-DE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DECLARE_countBackwards</a:t>
                      </a:r>
                      <a:endParaRPr lang="de-DE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FUNCTION_PARAM #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countBackwardsn</a:t>
                      </a:r>
                      <a:endParaRPr lang="de-DE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IF_1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#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countBackwardsn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 0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GREATER_THAN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CONDITION_END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#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countBackwardsn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#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countBackwardsn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 1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SUBTRACTION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 #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countBackwardsn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#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countBackwardsn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CALL_countBackwards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 IF_1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END_countBackwards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178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Compiling and Execution </a:t>
            </a:r>
            <a:br>
              <a:rPr lang="en-US" dirty="0"/>
            </a:br>
            <a:r>
              <a:rPr lang="en-US" dirty="0"/>
              <a:t> Recursion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2133600"/>
            <a:ext cx="8672512" cy="3778250"/>
          </a:xfrm>
        </p:spPr>
      </p:pic>
    </p:spTree>
    <p:extLst>
      <p:ext uri="{BB962C8B-B14F-4D97-AF65-F5344CB8AC3E}">
        <p14:creationId xmlns:p14="http://schemas.microsoft.com/office/powerpoint/2010/main" val="1340193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Other Data Types such as Float, Double,  Char, String </a:t>
            </a:r>
            <a:r>
              <a:rPr lang="en-US" sz="2400" dirty="0" err="1" smtClean="0"/>
              <a:t>etc</a:t>
            </a:r>
            <a:r>
              <a:rPr lang="en-US" sz="2400" dirty="0" smtClean="0"/>
              <a:t> can be implemented.</a:t>
            </a:r>
          </a:p>
          <a:p>
            <a:r>
              <a:rPr lang="en-US" sz="2400" dirty="0" smtClean="0"/>
              <a:t>Collective data types such as Array, Linked list, Hash maps, trees and Graphs can be implemented to try complex algorithms.</a:t>
            </a:r>
          </a:p>
          <a:p>
            <a:r>
              <a:rPr lang="en-US" sz="2400" dirty="0" smtClean="0"/>
              <a:t>Object Oriented Programming concepts could be implemented to incorporate concepts like inheritance,  Polymorphism </a:t>
            </a:r>
            <a:r>
              <a:rPr lang="en-US" sz="2400" dirty="0" err="1" smtClean="0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8257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939800"/>
            <a:ext cx="8623300" cy="4972050"/>
          </a:xfrm>
        </p:spPr>
      </p:pic>
    </p:spTree>
    <p:extLst>
      <p:ext uri="{BB962C8B-B14F-4D97-AF65-F5344CB8AC3E}">
        <p14:creationId xmlns:p14="http://schemas.microsoft.com/office/powerpoint/2010/main" val="163058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features of language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Integer Type</a:t>
            </a:r>
          </a:p>
          <a:p>
            <a:r>
              <a:rPr lang="en-US" sz="2800" dirty="0" smtClean="0"/>
              <a:t>Boolean Type</a:t>
            </a:r>
          </a:p>
          <a:p>
            <a:r>
              <a:rPr lang="en-US" sz="2800" dirty="0" smtClean="0"/>
              <a:t>Looping</a:t>
            </a:r>
          </a:p>
          <a:p>
            <a:r>
              <a:rPr lang="en-US" sz="2800" dirty="0" smtClean="0"/>
              <a:t>All Arithmetic operations (+, -, *, /,%)</a:t>
            </a:r>
          </a:p>
          <a:p>
            <a:r>
              <a:rPr lang="en-US" sz="2800" dirty="0" smtClean="0"/>
              <a:t>Precedence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8248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Features of Language(Extra </a:t>
            </a:r>
            <a:r>
              <a:rPr lang="en-US" dirty="0" smtClean="0"/>
              <a:t>Credits)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Nested Loops</a:t>
            </a:r>
          </a:p>
          <a:p>
            <a:r>
              <a:rPr lang="en-US" sz="2800" dirty="0" smtClean="0"/>
              <a:t>Functions</a:t>
            </a:r>
          </a:p>
          <a:p>
            <a:r>
              <a:rPr lang="en-US" sz="2800" dirty="0" smtClean="0"/>
              <a:t>Recursion</a:t>
            </a:r>
          </a:p>
          <a:p>
            <a:r>
              <a:rPr lang="en-US" sz="2800" dirty="0" smtClean="0"/>
              <a:t>Conditional expressions</a:t>
            </a:r>
          </a:p>
          <a:p>
            <a:r>
              <a:rPr lang="en-US" sz="2800" dirty="0" smtClean="0"/>
              <a:t>Boolean expression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3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Control </a:t>
            </a:r>
            <a:r>
              <a:rPr lang="en-US" dirty="0" smtClean="0"/>
              <a:t>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27252"/>
              </p:ext>
            </p:extLst>
          </p:nvPr>
        </p:nvGraphicFramePr>
        <p:xfrm>
          <a:off x="254000" y="2133600"/>
          <a:ext cx="119380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579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320800"/>
            <a:ext cx="11506200" cy="5378320"/>
          </a:xfrm>
        </p:spPr>
      </p:pic>
    </p:spTree>
    <p:extLst>
      <p:ext uri="{BB962C8B-B14F-4D97-AF65-F5344CB8AC3E}">
        <p14:creationId xmlns:p14="http://schemas.microsoft.com/office/powerpoint/2010/main" val="91738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133600"/>
            <a:ext cx="8930321" cy="3778250"/>
          </a:xfrm>
        </p:spPr>
      </p:pic>
    </p:spTree>
    <p:extLst>
      <p:ext uri="{BB962C8B-B14F-4D97-AF65-F5344CB8AC3E}">
        <p14:creationId xmlns:p14="http://schemas.microsoft.com/office/powerpoint/2010/main" val="65988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2100" y="2133600"/>
            <a:ext cx="8672512" cy="3777622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DECL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/>
              <a:t>Int</a:t>
            </a:r>
            <a:r>
              <a:rPr lang="en-US" sz="2000" dirty="0" smtClean="0"/>
              <a:t> a;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/>
              <a:t>Int</a:t>
            </a:r>
            <a:r>
              <a:rPr lang="en-US" sz="2000" dirty="0" smtClean="0"/>
              <a:t> b;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Begin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a = 1;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b</a:t>
            </a:r>
            <a:r>
              <a:rPr lang="en-US" sz="2000" dirty="0" smtClean="0"/>
              <a:t> = 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Print a;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Print b;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97863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Addition</a:t>
            </a:r>
          </a:p>
          <a:p>
            <a:r>
              <a:rPr lang="en-US" sz="3200" dirty="0" smtClean="0"/>
              <a:t>Functions</a:t>
            </a:r>
          </a:p>
          <a:p>
            <a:r>
              <a:rPr lang="en-US" sz="3200" dirty="0" smtClean="0"/>
              <a:t>Precedence</a:t>
            </a:r>
          </a:p>
          <a:p>
            <a:r>
              <a:rPr lang="en-US" sz="3200" dirty="0" smtClean="0"/>
              <a:t>Recursion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8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425" y="433610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Code and Intermediate Code </a:t>
            </a:r>
            <a:br>
              <a:rPr lang="en-US" dirty="0" smtClean="0"/>
            </a:br>
            <a:r>
              <a:rPr lang="en-US" dirty="0" smtClean="0"/>
              <a:t>Addition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292128"/>
              </p:ext>
            </p:extLst>
          </p:nvPr>
        </p:nvGraphicFramePr>
        <p:xfrm>
          <a:off x="1866900" y="1714500"/>
          <a:ext cx="7581899" cy="444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500"/>
                <a:gridCol w="4597399"/>
              </a:tblGrid>
              <a:tr h="40942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Intermediate Code</a:t>
                      </a:r>
                      <a:endParaRPr lang="en-US" dirty="0"/>
                    </a:p>
                  </a:txBody>
                  <a:tcPr/>
                </a:tc>
              </a:tr>
              <a:tr h="403812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declare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a;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b;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c;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8;</a:t>
                      </a:r>
                    </a:p>
                    <a:p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2;</a:t>
                      </a:r>
                    </a:p>
                    <a:p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 c;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a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b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c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 8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 a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 2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 b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a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b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ADDITION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 c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c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1834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205</TotalTime>
  <Words>515</Words>
  <Application>Microsoft Macintosh PowerPoint</Application>
  <PresentationFormat>Widescreen</PresentationFormat>
  <Paragraphs>214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Century Gothic</vt:lpstr>
      <vt:lpstr>Mangal</vt:lpstr>
      <vt:lpstr>Wingdings 3</vt:lpstr>
      <vt:lpstr>Arial</vt:lpstr>
      <vt:lpstr>Wisp</vt:lpstr>
      <vt:lpstr>SIMPLE</vt:lpstr>
      <vt:lpstr>Basic features of language….</vt:lpstr>
      <vt:lpstr>Extra Features of Language(Extra Credits)</vt:lpstr>
      <vt:lpstr>Language Control Flow</vt:lpstr>
      <vt:lpstr>Grammer</vt:lpstr>
      <vt:lpstr>Compiler</vt:lpstr>
      <vt:lpstr>Syntactical Structure</vt:lpstr>
      <vt:lpstr>Sample Programs</vt:lpstr>
      <vt:lpstr>Code and Intermediate Code  Addition </vt:lpstr>
      <vt:lpstr>Compiling and Execution Addition</vt:lpstr>
      <vt:lpstr>Code and Intermediate Code  Function </vt:lpstr>
      <vt:lpstr>Compiling and Execution Function</vt:lpstr>
      <vt:lpstr>Code and Intermediate Code  Precedence </vt:lpstr>
      <vt:lpstr>Compiling and Execution  Precedence</vt:lpstr>
      <vt:lpstr>Code and Intermediate Code   Recursion</vt:lpstr>
      <vt:lpstr>Compiling and Execution   Recursion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prashansa .</dc:creator>
  <cp:lastModifiedBy>prashansa .</cp:lastModifiedBy>
  <cp:revision>43</cp:revision>
  <dcterms:created xsi:type="dcterms:W3CDTF">2019-04-26T21:52:41Z</dcterms:created>
  <dcterms:modified xsi:type="dcterms:W3CDTF">2019-04-27T19:29:42Z</dcterms:modified>
</cp:coreProperties>
</file>