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8274"/>
            <a:ext cx="8825658" cy="979715"/>
          </a:xfrm>
        </p:spPr>
        <p:txBody>
          <a:bodyPr/>
          <a:lstStyle/>
          <a:p>
            <a:r>
              <a:rPr lang="en-US" altLang="en-US" sz="4000" dirty="0" smtClean="0"/>
              <a:t>				</a:t>
            </a:r>
            <a:r>
              <a:rPr lang="en-US" altLang="en-US" sz="6000" b="1" dirty="0" smtClean="0"/>
              <a:t>Face  Detection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658" y="2416629"/>
            <a:ext cx="8825658" cy="394498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				Artificial  intelligence Lab </a:t>
            </a:r>
          </a:p>
          <a:p>
            <a:r>
              <a:rPr lang="en-US" dirty="0"/>
              <a:t>	</a:t>
            </a:r>
            <a:r>
              <a:rPr lang="en-US" dirty="0" smtClean="0"/>
              <a:t>								cse-418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4" y="2560320"/>
            <a:ext cx="4794069" cy="2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4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9063"/>
            <a:ext cx="10719183" cy="3707674"/>
          </a:xfrm>
        </p:spPr>
        <p:txBody>
          <a:bodyPr/>
          <a:lstStyle/>
          <a:p>
            <a:r>
              <a:rPr lang="en-GB" dirty="0"/>
              <a:t>Our project cannot detect the faces accurately in low </a:t>
            </a:r>
            <a:r>
              <a:rPr lang="en-GB" dirty="0" smtClean="0"/>
              <a:t>light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77" y="2707957"/>
            <a:ext cx="6029325" cy="32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6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project can only detect the faces</a:t>
            </a:r>
            <a:r>
              <a:rPr lang="en-GB" dirty="0" smtClean="0"/>
              <a:t>. Not </a:t>
            </a:r>
            <a:r>
              <a:rPr lang="en-GB" dirty="0"/>
              <a:t>find out the matched faces that stored in the dataset. So we will try to do that in </a:t>
            </a:r>
            <a:r>
              <a:rPr lang="en-GB" dirty="0" smtClean="0"/>
              <a:t>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   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598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Tonmoy</a:t>
            </a:r>
            <a:r>
              <a:rPr lang="en-US" dirty="0" smtClean="0"/>
              <a:t> </a:t>
            </a:r>
            <a:r>
              <a:rPr lang="en-US" dirty="0" err="1" smtClean="0"/>
              <a:t>sarker</a:t>
            </a:r>
            <a:r>
              <a:rPr lang="en-US" dirty="0" smtClean="0"/>
              <a:t> (161412347)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manwar</a:t>
            </a:r>
            <a:r>
              <a:rPr lang="en-US" dirty="0" smtClean="0"/>
              <a:t> (161412323)</a:t>
            </a:r>
          </a:p>
          <a:p>
            <a:r>
              <a:rPr lang="en-US" dirty="0" err="1" smtClean="0"/>
              <a:t>Saiful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 (161412322)</a:t>
            </a:r>
          </a:p>
          <a:p>
            <a:r>
              <a:rPr lang="en-US" dirty="0" err="1" smtClean="0"/>
              <a:t>Shamim</a:t>
            </a:r>
            <a:r>
              <a:rPr lang="en-US" dirty="0" smtClean="0"/>
              <a:t> al </a:t>
            </a:r>
            <a:r>
              <a:rPr lang="en-US" dirty="0" err="1" smtClean="0"/>
              <a:t>mamun</a:t>
            </a:r>
            <a:r>
              <a:rPr lang="en-US" dirty="0" smtClean="0"/>
              <a:t> (161412340)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</a:t>
            </a:r>
            <a:r>
              <a:rPr lang="en-US" dirty="0"/>
              <a:t>Objectives</a:t>
            </a:r>
          </a:p>
          <a:p>
            <a:r>
              <a:rPr lang="en-GB" dirty="0"/>
              <a:t>•What is Face Detection?</a:t>
            </a:r>
            <a:endParaRPr lang="en-US" dirty="0"/>
          </a:p>
          <a:p>
            <a:r>
              <a:rPr lang="en-GB" dirty="0"/>
              <a:t>•</a:t>
            </a:r>
            <a:r>
              <a:rPr lang="en-US" dirty="0"/>
              <a:t>Face detection and Recognition</a:t>
            </a:r>
          </a:p>
          <a:p>
            <a:r>
              <a:rPr lang="en-GB" dirty="0"/>
              <a:t>•Why we chose Face Detection Project?</a:t>
            </a:r>
          </a:p>
          <a:p>
            <a:r>
              <a:rPr lang="en-GB" dirty="0"/>
              <a:t>•</a:t>
            </a:r>
            <a:r>
              <a:rPr lang="en-US" dirty="0"/>
              <a:t>Methodology</a:t>
            </a:r>
            <a:endParaRPr lang="en-GB" dirty="0"/>
          </a:p>
          <a:p>
            <a:r>
              <a:rPr lang="en-GB" dirty="0"/>
              <a:t>•Limitation</a:t>
            </a:r>
          </a:p>
          <a:p>
            <a:r>
              <a:rPr lang="en-GB" dirty="0"/>
              <a:t>•Future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89372"/>
          </a:xfrm>
        </p:spPr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5817"/>
            <a:ext cx="8825659" cy="3563983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dirty="0"/>
              <a:t>Survey major face detection works</a:t>
            </a:r>
          </a:p>
          <a:p>
            <a:pPr lvl="1"/>
            <a:r>
              <a:rPr lang="en-US" altLang="en-US" sz="3200" dirty="0" smtClean="0"/>
              <a:t>Future </a:t>
            </a:r>
            <a:r>
              <a:rPr lang="en-US" altLang="en-US" sz="3200" dirty="0"/>
              <a:t>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150934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Face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9626"/>
            <a:ext cx="8825659" cy="3416300"/>
          </a:xfrm>
        </p:spPr>
        <p:txBody>
          <a:bodyPr/>
          <a:lstStyle/>
          <a:p>
            <a:r>
              <a:rPr lang="en-GB" dirty="0">
                <a:latin typeface="Century Gothic (Headings)"/>
              </a:rPr>
              <a:t>Face detection is a computer technology being used in a variety of applications that identifies human faces in digital images.</a:t>
            </a:r>
          </a:p>
          <a:p>
            <a:r>
              <a:rPr lang="en-GB" dirty="0">
                <a:latin typeface="Century Gothic (Headings)"/>
              </a:rPr>
              <a:t>It detects facial features and ignores anything else, such as buildings, trees and bodies.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22" y="3984171"/>
            <a:ext cx="4078877" cy="26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4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 and </a:t>
            </a:r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</a:t>
            </a:r>
            <a:r>
              <a:rPr lang="en-GB" dirty="0" smtClean="0"/>
              <a:t>detection is a broader term than face recognition. Face detection just means that a system is able to identify that there is a human face present in an image or video or real time.</a:t>
            </a:r>
          </a:p>
          <a:p>
            <a:r>
              <a:rPr lang="en-GB" dirty="0" smtClean="0"/>
              <a:t>Face </a:t>
            </a:r>
            <a:r>
              <a:rPr lang="en-GB" dirty="0"/>
              <a:t>detection has several applications, only one of which is facial </a:t>
            </a:r>
            <a:r>
              <a:rPr lang="en-GB" dirty="0" smtClean="0"/>
              <a:t>recognition.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34" y="4088674"/>
            <a:ext cx="4237128" cy="18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face 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65595" cy="3416300"/>
          </a:xfrm>
        </p:spPr>
        <p:txBody>
          <a:bodyPr/>
          <a:lstStyle/>
          <a:p>
            <a:r>
              <a:rPr lang="en-US" dirty="0" smtClean="0"/>
              <a:t>It goes with modern era such as while we an unlock a device like mobile phone .</a:t>
            </a:r>
          </a:p>
          <a:p>
            <a:r>
              <a:rPr lang="en-US" dirty="0" smtClean="0"/>
              <a:t> security maintenance</a:t>
            </a:r>
          </a:p>
          <a:p>
            <a:r>
              <a:rPr lang="en-US" dirty="0" smtClean="0"/>
              <a:t>Not common like java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3605349"/>
            <a:ext cx="3709850" cy="22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tools:</a:t>
            </a:r>
          </a:p>
          <a:p>
            <a:r>
              <a:rPr lang="en-GB" dirty="0"/>
              <a:t>                        </a:t>
            </a:r>
          </a:p>
          <a:p>
            <a:r>
              <a:rPr lang="en-GB" dirty="0"/>
              <a:t>                        </a:t>
            </a:r>
            <a:r>
              <a:rPr lang="en-GB" dirty="0" err="1" smtClean="0"/>
              <a:t>OpenCV</a:t>
            </a:r>
            <a:endParaRPr lang="en-GB" dirty="0"/>
          </a:p>
          <a:p>
            <a:r>
              <a:rPr lang="en-GB" dirty="0"/>
              <a:t>                        </a:t>
            </a:r>
            <a:r>
              <a:rPr lang="en-GB" dirty="0" smtClean="0"/>
              <a:t>Python </a:t>
            </a:r>
            <a:r>
              <a:rPr lang="en-GB" dirty="0"/>
              <a:t>IDLE</a:t>
            </a:r>
          </a:p>
          <a:p>
            <a:r>
              <a:rPr lang="en-GB" dirty="0"/>
              <a:t>                        </a:t>
            </a:r>
            <a:r>
              <a:rPr lang="en-GB" dirty="0" smtClean="0"/>
              <a:t>Laptop(with </a:t>
            </a:r>
            <a:r>
              <a:rPr lang="en-GB" dirty="0"/>
              <a:t>web </a:t>
            </a:r>
            <a:r>
              <a:rPr lang="en-GB" dirty="0" smtClean="0"/>
              <a:t>cam)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68434"/>
            <a:ext cx="8825659" cy="385136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Face detection is performed by using </a:t>
            </a:r>
            <a:r>
              <a:rPr lang="en-GB" dirty="0" smtClean="0"/>
              <a:t>classifiers</a:t>
            </a:r>
            <a:r>
              <a:rPr lang="en-GB" dirty="0"/>
              <a:t>. A classier is essentially an algorithm that decides whether a given image is positive(face) or negative(not a face). A classier needs to be trained on thousands of images</a:t>
            </a:r>
          </a:p>
          <a:p>
            <a:r>
              <a:rPr lang="en-GB" dirty="0"/>
              <a:t>with and without faces.</a:t>
            </a:r>
          </a:p>
          <a:p>
            <a:endParaRPr lang="en-GB" dirty="0"/>
          </a:p>
          <a:p>
            <a:r>
              <a:rPr lang="en-GB" dirty="0"/>
              <a:t>Fortunately, </a:t>
            </a:r>
            <a:r>
              <a:rPr lang="en-GB" dirty="0" err="1"/>
              <a:t>OpenCV</a:t>
            </a:r>
            <a:r>
              <a:rPr lang="en-GB" dirty="0"/>
              <a:t> already have  pre-trained</a:t>
            </a:r>
          </a:p>
          <a:p>
            <a:r>
              <a:rPr lang="en-GB" dirty="0"/>
              <a:t>face detection </a:t>
            </a:r>
            <a:r>
              <a:rPr lang="en-GB" dirty="0" smtClean="0"/>
              <a:t>classifiers</a:t>
            </a:r>
            <a:r>
              <a:rPr lang="en-GB" dirty="0"/>
              <a:t>, which can be used in  our program.</a:t>
            </a:r>
          </a:p>
          <a:p>
            <a:r>
              <a:rPr lang="en-GB" dirty="0"/>
              <a:t>The two </a:t>
            </a:r>
            <a:r>
              <a:rPr lang="en-GB" dirty="0" smtClean="0"/>
              <a:t>classifiers </a:t>
            </a:r>
            <a:r>
              <a:rPr lang="en-GB" dirty="0"/>
              <a:t>are:</a:t>
            </a:r>
          </a:p>
          <a:p>
            <a:r>
              <a:rPr lang="en-GB" dirty="0"/>
              <a:t> </a:t>
            </a:r>
            <a:r>
              <a:rPr lang="en-GB" dirty="0" err="1"/>
              <a:t>Haar</a:t>
            </a:r>
            <a:r>
              <a:rPr lang="en-GB" dirty="0"/>
              <a:t> Classier and</a:t>
            </a:r>
          </a:p>
          <a:p>
            <a:r>
              <a:rPr lang="en-GB" dirty="0"/>
              <a:t> Local Binary Pattern(LBP) classier.</a:t>
            </a:r>
          </a:p>
          <a:p>
            <a:endParaRPr lang="en-GB" dirty="0"/>
          </a:p>
          <a:p>
            <a:r>
              <a:rPr lang="en-GB" dirty="0"/>
              <a:t>In our project, we use the </a:t>
            </a:r>
            <a:r>
              <a:rPr lang="en-GB" i="1" dirty="0" err="1"/>
              <a:t>haarcascade_frontalface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4232366"/>
            <a:ext cx="3500846" cy="17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299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Century Gothic (Headings)</vt:lpstr>
      <vt:lpstr>Wingdings 3</vt:lpstr>
      <vt:lpstr>Ion Boardroom</vt:lpstr>
      <vt:lpstr>    Face  Detection</vt:lpstr>
      <vt:lpstr>Team members </vt:lpstr>
      <vt:lpstr>Contents:</vt:lpstr>
      <vt:lpstr>Objectives </vt:lpstr>
      <vt:lpstr>What is Face Detection?</vt:lpstr>
      <vt:lpstr>Face detection and Recognition</vt:lpstr>
      <vt:lpstr>Why face detection </vt:lpstr>
      <vt:lpstr>Methodology</vt:lpstr>
      <vt:lpstr>Methodology</vt:lpstr>
      <vt:lpstr>Limitation</vt:lpstr>
      <vt:lpstr>Future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 Detection</dc:title>
  <dc:creator>Windows User</dc:creator>
  <cp:lastModifiedBy>Windows User</cp:lastModifiedBy>
  <cp:revision>10</cp:revision>
  <dcterms:created xsi:type="dcterms:W3CDTF">2019-07-15T07:48:29Z</dcterms:created>
  <dcterms:modified xsi:type="dcterms:W3CDTF">2019-07-15T09:55:09Z</dcterms:modified>
</cp:coreProperties>
</file>