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8" r:id="rId4"/>
    <p:sldMasterId id="2147483729" r:id="rId5"/>
    <p:sldMasterId id="214748373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Oswald Medium"/>
      <p:regular r:id="rId22"/>
      <p:bold r:id="rId23"/>
    </p:embeddedFont>
    <p:embeddedFont>
      <p:font typeface="Roboto"/>
      <p:regular r:id="rId24"/>
      <p:bold r:id="rId25"/>
      <p:italic r:id="rId26"/>
      <p:boldItalic r:id="rId27"/>
    </p:embeddedFont>
    <p:embeddedFont>
      <p:font typeface="Palanquin Dark"/>
      <p:regular r:id="rId28"/>
      <p:bold r:id="rId29"/>
    </p:embeddedFont>
    <p:embeddedFont>
      <p:font typeface="Cabin"/>
      <p:regular r:id="rId30"/>
      <p:bold r:id="rId31"/>
      <p:italic r:id="rId32"/>
      <p:boldItalic r:id="rId33"/>
    </p:embeddedFont>
    <p:embeddedFont>
      <p:font typeface="Vazirmatn"/>
      <p:regular r:id="rId34"/>
      <p:bold r:id="rId35"/>
    </p:embeddedFont>
    <p:embeddedFont>
      <p:font typeface="Oswald"/>
      <p:regular r:id="rId36"/>
      <p:bold r:id="rId37"/>
    </p:embeddedFont>
    <p:embeddedFont>
      <p:font typeface="Cabin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abinMedium-italic.fntdata"/><Relationship Id="rId20" Type="http://schemas.openxmlformats.org/officeDocument/2006/relationships/slide" Target="slides/slide13.xml"/><Relationship Id="rId41" Type="http://schemas.openxmlformats.org/officeDocument/2006/relationships/font" Target="fonts/CabinMedium-boldItalic.fntdata"/><Relationship Id="rId22" Type="http://schemas.openxmlformats.org/officeDocument/2006/relationships/font" Target="fonts/OswaldMedium-regular.fntdata"/><Relationship Id="rId21" Type="http://schemas.openxmlformats.org/officeDocument/2006/relationships/slide" Target="slides/slide14.xml"/><Relationship Id="rId24" Type="http://schemas.openxmlformats.org/officeDocument/2006/relationships/font" Target="fonts/Roboto-regular.fntdata"/><Relationship Id="rId23" Type="http://schemas.openxmlformats.org/officeDocument/2006/relationships/font" Target="fonts/Oswald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alanquinDark-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alanquinDark-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Cabin-bold.fntdata"/><Relationship Id="rId30" Type="http://schemas.openxmlformats.org/officeDocument/2006/relationships/font" Target="fonts/Cabin-regular.fntdata"/><Relationship Id="rId11" Type="http://schemas.openxmlformats.org/officeDocument/2006/relationships/slide" Target="slides/slide4.xml"/><Relationship Id="rId33" Type="http://schemas.openxmlformats.org/officeDocument/2006/relationships/font" Target="fonts/Cabin-boldItalic.fntdata"/><Relationship Id="rId10" Type="http://schemas.openxmlformats.org/officeDocument/2006/relationships/slide" Target="slides/slide3.xml"/><Relationship Id="rId32" Type="http://schemas.openxmlformats.org/officeDocument/2006/relationships/font" Target="fonts/Cabin-italic.fntdata"/><Relationship Id="rId13" Type="http://schemas.openxmlformats.org/officeDocument/2006/relationships/slide" Target="slides/slide6.xml"/><Relationship Id="rId35" Type="http://schemas.openxmlformats.org/officeDocument/2006/relationships/font" Target="fonts/Vazirmatn-bold.fntdata"/><Relationship Id="rId12" Type="http://schemas.openxmlformats.org/officeDocument/2006/relationships/slide" Target="slides/slide5.xml"/><Relationship Id="rId34" Type="http://schemas.openxmlformats.org/officeDocument/2006/relationships/font" Target="fonts/Vazirmatn-regular.fntdata"/><Relationship Id="rId15" Type="http://schemas.openxmlformats.org/officeDocument/2006/relationships/slide" Target="slides/slide8.xml"/><Relationship Id="rId37" Type="http://schemas.openxmlformats.org/officeDocument/2006/relationships/font" Target="fonts/Oswald-bold.fntdata"/><Relationship Id="rId14" Type="http://schemas.openxmlformats.org/officeDocument/2006/relationships/slide" Target="slides/slide7.xml"/><Relationship Id="rId36" Type="http://schemas.openxmlformats.org/officeDocument/2006/relationships/font" Target="fonts/Oswald-regular.fntdata"/><Relationship Id="rId17" Type="http://schemas.openxmlformats.org/officeDocument/2006/relationships/slide" Target="slides/slide10.xml"/><Relationship Id="rId39" Type="http://schemas.openxmlformats.org/officeDocument/2006/relationships/font" Target="fonts/CabinMedium-bold.fntdata"/><Relationship Id="rId16" Type="http://schemas.openxmlformats.org/officeDocument/2006/relationships/slide" Target="slides/slide9.xml"/><Relationship Id="rId38" Type="http://schemas.openxmlformats.org/officeDocument/2006/relationships/font" Target="fonts/CabinMedium-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180cda53e8b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180cda53e8b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20faa740c7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20faa740c7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500">
                <a:solidFill>
                  <a:schemeClr val="dk1"/>
                </a:solidFill>
                <a:latin typeface="Vazirmatn"/>
                <a:ea typeface="Vazirmatn"/>
                <a:cs typeface="Vazirmatn"/>
                <a:sym typeface="Vazirmatn"/>
              </a:rPr>
              <a:t>مثلا در کانتکست date format الکترا با قاطعیت میگه که توکن after فیک بوده. و با برت هم اگر چک کنیم و after رو مسک کنیم، اولین پیشنهادش and هست نه after.</a:t>
            </a:r>
            <a:endParaRPr sz="1500">
              <a:solidFill>
                <a:schemeClr val="dk1"/>
              </a:solidFill>
              <a:latin typeface="Vazirmatn"/>
              <a:ea typeface="Vazirmatn"/>
              <a:cs typeface="Vazirmatn"/>
              <a:sym typeface="Vazirmatn"/>
            </a:endParaRPr>
          </a:p>
          <a:p>
            <a:pPr indent="0" lvl="0" marL="0" rtl="1" algn="r">
              <a:spcBef>
                <a:spcPts val="0"/>
              </a:spcBef>
              <a:spcAft>
                <a:spcPts val="0"/>
              </a:spcAft>
              <a:buClr>
                <a:schemeClr val="dk1"/>
              </a:buClr>
              <a:buSzPts val="1100"/>
              <a:buFont typeface="Arial"/>
              <a:buNone/>
            </a:pPr>
            <a:r>
              <a:rPr lang="en" sz="1500">
                <a:solidFill>
                  <a:schemeClr val="dk1"/>
                </a:solidFill>
                <a:latin typeface="Vazirmatn"/>
                <a:ea typeface="Vazirmatn"/>
                <a:cs typeface="Vazirmatn"/>
                <a:sym typeface="Vazirmatn"/>
              </a:rPr>
              <a:t>این نشون میده که مقدار تنهای لوجیت الکترا برای بررسی های ما کافی نیست.</a:t>
            </a:r>
            <a:endParaRPr sz="1500">
              <a:solidFill>
                <a:schemeClr val="dk1"/>
              </a:solidFill>
              <a:latin typeface="Vazirmatn"/>
              <a:ea typeface="Vazirmatn"/>
              <a:cs typeface="Vazirmatn"/>
              <a:sym typeface="Vazirmat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20faa740c7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20faa740c7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500">
                <a:solidFill>
                  <a:schemeClr val="dk1"/>
                </a:solidFill>
                <a:latin typeface="Vazirmatn"/>
                <a:ea typeface="Vazirmatn"/>
                <a:cs typeface="Vazirmatn"/>
                <a:sym typeface="Vazirmatn"/>
              </a:rPr>
              <a:t>به جای مقدار لوجیت ها، ما باید اختلاف لوجیت جملات واقعی و جملات فیک رو محاسبه کنیم که در این شکلها داریم.</a:t>
            </a:r>
            <a:endParaRPr sz="1500">
              <a:solidFill>
                <a:schemeClr val="dk1"/>
              </a:solidFill>
              <a:latin typeface="Vazirmatn"/>
              <a:ea typeface="Vazirmatn"/>
              <a:cs typeface="Vazirmatn"/>
              <a:sym typeface="Vazirmatn"/>
            </a:endParaRPr>
          </a:p>
          <a:p>
            <a:pPr indent="0" lvl="0" marL="0" rtl="1" algn="r">
              <a:spcBef>
                <a:spcPts val="0"/>
              </a:spcBef>
              <a:spcAft>
                <a:spcPts val="0"/>
              </a:spcAft>
              <a:buNone/>
            </a:pPr>
            <a:r>
              <a:rPr lang="en" sz="1500">
                <a:solidFill>
                  <a:schemeClr val="dk1"/>
                </a:solidFill>
                <a:latin typeface="Vazirmatn"/>
                <a:ea typeface="Vazirmatn"/>
                <a:cs typeface="Vazirmatn"/>
                <a:sym typeface="Vazirmatn"/>
              </a:rPr>
              <a:t>هر چی اختلاف مثبت تر باشه یعنی مدل راحت تونسته فاصله بندازه بین جملات درست و غلط مثل </a:t>
            </a:r>
            <a:br>
              <a:rPr lang="en" sz="1500">
                <a:solidFill>
                  <a:schemeClr val="dk1"/>
                </a:solidFill>
                <a:latin typeface="Vazirmatn"/>
                <a:ea typeface="Vazirmatn"/>
                <a:cs typeface="Vazirmatn"/>
                <a:sym typeface="Vazirmatn"/>
              </a:rPr>
            </a:br>
            <a:r>
              <a:rPr lang="en" sz="1900">
                <a:solidFill>
                  <a:schemeClr val="dk1"/>
                </a:solidFill>
                <a:highlight>
                  <a:srgbClr val="FFC64E"/>
                </a:highlight>
                <a:latin typeface="Palanquin Dark"/>
                <a:ea typeface="Palanquin Dark"/>
                <a:cs typeface="Palanquin Dark"/>
                <a:sym typeface="Palanquin Dark"/>
              </a:rPr>
              <a:t>American</a:t>
            </a:r>
            <a:r>
              <a:rPr lang="en" sz="1900">
                <a:solidFill>
                  <a:schemeClr val="dk1"/>
                </a:solidFill>
                <a:latin typeface="Palanquin Dark"/>
                <a:ea typeface="Palanquin Dark"/>
                <a:cs typeface="Palanquin Dark"/>
                <a:sym typeface="Palanquin Dark"/>
              </a:rPr>
              <a:t>/</a:t>
            </a:r>
            <a:r>
              <a:rPr lang="en" sz="1900">
                <a:solidFill>
                  <a:schemeClr val="dk1"/>
                </a:solidFill>
                <a:highlight>
                  <a:srgbClr val="93C47D"/>
                </a:highlight>
                <a:latin typeface="Palanquin Dark"/>
                <a:ea typeface="Palanquin Dark"/>
                <a:cs typeface="Palanquin Dark"/>
                <a:sym typeface="Palanquin Dark"/>
              </a:rPr>
              <a:t>Iranian</a:t>
            </a:r>
            <a:r>
              <a:rPr lang="en" sz="1900">
                <a:solidFill>
                  <a:schemeClr val="dk1"/>
                </a:solidFill>
                <a:latin typeface="Palanquin Dark"/>
                <a:ea typeface="Palanquin Dark"/>
                <a:cs typeface="Palanquin Dark"/>
                <a:sym typeface="Palanquin Dark"/>
              </a:rPr>
              <a:t> people dry their wet clothes in the </a:t>
            </a:r>
            <a:r>
              <a:rPr lang="en" sz="1900">
                <a:solidFill>
                  <a:schemeClr val="dk1"/>
                </a:solidFill>
                <a:highlight>
                  <a:srgbClr val="FFC64E"/>
                </a:highlight>
                <a:latin typeface="Palanquin Dark"/>
                <a:ea typeface="Palanquin Dark"/>
                <a:cs typeface="Palanquin Dark"/>
                <a:sym typeface="Palanquin Dark"/>
              </a:rPr>
              <a:t>machines</a:t>
            </a:r>
            <a:r>
              <a:rPr lang="en" sz="1900">
                <a:solidFill>
                  <a:schemeClr val="dk1"/>
                </a:solidFill>
                <a:latin typeface="Palanquin Dark"/>
                <a:ea typeface="Palanquin Dark"/>
                <a:cs typeface="Palanquin Dark"/>
                <a:sym typeface="Palanquin Dark"/>
              </a:rPr>
              <a:t>/</a:t>
            </a:r>
            <a:r>
              <a:rPr lang="en" sz="1900">
                <a:solidFill>
                  <a:schemeClr val="dk1"/>
                </a:solidFill>
                <a:highlight>
                  <a:srgbClr val="93C47D"/>
                </a:highlight>
                <a:latin typeface="Palanquin Dark"/>
                <a:ea typeface="Palanquin Dark"/>
                <a:cs typeface="Palanquin Dark"/>
                <a:sym typeface="Palanquin Dark"/>
              </a:rPr>
              <a:t>sun</a:t>
            </a:r>
            <a:br>
              <a:rPr lang="en" sz="1900">
                <a:solidFill>
                  <a:schemeClr val="dk1"/>
                </a:solidFill>
                <a:highlight>
                  <a:srgbClr val="93C47D"/>
                </a:highlight>
                <a:latin typeface="Palanquin Dark"/>
                <a:ea typeface="Palanquin Dark"/>
                <a:cs typeface="Palanquin Dark"/>
                <a:sym typeface="Palanquin Dark"/>
              </a:rPr>
            </a:br>
            <a:r>
              <a:rPr lang="en" sz="1700">
                <a:solidFill>
                  <a:schemeClr val="dk1"/>
                </a:solidFill>
                <a:latin typeface="Vazirmatn"/>
                <a:ea typeface="Vazirmatn"/>
                <a:cs typeface="Vazirmatn"/>
                <a:sym typeface="Vazirmatn"/>
              </a:rPr>
              <a:t>که توش بین جملات درست و غلط فاصله لوجیت حدود 0.8 هست.</a:t>
            </a:r>
            <a:endParaRPr sz="1700">
              <a:solidFill>
                <a:schemeClr val="dk1"/>
              </a:solidFill>
              <a:latin typeface="Vazirmatn"/>
              <a:ea typeface="Vazirmatn"/>
              <a:cs typeface="Vazirmatn"/>
              <a:sym typeface="Vazirmatn"/>
            </a:endParaRPr>
          </a:p>
          <a:p>
            <a:pPr indent="0" lvl="0" marL="0" rtl="1" algn="r">
              <a:spcBef>
                <a:spcPts val="0"/>
              </a:spcBef>
              <a:spcAft>
                <a:spcPts val="0"/>
              </a:spcAft>
              <a:buClr>
                <a:schemeClr val="dk1"/>
              </a:buClr>
              <a:buSzPts val="1100"/>
              <a:buFont typeface="Arial"/>
              <a:buNone/>
            </a:pPr>
            <a:r>
              <a:rPr lang="en" sz="1700">
                <a:solidFill>
                  <a:schemeClr val="dk1"/>
                </a:solidFill>
                <a:latin typeface="Vazirmatn"/>
                <a:ea typeface="Vazirmatn"/>
                <a:cs typeface="Vazirmatn"/>
                <a:sym typeface="Vazirmatn"/>
              </a:rPr>
              <a:t>این نمودار رو برای جفت کانتکست و کشور هم کشیدیم که مثلا میبینیم در مورد broom usage در united states مدل فاصله خیلی زیادی بین جمله درست و غلط فرض کرده.</a:t>
            </a:r>
            <a:endParaRPr sz="1700">
              <a:solidFill>
                <a:schemeClr val="dk1"/>
              </a:solidFill>
              <a:latin typeface="Vazirmatn"/>
              <a:ea typeface="Vazirmatn"/>
              <a:cs typeface="Vazirmatn"/>
              <a:sym typeface="Vazirmat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1c443e36a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1c443e36a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700">
                <a:solidFill>
                  <a:schemeClr val="dk1"/>
                </a:solidFill>
                <a:latin typeface="Vazirmatn"/>
                <a:ea typeface="Vazirmatn"/>
                <a:cs typeface="Vazirmatn"/>
                <a:sym typeface="Vazirmatn"/>
              </a:rPr>
              <a:t>از طرفی تحلیل روی کشورها رو هم دقیقتر انجام دادیم و به ترتیب میبینیم که الکترا بین جملات درست و غلط india تونسته بیشترین فاصله رو بندازه و بعد از اون united states که این تحلیلها رو داریم با زبون united states انجام میدیم. همونطور که در پیپر دیتاست اصلی هم اشاره شده بود، اتفاقات فرهنگی در یک کشور بعضی وقتها انقدر بدیهی هستند که در زبون خود اون فرهنگ پیدا نمیشن، بلکه در زبونهای دیگه بیشتر توضیح داده میشن. البته فاصله های بعدی در کشورهای Kenya China Iran است که می تواند از کمبود دانش الکترا در مورد این کشورها باشد.</a:t>
            </a:r>
            <a:endParaRPr sz="1700">
              <a:solidFill>
                <a:schemeClr val="dk1"/>
              </a:solidFill>
              <a:latin typeface="Vazirmatn"/>
              <a:ea typeface="Vazirmatn"/>
              <a:cs typeface="Vazirmatn"/>
              <a:sym typeface="Vazirmatn"/>
            </a:endParaRPr>
          </a:p>
          <a:p>
            <a:pPr indent="0" lvl="0" marL="0" rtl="1" algn="r">
              <a:spcBef>
                <a:spcPts val="0"/>
              </a:spcBef>
              <a:spcAft>
                <a:spcPts val="0"/>
              </a:spcAft>
              <a:buNone/>
            </a:pPr>
            <a:r>
              <a:rPr lang="en" sz="1700">
                <a:solidFill>
                  <a:schemeClr val="dk1"/>
                </a:solidFill>
                <a:latin typeface="Vazirmatn"/>
                <a:ea typeface="Vazirmatn"/>
                <a:cs typeface="Vazirmatn"/>
                <a:sym typeface="Vazirmatn"/>
              </a:rPr>
              <a:t>در یک مثال هم baseball رو با کشورهای مختلف داریم که می بینیم united states به درستی واقعی تر از بقیه کشورها انتخاب شده است به جز ایران!</a:t>
            </a:r>
            <a:endParaRPr sz="1700">
              <a:solidFill>
                <a:schemeClr val="dk1"/>
              </a:solidFill>
              <a:latin typeface="Vazirmatn"/>
              <a:ea typeface="Vazirmatn"/>
              <a:cs typeface="Vazirmatn"/>
              <a:sym typeface="Vazirmatn"/>
            </a:endParaRPr>
          </a:p>
          <a:p>
            <a:pPr indent="0" lvl="0" marL="0" rtl="1" algn="r">
              <a:spcBef>
                <a:spcPts val="0"/>
              </a:spcBef>
              <a:spcAft>
                <a:spcPts val="0"/>
              </a:spcAft>
              <a:buClr>
                <a:schemeClr val="dk1"/>
              </a:buClr>
              <a:buSzPts val="1100"/>
              <a:buFont typeface="Arial"/>
              <a:buNone/>
            </a:pPr>
            <a:r>
              <a:t/>
            </a:r>
            <a:endParaRPr sz="1700">
              <a:solidFill>
                <a:schemeClr val="dk1"/>
              </a:solidFill>
              <a:latin typeface="Vazirmatn"/>
              <a:ea typeface="Vazirmatn"/>
              <a:cs typeface="Vazirmatn"/>
              <a:sym typeface="Vazirmat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1c8b292d61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1c8b292d61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700">
                <a:solidFill>
                  <a:schemeClr val="dk1"/>
                </a:solidFill>
                <a:latin typeface="Vazirmatn"/>
                <a:ea typeface="Vazirmatn"/>
                <a:cs typeface="Vazirmatn"/>
                <a:sym typeface="Vazirmatn"/>
              </a:rPr>
              <a:t>در بررسی ارورها، آنهایی که اختلاف به سمت برعکس دیتاست بوده را نمایش دادیم و مثلا میبینیم که نظر الکترا در مورد استفاده از جارو در ایران کاملا مخالف دیتاست است. یعنی دیتاست می گوید rare ولی الکترا می گوید common. این هم می تواند یک اتفاق قابل بحث باشد که آیا واقعا استفاده از جارو در ایران rare/common است و همچنین می توان به علت کمبود دانش الکترا باشد که تصورش از ایران قدیمی تر است.</a:t>
            </a:r>
            <a:endParaRPr sz="1700">
              <a:solidFill>
                <a:schemeClr val="dk1"/>
              </a:solidFill>
              <a:latin typeface="Vazirmatn"/>
              <a:ea typeface="Vazirmatn"/>
              <a:cs typeface="Vazirmatn"/>
              <a:sym typeface="Vazirmatn"/>
            </a:endParaRPr>
          </a:p>
          <a:p>
            <a:pPr indent="0" lvl="0" marL="0" rtl="1" algn="r">
              <a:spcBef>
                <a:spcPts val="0"/>
              </a:spcBef>
              <a:spcAft>
                <a:spcPts val="0"/>
              </a:spcAft>
              <a:buNone/>
            </a:pPr>
            <a:r>
              <a:rPr lang="en" sz="1700">
                <a:solidFill>
                  <a:schemeClr val="dk1"/>
                </a:solidFill>
                <a:latin typeface="Vazirmatn"/>
                <a:ea typeface="Vazirmatn"/>
                <a:cs typeface="Vazirmatn"/>
                <a:sym typeface="Vazirmatn"/>
              </a:rPr>
              <a:t>یا در مورد چین هم الکترا اشتباه می کند و فکر میکند که چینی ها در صبح دوش می گیرند در حالیکه دیتاست برعکس این را میگوید. در این مورد هم قابل بحث است که لزوما اکثر چینی ها شاید بعد از ظهر دوش نگیرند و ضمنا اگر اینطور باشد این یک فکت خیلی بعید است که حفظ کردن آن توسط الکترا انجام نشده.</a:t>
            </a:r>
            <a:endParaRPr sz="1700">
              <a:solidFill>
                <a:schemeClr val="dk1"/>
              </a:solidFill>
              <a:latin typeface="Vazirmatn"/>
              <a:ea typeface="Vazirmatn"/>
              <a:cs typeface="Vazirmatn"/>
              <a:sym typeface="Vazirmatn"/>
            </a:endParaRPr>
          </a:p>
          <a:p>
            <a:pPr indent="0" lvl="0" marL="0" rtl="1" algn="r">
              <a:spcBef>
                <a:spcPts val="0"/>
              </a:spcBef>
              <a:spcAft>
                <a:spcPts val="0"/>
              </a:spcAft>
              <a:buClr>
                <a:schemeClr val="dk1"/>
              </a:buClr>
              <a:buSzPts val="1100"/>
              <a:buFont typeface="Arial"/>
              <a:buNone/>
            </a:pPr>
            <a:r>
              <a:rPr lang="en" sz="1700">
                <a:solidFill>
                  <a:schemeClr val="dk1"/>
                </a:solidFill>
                <a:latin typeface="Vazirmatn"/>
                <a:ea typeface="Vazirmatn"/>
                <a:cs typeface="Vazirmatn"/>
                <a:sym typeface="Vazirmatn"/>
              </a:rPr>
              <a:t>در نهایت مدلهای بزرگتر الکترا، متدهای خلاقانه دیگر برای بررسی اطلاعات، و استفاده از چندین دیتاست فرهنگی به جای یکی می تواند ادامه ای برای این پروژه باشد.</a:t>
            </a:r>
            <a:endParaRPr sz="1700">
              <a:solidFill>
                <a:schemeClr val="dk1"/>
              </a:solidFill>
              <a:latin typeface="Vazirmatn"/>
              <a:ea typeface="Vazirmatn"/>
              <a:cs typeface="Vazirmatn"/>
              <a:sym typeface="Vazirmat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180cda53e8b_1_1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180cda53e8b_1_1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a:t>
            </a:r>
            <a:r>
              <a:rPr b="1" lang="en"/>
              <a:t>different probing methods</a:t>
            </a:r>
            <a:r>
              <a:rPr lang="en"/>
              <a:t> for aggregating token scores of ELECTRA, testing its knowledge on </a:t>
            </a:r>
            <a:r>
              <a:rPr b="1" lang="en"/>
              <a:t>different cultural datasets</a:t>
            </a:r>
            <a:r>
              <a:rPr lang="en"/>
              <a:t>, and leveraging the knowledge of </a:t>
            </a:r>
            <a:r>
              <a:rPr b="1" lang="en"/>
              <a:t>larger ELECTRA</a:t>
            </a:r>
            <a:r>
              <a:rPr lang="en"/>
              <a:t> can be interesting future work.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180cda53e8b_1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180cda53e8b_1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80cda53e8b_1_1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180cda53e8b_1_1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1c43e0e3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1c43e0e3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20faa740c7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20faa740c7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20faa740c7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20faa740c7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20faa740c7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20faa740c7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20faa740c7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20faa740c7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1c443e36af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1c443e36af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500">
                <a:latin typeface="Vazirmatn"/>
                <a:ea typeface="Vazirmatn"/>
                <a:cs typeface="Vazirmatn"/>
                <a:sym typeface="Vazirmatn"/>
              </a:rPr>
              <a:t>لوجیتهای الکترا هر چی مثبت تر باشن یعنی توکن فیک بوده.</a:t>
            </a:r>
            <a:br>
              <a:rPr lang="en" sz="1500">
                <a:latin typeface="Vazirmatn"/>
                <a:ea typeface="Vazirmatn"/>
                <a:cs typeface="Vazirmatn"/>
                <a:sym typeface="Vazirmatn"/>
              </a:rPr>
            </a:br>
            <a:r>
              <a:rPr lang="en" sz="1500">
                <a:latin typeface="Vazirmatn"/>
                <a:ea typeface="Vazirmatn"/>
                <a:cs typeface="Vazirmatn"/>
                <a:sym typeface="Vazirmatn"/>
              </a:rPr>
              <a:t>برای بررسی لوجیت های الکترا، ما برای هر جمله ماکسیمم لوجیت همه توکنهاش رو در نظر میگیریم که اگر به صورت میانگین روی جمله های مختلف یک کانتکست کشیده بشه میشه شکلی که اینجا داریم.</a:t>
            </a:r>
            <a:endParaRPr sz="1500">
              <a:latin typeface="Vazirmatn"/>
              <a:ea typeface="Vazirmatn"/>
              <a:cs typeface="Vazirmatn"/>
              <a:sym typeface="Vazirmatn"/>
            </a:endParaRPr>
          </a:p>
          <a:p>
            <a:pPr indent="0" lvl="0" marL="0" rtl="1" algn="r">
              <a:spcBef>
                <a:spcPts val="0"/>
              </a:spcBef>
              <a:spcAft>
                <a:spcPts val="0"/>
              </a:spcAft>
              <a:buNone/>
            </a:pPr>
            <a:r>
              <a:rPr lang="en" sz="1500">
                <a:latin typeface="Vazirmatn"/>
                <a:ea typeface="Vazirmatn"/>
                <a:cs typeface="Vazirmatn"/>
                <a:sym typeface="Vazirmatn"/>
              </a:rPr>
              <a:t>چیزی که جالبه اینه که الکترا برای فیک بودن جمله های بعضی کانتکست ها احتمال بیشتری قائله مثل date format و برای بعضی ها هم خیلی مطمئن تره که کانتکست واقعی هست.</a:t>
            </a:r>
            <a:endParaRPr sz="1500">
              <a:latin typeface="Vazirmatn"/>
              <a:ea typeface="Vazirmatn"/>
              <a:cs typeface="Vazirmatn"/>
              <a:sym typeface="Vazirmat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50" name="Shape 50"/>
        <p:cNvGrpSpPr/>
        <p:nvPr/>
      </p:nvGrpSpPr>
      <p:grpSpPr>
        <a:xfrm>
          <a:off x="0" y="0"/>
          <a:ext cx="0" cy="0"/>
          <a:chOff x="0" y="0"/>
          <a:chExt cx="0" cy="0"/>
        </a:xfrm>
      </p:grpSpPr>
      <p:sp>
        <p:nvSpPr>
          <p:cNvPr id="51" name="Google Shape;51;p13"/>
          <p:cNvSpPr txBox="1"/>
          <p:nvPr>
            <p:ph type="title"/>
          </p:nvPr>
        </p:nvSpPr>
        <p:spPr>
          <a:xfrm>
            <a:off x="720000" y="387600"/>
            <a:ext cx="7704000" cy="6126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52" name="Google Shape;52;p13"/>
          <p:cNvSpPr txBox="1"/>
          <p:nvPr>
            <p:ph idx="1" type="body"/>
          </p:nvPr>
        </p:nvSpPr>
        <p:spPr>
          <a:xfrm>
            <a:off x="1688850" y="1917675"/>
            <a:ext cx="5766300" cy="2295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grpSp>
        <p:nvGrpSpPr>
          <p:cNvPr id="53" name="Google Shape;53;p13"/>
          <p:cNvGrpSpPr/>
          <p:nvPr/>
        </p:nvGrpSpPr>
        <p:grpSpPr>
          <a:xfrm>
            <a:off x="431336" y="461722"/>
            <a:ext cx="8281327" cy="4220055"/>
            <a:chOff x="431336" y="461722"/>
            <a:chExt cx="8281327" cy="4220055"/>
          </a:xfrm>
        </p:grpSpPr>
        <p:grpSp>
          <p:nvGrpSpPr>
            <p:cNvPr id="54" name="Google Shape;54;p13"/>
            <p:cNvGrpSpPr/>
            <p:nvPr/>
          </p:nvGrpSpPr>
          <p:grpSpPr>
            <a:xfrm>
              <a:off x="7291512" y="4455355"/>
              <a:ext cx="978751" cy="226423"/>
              <a:chOff x="4114929" y="104250"/>
              <a:chExt cx="978751" cy="226423"/>
            </a:xfrm>
          </p:grpSpPr>
          <p:sp>
            <p:nvSpPr>
              <p:cNvPr id="55" name="Google Shape;55;p1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13"/>
            <p:cNvGrpSpPr/>
            <p:nvPr/>
          </p:nvGrpSpPr>
          <p:grpSpPr>
            <a:xfrm>
              <a:off x="7189322" y="461722"/>
              <a:ext cx="792366" cy="183988"/>
              <a:chOff x="6214836" y="4359395"/>
              <a:chExt cx="792366" cy="183988"/>
            </a:xfrm>
          </p:grpSpPr>
          <p:sp>
            <p:nvSpPr>
              <p:cNvPr id="59" name="Google Shape;59;p13"/>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13"/>
            <p:cNvGrpSpPr/>
            <p:nvPr/>
          </p:nvGrpSpPr>
          <p:grpSpPr>
            <a:xfrm>
              <a:off x="8082769" y="2487919"/>
              <a:ext cx="629895" cy="125228"/>
              <a:chOff x="2358395" y="153510"/>
              <a:chExt cx="629895" cy="125228"/>
            </a:xfrm>
          </p:grpSpPr>
          <p:sp>
            <p:nvSpPr>
              <p:cNvPr id="63" name="Google Shape;63;p13"/>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956136" y="445535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13"/>
            <p:cNvGrpSpPr/>
            <p:nvPr/>
          </p:nvGrpSpPr>
          <p:grpSpPr>
            <a:xfrm>
              <a:off x="431336" y="1408306"/>
              <a:ext cx="524785" cy="125347"/>
              <a:chOff x="1675350" y="4136317"/>
              <a:chExt cx="524785" cy="125347"/>
            </a:xfrm>
          </p:grpSpPr>
          <p:sp>
            <p:nvSpPr>
              <p:cNvPr id="67" name="Google Shape;67;p1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5"/>
          <p:cNvSpPr txBox="1"/>
          <p:nvPr>
            <p:ph type="ctrTitle"/>
          </p:nvPr>
        </p:nvSpPr>
        <p:spPr>
          <a:xfrm>
            <a:off x="720000" y="1744100"/>
            <a:ext cx="5094000" cy="2559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5000"/>
            </a:lvl1pPr>
            <a:lvl2pPr lvl="1" rtl="0" algn="l">
              <a:spcBef>
                <a:spcPts val="0"/>
              </a:spcBef>
              <a:spcAft>
                <a:spcPts val="0"/>
              </a:spcAft>
              <a:buSzPts val="5200"/>
              <a:buNone/>
              <a:defRPr sz="5200"/>
            </a:lvl2pPr>
            <a:lvl3pPr lvl="2" rtl="0" algn="l">
              <a:spcBef>
                <a:spcPts val="0"/>
              </a:spcBef>
              <a:spcAft>
                <a:spcPts val="0"/>
              </a:spcAft>
              <a:buSzPts val="5200"/>
              <a:buNone/>
              <a:defRPr sz="5200"/>
            </a:lvl3pPr>
            <a:lvl4pPr lvl="3" rtl="0" algn="l">
              <a:spcBef>
                <a:spcPts val="0"/>
              </a:spcBef>
              <a:spcAft>
                <a:spcPts val="0"/>
              </a:spcAft>
              <a:buSzPts val="5200"/>
              <a:buNone/>
              <a:defRPr sz="5200"/>
            </a:lvl4pPr>
            <a:lvl5pPr lvl="4" rtl="0" algn="l">
              <a:spcBef>
                <a:spcPts val="0"/>
              </a:spcBef>
              <a:spcAft>
                <a:spcPts val="0"/>
              </a:spcAft>
              <a:buSzPts val="5200"/>
              <a:buNone/>
              <a:defRPr sz="5200"/>
            </a:lvl5pPr>
            <a:lvl6pPr lvl="5" rtl="0" algn="l">
              <a:spcBef>
                <a:spcPts val="0"/>
              </a:spcBef>
              <a:spcAft>
                <a:spcPts val="0"/>
              </a:spcAft>
              <a:buSzPts val="5200"/>
              <a:buNone/>
              <a:defRPr sz="5200"/>
            </a:lvl6pPr>
            <a:lvl7pPr lvl="6" rtl="0" algn="l">
              <a:spcBef>
                <a:spcPts val="0"/>
              </a:spcBef>
              <a:spcAft>
                <a:spcPts val="0"/>
              </a:spcAft>
              <a:buSzPts val="5200"/>
              <a:buNone/>
              <a:defRPr sz="5200"/>
            </a:lvl7pPr>
            <a:lvl8pPr lvl="7" rtl="0" algn="l">
              <a:spcBef>
                <a:spcPts val="0"/>
              </a:spcBef>
              <a:spcAft>
                <a:spcPts val="0"/>
              </a:spcAft>
              <a:buSzPts val="5200"/>
              <a:buNone/>
              <a:defRPr sz="5200"/>
            </a:lvl8pPr>
            <a:lvl9pPr lvl="8" rtl="0" algn="l">
              <a:spcBef>
                <a:spcPts val="0"/>
              </a:spcBef>
              <a:spcAft>
                <a:spcPts val="0"/>
              </a:spcAft>
              <a:buSzPts val="5200"/>
              <a:buNone/>
              <a:defRPr sz="5200"/>
            </a:lvl9pPr>
          </a:lstStyle>
          <a:p/>
        </p:txBody>
      </p:sp>
      <p:sp>
        <p:nvSpPr>
          <p:cNvPr id="74" name="Google Shape;74;p15"/>
          <p:cNvSpPr txBox="1"/>
          <p:nvPr>
            <p:ph idx="1" type="subTitle"/>
          </p:nvPr>
        </p:nvSpPr>
        <p:spPr>
          <a:xfrm>
            <a:off x="720000" y="4285945"/>
            <a:ext cx="4435800" cy="37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grpSp>
        <p:nvGrpSpPr>
          <p:cNvPr id="75" name="Google Shape;75;p15"/>
          <p:cNvGrpSpPr/>
          <p:nvPr/>
        </p:nvGrpSpPr>
        <p:grpSpPr>
          <a:xfrm>
            <a:off x="-264625" y="123412"/>
            <a:ext cx="9251184" cy="4766964"/>
            <a:chOff x="-264625" y="244992"/>
            <a:chExt cx="9251184" cy="4766964"/>
          </a:xfrm>
        </p:grpSpPr>
        <p:grpSp>
          <p:nvGrpSpPr>
            <p:cNvPr id="76" name="Google Shape;76;p15"/>
            <p:cNvGrpSpPr/>
            <p:nvPr/>
          </p:nvGrpSpPr>
          <p:grpSpPr>
            <a:xfrm>
              <a:off x="8383721" y="4872508"/>
              <a:ext cx="602838" cy="139448"/>
              <a:chOff x="4564037" y="485567"/>
              <a:chExt cx="602838" cy="139448"/>
            </a:xfrm>
          </p:grpSpPr>
          <p:sp>
            <p:nvSpPr>
              <p:cNvPr id="77" name="Google Shape;77;p15"/>
              <p:cNvSpPr/>
              <p:nvPr/>
            </p:nvSpPr>
            <p:spPr>
              <a:xfrm>
                <a:off x="4564037" y="529846"/>
                <a:ext cx="382213" cy="47597"/>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4689533" y="485567"/>
                <a:ext cx="382213" cy="48408"/>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4784662" y="577419"/>
                <a:ext cx="382213" cy="47597"/>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15"/>
            <p:cNvGrpSpPr/>
            <p:nvPr/>
          </p:nvGrpSpPr>
          <p:grpSpPr>
            <a:xfrm>
              <a:off x="1214401" y="1331170"/>
              <a:ext cx="792366" cy="183988"/>
              <a:chOff x="7105414" y="4348920"/>
              <a:chExt cx="792366" cy="183988"/>
            </a:xfrm>
          </p:grpSpPr>
          <p:sp>
            <p:nvSpPr>
              <p:cNvPr id="81" name="Google Shape;81;p15"/>
              <p:cNvSpPr/>
              <p:nvPr/>
            </p:nvSpPr>
            <p:spPr>
              <a:xfrm>
                <a:off x="7105414" y="4407521"/>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7271877" y="4348920"/>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7394309" y="4469955"/>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15"/>
            <p:cNvGrpSpPr/>
            <p:nvPr/>
          </p:nvGrpSpPr>
          <p:grpSpPr>
            <a:xfrm>
              <a:off x="2840623" y="663585"/>
              <a:ext cx="629895" cy="125228"/>
              <a:chOff x="3248973" y="143035"/>
              <a:chExt cx="629895" cy="125228"/>
            </a:xfrm>
          </p:grpSpPr>
          <p:sp>
            <p:nvSpPr>
              <p:cNvPr id="85" name="Google Shape;85;p15"/>
              <p:cNvSpPr/>
              <p:nvPr/>
            </p:nvSpPr>
            <p:spPr>
              <a:xfrm>
                <a:off x="3375477" y="143035"/>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3248973" y="205628"/>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5"/>
            <p:cNvSpPr/>
            <p:nvPr/>
          </p:nvSpPr>
          <p:spPr>
            <a:xfrm>
              <a:off x="-179563" y="401091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5"/>
            <p:cNvGrpSpPr/>
            <p:nvPr/>
          </p:nvGrpSpPr>
          <p:grpSpPr>
            <a:xfrm>
              <a:off x="-264625" y="244992"/>
              <a:ext cx="524785" cy="125347"/>
              <a:chOff x="1675350" y="4136317"/>
              <a:chExt cx="524785" cy="125347"/>
            </a:xfrm>
          </p:grpSpPr>
          <p:sp>
            <p:nvSpPr>
              <p:cNvPr id="89" name="Google Shape;89;p15"/>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 name="Google Shape;91;p15"/>
          <p:cNvGrpSpPr/>
          <p:nvPr/>
        </p:nvGrpSpPr>
        <p:grpSpPr>
          <a:xfrm>
            <a:off x="3793427" y="535048"/>
            <a:ext cx="6722932" cy="4347400"/>
            <a:chOff x="1552072" y="1022830"/>
            <a:chExt cx="5490797" cy="3550637"/>
          </a:xfrm>
        </p:grpSpPr>
        <p:sp>
          <p:nvSpPr>
            <p:cNvPr id="92" name="Google Shape;92;p15"/>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3839969" y="1225523"/>
              <a:ext cx="3202899" cy="2761150"/>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16"/>
          <p:cNvSpPr txBox="1"/>
          <p:nvPr>
            <p:ph type="title"/>
          </p:nvPr>
        </p:nvSpPr>
        <p:spPr>
          <a:xfrm>
            <a:off x="5047752" y="2114525"/>
            <a:ext cx="2880900" cy="171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5000"/>
              <a:buNone/>
              <a:defRPr sz="5000"/>
            </a:lvl1pPr>
            <a:lvl2pPr lvl="1" rtl="0">
              <a:lnSpc>
                <a:spcPct val="100000"/>
              </a:lnSpc>
              <a:spcBef>
                <a:spcPts val="0"/>
              </a:spcBef>
              <a:spcAft>
                <a:spcPts val="0"/>
              </a:spcAft>
              <a:buSzPts val="5000"/>
              <a:buNone/>
              <a:defRPr sz="5000"/>
            </a:lvl2pPr>
            <a:lvl3pPr lvl="2" rtl="0">
              <a:lnSpc>
                <a:spcPct val="100000"/>
              </a:lnSpc>
              <a:spcBef>
                <a:spcPts val="0"/>
              </a:spcBef>
              <a:spcAft>
                <a:spcPts val="0"/>
              </a:spcAft>
              <a:buSzPts val="5000"/>
              <a:buNone/>
              <a:defRPr sz="5000"/>
            </a:lvl3pPr>
            <a:lvl4pPr lvl="3" rtl="0">
              <a:lnSpc>
                <a:spcPct val="100000"/>
              </a:lnSpc>
              <a:spcBef>
                <a:spcPts val="0"/>
              </a:spcBef>
              <a:spcAft>
                <a:spcPts val="0"/>
              </a:spcAft>
              <a:buSzPts val="5000"/>
              <a:buNone/>
              <a:defRPr sz="5000"/>
            </a:lvl4pPr>
            <a:lvl5pPr lvl="4" rtl="0">
              <a:lnSpc>
                <a:spcPct val="100000"/>
              </a:lnSpc>
              <a:spcBef>
                <a:spcPts val="0"/>
              </a:spcBef>
              <a:spcAft>
                <a:spcPts val="0"/>
              </a:spcAft>
              <a:buSzPts val="5000"/>
              <a:buNone/>
              <a:defRPr sz="5000"/>
            </a:lvl5pPr>
            <a:lvl6pPr lvl="5" rtl="0">
              <a:lnSpc>
                <a:spcPct val="100000"/>
              </a:lnSpc>
              <a:spcBef>
                <a:spcPts val="0"/>
              </a:spcBef>
              <a:spcAft>
                <a:spcPts val="0"/>
              </a:spcAft>
              <a:buSzPts val="5000"/>
              <a:buNone/>
              <a:defRPr sz="5000"/>
            </a:lvl6pPr>
            <a:lvl7pPr lvl="6" rtl="0">
              <a:lnSpc>
                <a:spcPct val="100000"/>
              </a:lnSpc>
              <a:spcBef>
                <a:spcPts val="0"/>
              </a:spcBef>
              <a:spcAft>
                <a:spcPts val="0"/>
              </a:spcAft>
              <a:buSzPts val="5000"/>
              <a:buNone/>
              <a:defRPr sz="5000"/>
            </a:lvl7pPr>
            <a:lvl8pPr lvl="7" rtl="0">
              <a:lnSpc>
                <a:spcPct val="100000"/>
              </a:lnSpc>
              <a:spcBef>
                <a:spcPts val="0"/>
              </a:spcBef>
              <a:spcAft>
                <a:spcPts val="0"/>
              </a:spcAft>
              <a:buSzPts val="5000"/>
              <a:buNone/>
              <a:defRPr sz="5000"/>
            </a:lvl8pPr>
            <a:lvl9pPr lvl="8" rtl="0">
              <a:lnSpc>
                <a:spcPct val="100000"/>
              </a:lnSpc>
              <a:spcBef>
                <a:spcPts val="0"/>
              </a:spcBef>
              <a:spcAft>
                <a:spcPts val="0"/>
              </a:spcAft>
              <a:buSzPts val="5000"/>
              <a:buNone/>
              <a:defRPr sz="5000"/>
            </a:lvl9pPr>
          </a:lstStyle>
          <a:p/>
        </p:txBody>
      </p:sp>
      <p:sp>
        <p:nvSpPr>
          <p:cNvPr id="97" name="Google Shape;97;p16"/>
          <p:cNvSpPr txBox="1"/>
          <p:nvPr>
            <p:ph hasCustomPrompt="1" idx="2" type="title"/>
          </p:nvPr>
        </p:nvSpPr>
        <p:spPr>
          <a:xfrm>
            <a:off x="5292177" y="1024714"/>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98" name="Google Shape;98;p16"/>
          <p:cNvSpPr txBox="1"/>
          <p:nvPr>
            <p:ph idx="1" type="subTitle"/>
          </p:nvPr>
        </p:nvSpPr>
        <p:spPr>
          <a:xfrm>
            <a:off x="5047752" y="3813493"/>
            <a:ext cx="2880900" cy="76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99" name="Google Shape;99;p16"/>
          <p:cNvSpPr/>
          <p:nvPr/>
        </p:nvSpPr>
        <p:spPr>
          <a:xfrm>
            <a:off x="-2408844" y="-2653756"/>
            <a:ext cx="7189888" cy="11633851"/>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16"/>
          <p:cNvGrpSpPr/>
          <p:nvPr/>
        </p:nvGrpSpPr>
        <p:grpSpPr>
          <a:xfrm>
            <a:off x="344118" y="436947"/>
            <a:ext cx="8455764" cy="4269605"/>
            <a:chOff x="457606" y="448004"/>
            <a:chExt cx="8455764" cy="4269605"/>
          </a:xfrm>
        </p:grpSpPr>
        <p:grpSp>
          <p:nvGrpSpPr>
            <p:cNvPr id="101" name="Google Shape;101;p16"/>
            <p:cNvGrpSpPr/>
            <p:nvPr/>
          </p:nvGrpSpPr>
          <p:grpSpPr>
            <a:xfrm>
              <a:off x="7934619" y="4491186"/>
              <a:ext cx="978751" cy="226423"/>
              <a:chOff x="4114929" y="104250"/>
              <a:chExt cx="978751" cy="226423"/>
            </a:xfrm>
          </p:grpSpPr>
          <p:sp>
            <p:nvSpPr>
              <p:cNvPr id="102" name="Google Shape;102;p16"/>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6"/>
            <p:cNvGrpSpPr/>
            <p:nvPr/>
          </p:nvGrpSpPr>
          <p:grpSpPr>
            <a:xfrm>
              <a:off x="8027817" y="448004"/>
              <a:ext cx="792366" cy="183988"/>
              <a:chOff x="6214836" y="4359395"/>
              <a:chExt cx="792366" cy="183988"/>
            </a:xfrm>
          </p:grpSpPr>
          <p:sp>
            <p:nvSpPr>
              <p:cNvPr id="106" name="Google Shape;106;p16"/>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6"/>
            <p:cNvSpPr/>
            <p:nvPr/>
          </p:nvSpPr>
          <p:spPr>
            <a:xfrm>
              <a:off x="7641430" y="189739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6"/>
            <p:cNvGrpSpPr/>
            <p:nvPr/>
          </p:nvGrpSpPr>
          <p:grpSpPr>
            <a:xfrm>
              <a:off x="457606" y="4541737"/>
              <a:ext cx="524785" cy="125347"/>
              <a:chOff x="1675350" y="4136317"/>
              <a:chExt cx="524785" cy="125347"/>
            </a:xfrm>
          </p:grpSpPr>
          <p:sp>
            <p:nvSpPr>
              <p:cNvPr id="111" name="Google Shape;111;p16"/>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17"/>
          <p:cNvSpPr txBox="1"/>
          <p:nvPr>
            <p:ph idx="1" type="body"/>
          </p:nvPr>
        </p:nvSpPr>
        <p:spPr>
          <a:xfrm>
            <a:off x="720000" y="1295525"/>
            <a:ext cx="7704000" cy="3471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lnSpc>
                <a:spcPct val="100000"/>
              </a:lnSpc>
              <a:spcBef>
                <a:spcPts val="160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sp>
        <p:nvSpPr>
          <p:cNvPr id="115" name="Google Shape;115;p1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A284C"/>
              </a:buClr>
              <a:buSzPts val="3600"/>
              <a:buNone/>
              <a:defRPr>
                <a:solidFill>
                  <a:srgbClr val="2A284C"/>
                </a:solidFill>
              </a:defRPr>
            </a:lvl1pPr>
            <a:lvl2pPr lvl="1"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p:txBody>
      </p:sp>
      <p:grpSp>
        <p:nvGrpSpPr>
          <p:cNvPr id="116" name="Google Shape;116;p17"/>
          <p:cNvGrpSpPr/>
          <p:nvPr/>
        </p:nvGrpSpPr>
        <p:grpSpPr>
          <a:xfrm>
            <a:off x="-292741" y="183237"/>
            <a:ext cx="9729483" cy="4412797"/>
            <a:chOff x="-312705" y="183237"/>
            <a:chExt cx="9729483" cy="4412797"/>
          </a:xfrm>
        </p:grpSpPr>
        <p:grpSp>
          <p:nvGrpSpPr>
            <p:cNvPr id="117" name="Google Shape;117;p17"/>
            <p:cNvGrpSpPr/>
            <p:nvPr/>
          </p:nvGrpSpPr>
          <p:grpSpPr>
            <a:xfrm>
              <a:off x="7934613" y="4369611"/>
              <a:ext cx="978751" cy="226423"/>
              <a:chOff x="4114929" y="104250"/>
              <a:chExt cx="978751" cy="226423"/>
            </a:xfrm>
          </p:grpSpPr>
          <p:sp>
            <p:nvSpPr>
              <p:cNvPr id="118" name="Google Shape;118;p1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7"/>
            <p:cNvGrpSpPr/>
            <p:nvPr/>
          </p:nvGrpSpPr>
          <p:grpSpPr>
            <a:xfrm>
              <a:off x="7142249" y="1055866"/>
              <a:ext cx="792366" cy="183988"/>
              <a:chOff x="6214836" y="4359395"/>
              <a:chExt cx="792366" cy="183988"/>
            </a:xfrm>
          </p:grpSpPr>
          <p:sp>
            <p:nvSpPr>
              <p:cNvPr id="122" name="Google Shape;122;p17"/>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7"/>
            <p:cNvGrpSpPr/>
            <p:nvPr/>
          </p:nvGrpSpPr>
          <p:grpSpPr>
            <a:xfrm>
              <a:off x="-312705" y="1114630"/>
              <a:ext cx="629895" cy="125228"/>
              <a:chOff x="2358395" y="153510"/>
              <a:chExt cx="629895" cy="125228"/>
            </a:xfrm>
          </p:grpSpPr>
          <p:sp>
            <p:nvSpPr>
              <p:cNvPr id="126" name="Google Shape;126;p17"/>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7"/>
            <p:cNvSpPr/>
            <p:nvPr/>
          </p:nvSpPr>
          <p:spPr>
            <a:xfrm>
              <a:off x="8913387" y="13414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7"/>
            <p:cNvGrpSpPr/>
            <p:nvPr/>
          </p:nvGrpSpPr>
          <p:grpSpPr>
            <a:xfrm>
              <a:off x="8161613" y="183237"/>
              <a:ext cx="524785" cy="125347"/>
              <a:chOff x="1675350" y="4136317"/>
              <a:chExt cx="524785" cy="125347"/>
            </a:xfrm>
          </p:grpSpPr>
          <p:sp>
            <p:nvSpPr>
              <p:cNvPr id="130" name="Google Shape;130;p17"/>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2" name="Shape 132"/>
        <p:cNvGrpSpPr/>
        <p:nvPr/>
      </p:nvGrpSpPr>
      <p:grpSpPr>
        <a:xfrm>
          <a:off x="0" y="0"/>
          <a:ext cx="0" cy="0"/>
          <a:chOff x="0" y="0"/>
          <a:chExt cx="0" cy="0"/>
        </a:xfrm>
      </p:grpSpPr>
      <p:sp>
        <p:nvSpPr>
          <p:cNvPr id="133" name="Google Shape;133;p18"/>
          <p:cNvSpPr txBox="1"/>
          <p:nvPr>
            <p:ph idx="1" type="subTitle"/>
          </p:nvPr>
        </p:nvSpPr>
        <p:spPr>
          <a:xfrm>
            <a:off x="4937825" y="2128950"/>
            <a:ext cx="32574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34" name="Google Shape;134;p18"/>
          <p:cNvSpPr txBox="1"/>
          <p:nvPr>
            <p:ph idx="2" type="subTitle"/>
          </p:nvPr>
        </p:nvSpPr>
        <p:spPr>
          <a:xfrm>
            <a:off x="4937825" y="2500400"/>
            <a:ext cx="3257400" cy="68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35" name="Google Shape;135;p18"/>
          <p:cNvSpPr txBox="1"/>
          <p:nvPr>
            <p:ph idx="3" type="subTitle"/>
          </p:nvPr>
        </p:nvSpPr>
        <p:spPr>
          <a:xfrm>
            <a:off x="4937850" y="3316800"/>
            <a:ext cx="32574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36" name="Google Shape;136;p18"/>
          <p:cNvSpPr txBox="1"/>
          <p:nvPr>
            <p:ph idx="4" type="subTitle"/>
          </p:nvPr>
        </p:nvSpPr>
        <p:spPr>
          <a:xfrm>
            <a:off x="4937850" y="3688249"/>
            <a:ext cx="3257400" cy="68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37" name="Google Shape;137;p18"/>
          <p:cNvSpPr txBox="1"/>
          <p:nvPr>
            <p:ph type="title"/>
          </p:nvPr>
        </p:nvSpPr>
        <p:spPr>
          <a:xfrm>
            <a:off x="3838500" y="767100"/>
            <a:ext cx="45855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138" name="Google Shape;138;p18"/>
          <p:cNvGrpSpPr/>
          <p:nvPr/>
        </p:nvGrpSpPr>
        <p:grpSpPr>
          <a:xfrm>
            <a:off x="-3409790" y="-935653"/>
            <a:ext cx="6268416" cy="5825064"/>
            <a:chOff x="-3409790" y="-935653"/>
            <a:chExt cx="6268416" cy="5825064"/>
          </a:xfrm>
        </p:grpSpPr>
        <p:sp>
          <p:nvSpPr>
            <p:cNvPr id="139" name="Google Shape;139;p18"/>
            <p:cNvSpPr/>
            <p:nvPr/>
          </p:nvSpPr>
          <p:spPr>
            <a:xfrm>
              <a:off x="1374790" y="3640299"/>
              <a:ext cx="1483837" cy="1249111"/>
            </a:xfrm>
            <a:custGeom>
              <a:rect b="b" l="l" r="r" t="t"/>
              <a:pathLst>
                <a:path extrusionOk="0" h="20387" w="24218">
                  <a:moveTo>
                    <a:pt x="11015" y="0"/>
                  </a:moveTo>
                  <a:cubicBezTo>
                    <a:pt x="9060" y="0"/>
                    <a:pt x="6867" y="1384"/>
                    <a:pt x="5638" y="2767"/>
                  </a:cubicBezTo>
                  <a:cubicBezTo>
                    <a:pt x="5037" y="3434"/>
                    <a:pt x="4437" y="4301"/>
                    <a:pt x="3570" y="4501"/>
                  </a:cubicBezTo>
                  <a:cubicBezTo>
                    <a:pt x="3303" y="4568"/>
                    <a:pt x="3028" y="4568"/>
                    <a:pt x="2753" y="4568"/>
                  </a:cubicBezTo>
                  <a:cubicBezTo>
                    <a:pt x="2477" y="4568"/>
                    <a:pt x="2202" y="4568"/>
                    <a:pt x="1935" y="4635"/>
                  </a:cubicBezTo>
                  <a:cubicBezTo>
                    <a:pt x="367" y="5002"/>
                    <a:pt x="1" y="7103"/>
                    <a:pt x="367" y="8671"/>
                  </a:cubicBezTo>
                  <a:cubicBezTo>
                    <a:pt x="701" y="10239"/>
                    <a:pt x="1435" y="11873"/>
                    <a:pt x="868" y="13374"/>
                  </a:cubicBezTo>
                  <a:cubicBezTo>
                    <a:pt x="701" y="13675"/>
                    <a:pt x="601" y="13975"/>
                    <a:pt x="568" y="14308"/>
                  </a:cubicBezTo>
                  <a:cubicBezTo>
                    <a:pt x="601" y="14709"/>
                    <a:pt x="834" y="15042"/>
                    <a:pt x="1168" y="15276"/>
                  </a:cubicBezTo>
                  <a:cubicBezTo>
                    <a:pt x="1656" y="15647"/>
                    <a:pt x="2221" y="15797"/>
                    <a:pt x="2817" y="15797"/>
                  </a:cubicBezTo>
                  <a:cubicBezTo>
                    <a:pt x="3934" y="15797"/>
                    <a:pt x="5161" y="15274"/>
                    <a:pt x="6205" y="14709"/>
                  </a:cubicBezTo>
                  <a:cubicBezTo>
                    <a:pt x="7329" y="14111"/>
                    <a:pt x="8625" y="13461"/>
                    <a:pt x="9846" y="13461"/>
                  </a:cubicBezTo>
                  <a:cubicBezTo>
                    <a:pt x="10328" y="13461"/>
                    <a:pt x="10798" y="13563"/>
                    <a:pt x="11242" y="13808"/>
                  </a:cubicBezTo>
                  <a:cubicBezTo>
                    <a:pt x="12910" y="14709"/>
                    <a:pt x="13077" y="17044"/>
                    <a:pt x="14111" y="18645"/>
                  </a:cubicBezTo>
                  <a:cubicBezTo>
                    <a:pt x="14753" y="19668"/>
                    <a:pt x="15973" y="20386"/>
                    <a:pt x="17129" y="20386"/>
                  </a:cubicBezTo>
                  <a:cubicBezTo>
                    <a:pt x="17592" y="20386"/>
                    <a:pt x="18046" y="20270"/>
                    <a:pt x="18447" y="20012"/>
                  </a:cubicBezTo>
                  <a:cubicBezTo>
                    <a:pt x="18914" y="19679"/>
                    <a:pt x="19314" y="19245"/>
                    <a:pt x="19648" y="18778"/>
                  </a:cubicBezTo>
                  <a:lnTo>
                    <a:pt x="21783" y="16010"/>
                  </a:lnTo>
                  <a:cubicBezTo>
                    <a:pt x="22717" y="14775"/>
                    <a:pt x="23684" y="13474"/>
                    <a:pt x="23851" y="11907"/>
                  </a:cubicBezTo>
                  <a:cubicBezTo>
                    <a:pt x="24218" y="8938"/>
                    <a:pt x="21583" y="6570"/>
                    <a:pt x="19214" y="4735"/>
                  </a:cubicBezTo>
                  <a:cubicBezTo>
                    <a:pt x="19148" y="3801"/>
                    <a:pt x="18881" y="2867"/>
                    <a:pt x="18447" y="2000"/>
                  </a:cubicBezTo>
                  <a:cubicBezTo>
                    <a:pt x="17984" y="1201"/>
                    <a:pt x="17291" y="746"/>
                    <a:pt x="16753" y="746"/>
                  </a:cubicBezTo>
                  <a:cubicBezTo>
                    <a:pt x="16168" y="746"/>
                    <a:pt x="15767" y="1284"/>
                    <a:pt x="16045" y="2500"/>
                  </a:cubicBezTo>
                  <a:cubicBezTo>
                    <a:pt x="16023" y="2501"/>
                    <a:pt x="16002" y="2501"/>
                    <a:pt x="15980" y="2501"/>
                  </a:cubicBezTo>
                  <a:cubicBezTo>
                    <a:pt x="14475" y="2501"/>
                    <a:pt x="13219" y="262"/>
                    <a:pt x="11509" y="32"/>
                  </a:cubicBezTo>
                  <a:cubicBezTo>
                    <a:pt x="11346" y="11"/>
                    <a:pt x="11181" y="0"/>
                    <a:pt x="110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409790" y="-935653"/>
              <a:ext cx="6260201" cy="5396784"/>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1215056" y="3040396"/>
              <a:ext cx="527657" cy="291706"/>
            </a:xfrm>
            <a:custGeom>
              <a:rect b="b" l="l" r="r" t="t"/>
              <a:pathLst>
                <a:path extrusionOk="0" h="4761" w="8612">
                  <a:moveTo>
                    <a:pt x="6238" y="1"/>
                  </a:moveTo>
                  <a:cubicBezTo>
                    <a:pt x="3984" y="1"/>
                    <a:pt x="1" y="810"/>
                    <a:pt x="1573" y="3084"/>
                  </a:cubicBezTo>
                  <a:cubicBezTo>
                    <a:pt x="2040" y="3651"/>
                    <a:pt x="2674" y="4118"/>
                    <a:pt x="3408" y="4352"/>
                  </a:cubicBezTo>
                  <a:cubicBezTo>
                    <a:pt x="3914" y="4575"/>
                    <a:pt x="4494" y="4760"/>
                    <a:pt x="5035" y="4760"/>
                  </a:cubicBezTo>
                  <a:cubicBezTo>
                    <a:pt x="5386" y="4760"/>
                    <a:pt x="5721" y="4682"/>
                    <a:pt x="6010" y="4485"/>
                  </a:cubicBezTo>
                  <a:cubicBezTo>
                    <a:pt x="6544" y="4118"/>
                    <a:pt x="8278" y="1750"/>
                    <a:pt x="8378" y="1216"/>
                  </a:cubicBezTo>
                  <a:cubicBezTo>
                    <a:pt x="8612" y="216"/>
                    <a:pt x="8278" y="282"/>
                    <a:pt x="7278" y="82"/>
                  </a:cubicBezTo>
                  <a:cubicBezTo>
                    <a:pt x="7024" y="29"/>
                    <a:pt x="6662" y="1"/>
                    <a:pt x="62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839282" y="3012579"/>
              <a:ext cx="858454" cy="619440"/>
            </a:xfrm>
            <a:custGeom>
              <a:rect b="b" l="l" r="r" t="t"/>
              <a:pathLst>
                <a:path extrusionOk="0" h="10110" w="14011">
                  <a:moveTo>
                    <a:pt x="602" y="1"/>
                  </a:moveTo>
                  <a:cubicBezTo>
                    <a:pt x="392" y="1"/>
                    <a:pt x="190" y="43"/>
                    <a:pt x="1" y="136"/>
                  </a:cubicBezTo>
                  <a:cubicBezTo>
                    <a:pt x="435" y="1070"/>
                    <a:pt x="1269" y="2171"/>
                    <a:pt x="1836" y="3205"/>
                  </a:cubicBezTo>
                  <a:cubicBezTo>
                    <a:pt x="4237" y="7475"/>
                    <a:pt x="8774" y="10110"/>
                    <a:pt x="13677" y="10110"/>
                  </a:cubicBezTo>
                  <a:cubicBezTo>
                    <a:pt x="14011" y="9776"/>
                    <a:pt x="13511" y="9242"/>
                    <a:pt x="13077" y="9076"/>
                  </a:cubicBezTo>
                  <a:cubicBezTo>
                    <a:pt x="11876" y="8542"/>
                    <a:pt x="10575" y="8308"/>
                    <a:pt x="9341" y="7875"/>
                  </a:cubicBezTo>
                  <a:cubicBezTo>
                    <a:pt x="8073" y="7408"/>
                    <a:pt x="6873" y="6774"/>
                    <a:pt x="6139" y="5673"/>
                  </a:cubicBezTo>
                  <a:cubicBezTo>
                    <a:pt x="5838" y="5206"/>
                    <a:pt x="5572" y="4706"/>
                    <a:pt x="5338" y="4205"/>
                  </a:cubicBezTo>
                  <a:cubicBezTo>
                    <a:pt x="4713" y="2954"/>
                    <a:pt x="2358"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8"/>
          <p:cNvGrpSpPr/>
          <p:nvPr/>
        </p:nvGrpSpPr>
        <p:grpSpPr>
          <a:xfrm>
            <a:off x="457613" y="307162"/>
            <a:ext cx="8962315" cy="3653122"/>
            <a:chOff x="457613" y="307162"/>
            <a:chExt cx="8962315" cy="3653122"/>
          </a:xfrm>
        </p:grpSpPr>
        <p:grpSp>
          <p:nvGrpSpPr>
            <p:cNvPr id="144" name="Google Shape;144;p18"/>
            <p:cNvGrpSpPr/>
            <p:nvPr/>
          </p:nvGrpSpPr>
          <p:grpSpPr>
            <a:xfrm>
              <a:off x="2289088" y="1902536"/>
              <a:ext cx="978751" cy="226423"/>
              <a:chOff x="4114929" y="104250"/>
              <a:chExt cx="978751" cy="226423"/>
            </a:xfrm>
          </p:grpSpPr>
          <p:sp>
            <p:nvSpPr>
              <p:cNvPr id="145" name="Google Shape;145;p18"/>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8"/>
            <p:cNvGrpSpPr/>
            <p:nvPr/>
          </p:nvGrpSpPr>
          <p:grpSpPr>
            <a:xfrm>
              <a:off x="8359620" y="3316805"/>
              <a:ext cx="629895" cy="125228"/>
              <a:chOff x="2358395" y="153510"/>
              <a:chExt cx="629895" cy="125228"/>
            </a:xfrm>
          </p:grpSpPr>
          <p:sp>
            <p:nvSpPr>
              <p:cNvPr id="149" name="Google Shape;149;p18"/>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8"/>
            <p:cNvSpPr/>
            <p:nvPr/>
          </p:nvSpPr>
          <p:spPr>
            <a:xfrm>
              <a:off x="8916537" y="307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18"/>
            <p:cNvGrpSpPr/>
            <p:nvPr/>
          </p:nvGrpSpPr>
          <p:grpSpPr>
            <a:xfrm>
              <a:off x="457613" y="3834937"/>
              <a:ext cx="524785" cy="125347"/>
              <a:chOff x="1675350" y="4136317"/>
              <a:chExt cx="524785" cy="125347"/>
            </a:xfrm>
          </p:grpSpPr>
          <p:sp>
            <p:nvSpPr>
              <p:cNvPr id="153" name="Google Shape;153;p18"/>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 name="Shape 155"/>
        <p:cNvGrpSpPr/>
        <p:nvPr/>
      </p:nvGrpSpPr>
      <p:grpSpPr>
        <a:xfrm>
          <a:off x="0" y="0"/>
          <a:ext cx="0" cy="0"/>
          <a:chOff x="0" y="0"/>
          <a:chExt cx="0" cy="0"/>
        </a:xfrm>
      </p:grpSpPr>
      <p:sp>
        <p:nvSpPr>
          <p:cNvPr id="156" name="Google Shape;156;p1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157" name="Google Shape;157;p19"/>
          <p:cNvGrpSpPr/>
          <p:nvPr/>
        </p:nvGrpSpPr>
        <p:grpSpPr>
          <a:xfrm>
            <a:off x="392950" y="460377"/>
            <a:ext cx="9023828" cy="4222747"/>
            <a:chOff x="392950" y="307162"/>
            <a:chExt cx="9023828" cy="4222747"/>
          </a:xfrm>
        </p:grpSpPr>
        <p:grpSp>
          <p:nvGrpSpPr>
            <p:cNvPr id="158" name="Google Shape;158;p19"/>
            <p:cNvGrpSpPr/>
            <p:nvPr/>
          </p:nvGrpSpPr>
          <p:grpSpPr>
            <a:xfrm>
              <a:off x="7934613" y="4292386"/>
              <a:ext cx="978751" cy="226423"/>
              <a:chOff x="4114929" y="104250"/>
              <a:chExt cx="978751" cy="226423"/>
            </a:xfrm>
          </p:grpSpPr>
          <p:sp>
            <p:nvSpPr>
              <p:cNvPr id="159" name="Google Shape;159;p1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19"/>
            <p:cNvSpPr/>
            <p:nvPr/>
          </p:nvSpPr>
          <p:spPr>
            <a:xfrm>
              <a:off x="8913387" y="307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19"/>
            <p:cNvGrpSpPr/>
            <p:nvPr/>
          </p:nvGrpSpPr>
          <p:grpSpPr>
            <a:xfrm>
              <a:off x="392950" y="4404562"/>
              <a:ext cx="524785" cy="125347"/>
              <a:chOff x="1675350" y="4136317"/>
              <a:chExt cx="524785" cy="125347"/>
            </a:xfrm>
          </p:grpSpPr>
          <p:sp>
            <p:nvSpPr>
              <p:cNvPr id="164" name="Google Shape;164;p1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6" name="Shape 166"/>
        <p:cNvGrpSpPr/>
        <p:nvPr/>
      </p:nvGrpSpPr>
      <p:grpSpPr>
        <a:xfrm>
          <a:off x="0" y="0"/>
          <a:ext cx="0" cy="0"/>
          <a:chOff x="0" y="0"/>
          <a:chExt cx="0" cy="0"/>
        </a:xfrm>
      </p:grpSpPr>
      <p:sp>
        <p:nvSpPr>
          <p:cNvPr id="167" name="Google Shape;167;p20"/>
          <p:cNvSpPr txBox="1"/>
          <p:nvPr>
            <p:ph idx="1" type="subTitle"/>
          </p:nvPr>
        </p:nvSpPr>
        <p:spPr>
          <a:xfrm>
            <a:off x="720000" y="2634776"/>
            <a:ext cx="2965500" cy="13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168" name="Google Shape;168;p20"/>
          <p:cNvSpPr txBox="1"/>
          <p:nvPr>
            <p:ph type="title"/>
          </p:nvPr>
        </p:nvSpPr>
        <p:spPr>
          <a:xfrm>
            <a:off x="720000" y="1394250"/>
            <a:ext cx="2965500" cy="1211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169" name="Google Shape;169;p20"/>
          <p:cNvSpPr/>
          <p:nvPr/>
        </p:nvSpPr>
        <p:spPr>
          <a:xfrm>
            <a:off x="4581521" y="-569805"/>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0"/>
          <p:cNvGrpSpPr/>
          <p:nvPr/>
        </p:nvGrpSpPr>
        <p:grpSpPr>
          <a:xfrm>
            <a:off x="3593238" y="451639"/>
            <a:ext cx="5145702" cy="4240222"/>
            <a:chOff x="3593238" y="426798"/>
            <a:chExt cx="5145702" cy="4240222"/>
          </a:xfrm>
        </p:grpSpPr>
        <p:grpSp>
          <p:nvGrpSpPr>
            <p:cNvPr id="171" name="Google Shape;171;p20"/>
            <p:cNvGrpSpPr/>
            <p:nvPr/>
          </p:nvGrpSpPr>
          <p:grpSpPr>
            <a:xfrm>
              <a:off x="3593238" y="426798"/>
              <a:ext cx="978751" cy="226423"/>
              <a:chOff x="4114929" y="104250"/>
              <a:chExt cx="978751" cy="226423"/>
            </a:xfrm>
          </p:grpSpPr>
          <p:sp>
            <p:nvSpPr>
              <p:cNvPr id="172" name="Google Shape;172;p2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20"/>
            <p:cNvGrpSpPr/>
            <p:nvPr/>
          </p:nvGrpSpPr>
          <p:grpSpPr>
            <a:xfrm>
              <a:off x="8109045" y="4541793"/>
              <a:ext cx="629895" cy="125228"/>
              <a:chOff x="2358395" y="153510"/>
              <a:chExt cx="629895" cy="125228"/>
            </a:xfrm>
          </p:grpSpPr>
          <p:sp>
            <p:nvSpPr>
              <p:cNvPr id="176" name="Google Shape;176;p20"/>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20"/>
            <p:cNvGrpSpPr/>
            <p:nvPr/>
          </p:nvGrpSpPr>
          <p:grpSpPr>
            <a:xfrm>
              <a:off x="4309613" y="4317137"/>
              <a:ext cx="524785" cy="125347"/>
              <a:chOff x="1675350" y="4136317"/>
              <a:chExt cx="524785" cy="125347"/>
            </a:xfrm>
          </p:grpSpPr>
          <p:sp>
            <p:nvSpPr>
              <p:cNvPr id="179" name="Google Shape;179;p20"/>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1" name="Shape 181"/>
        <p:cNvGrpSpPr/>
        <p:nvPr/>
      </p:nvGrpSpPr>
      <p:grpSpPr>
        <a:xfrm>
          <a:off x="0" y="0"/>
          <a:ext cx="0" cy="0"/>
          <a:chOff x="0" y="0"/>
          <a:chExt cx="0" cy="0"/>
        </a:xfrm>
      </p:grpSpPr>
      <p:sp>
        <p:nvSpPr>
          <p:cNvPr id="182" name="Google Shape;182;p21"/>
          <p:cNvSpPr txBox="1"/>
          <p:nvPr>
            <p:ph type="title"/>
          </p:nvPr>
        </p:nvSpPr>
        <p:spPr>
          <a:xfrm>
            <a:off x="720000" y="1405750"/>
            <a:ext cx="3852000" cy="24009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21"/>
          <p:cNvSpPr/>
          <p:nvPr/>
        </p:nvSpPr>
        <p:spPr>
          <a:xfrm>
            <a:off x="4589414" y="-374651"/>
            <a:ext cx="9855193" cy="849594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21"/>
          <p:cNvGrpSpPr/>
          <p:nvPr/>
        </p:nvGrpSpPr>
        <p:grpSpPr>
          <a:xfrm>
            <a:off x="475073" y="366467"/>
            <a:ext cx="8193854" cy="4410567"/>
            <a:chOff x="323824" y="285824"/>
            <a:chExt cx="8193854" cy="4410567"/>
          </a:xfrm>
        </p:grpSpPr>
        <p:grpSp>
          <p:nvGrpSpPr>
            <p:cNvPr id="185" name="Google Shape;185;p21"/>
            <p:cNvGrpSpPr/>
            <p:nvPr/>
          </p:nvGrpSpPr>
          <p:grpSpPr>
            <a:xfrm>
              <a:off x="996513" y="426787"/>
              <a:ext cx="978751" cy="226423"/>
              <a:chOff x="4114929" y="211877"/>
              <a:chExt cx="978751" cy="226423"/>
            </a:xfrm>
          </p:grpSpPr>
          <p:sp>
            <p:nvSpPr>
              <p:cNvPr id="186" name="Google Shape;186;p21"/>
              <p:cNvSpPr/>
              <p:nvPr/>
            </p:nvSpPr>
            <p:spPr>
              <a:xfrm>
                <a:off x="4114929" y="283771"/>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4318677" y="211877"/>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4473124" y="361014"/>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1"/>
            <p:cNvGrpSpPr/>
            <p:nvPr/>
          </p:nvGrpSpPr>
          <p:grpSpPr>
            <a:xfrm>
              <a:off x="323824" y="4512403"/>
              <a:ext cx="792366" cy="183988"/>
              <a:chOff x="6214836" y="3902195"/>
              <a:chExt cx="792366" cy="183988"/>
            </a:xfrm>
          </p:grpSpPr>
          <p:sp>
            <p:nvSpPr>
              <p:cNvPr id="190" name="Google Shape;190;p21"/>
              <p:cNvSpPr/>
              <p:nvPr/>
            </p:nvSpPr>
            <p:spPr>
              <a:xfrm>
                <a:off x="6214836" y="39607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6381299" y="39021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6503731" y="40232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1"/>
            <p:cNvGrpSpPr/>
            <p:nvPr/>
          </p:nvGrpSpPr>
          <p:grpSpPr>
            <a:xfrm>
              <a:off x="3850020" y="851792"/>
              <a:ext cx="629895" cy="125228"/>
              <a:chOff x="2358395" y="686910"/>
              <a:chExt cx="629895" cy="125228"/>
            </a:xfrm>
          </p:grpSpPr>
          <p:sp>
            <p:nvSpPr>
              <p:cNvPr id="194" name="Google Shape;194;p21"/>
              <p:cNvSpPr/>
              <p:nvPr/>
            </p:nvSpPr>
            <p:spPr>
              <a:xfrm>
                <a:off x="2484899" y="6869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2358395" y="7495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1"/>
            <p:cNvSpPr/>
            <p:nvPr/>
          </p:nvSpPr>
          <p:spPr>
            <a:xfrm>
              <a:off x="8014287" y="285824"/>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21"/>
            <p:cNvGrpSpPr/>
            <p:nvPr/>
          </p:nvGrpSpPr>
          <p:grpSpPr>
            <a:xfrm>
              <a:off x="4309600" y="3910289"/>
              <a:ext cx="524785" cy="125347"/>
              <a:chOff x="1675350" y="3968657"/>
              <a:chExt cx="524785" cy="125347"/>
            </a:xfrm>
          </p:grpSpPr>
          <p:sp>
            <p:nvSpPr>
              <p:cNvPr id="198" name="Google Shape;198;p21"/>
              <p:cNvSpPr/>
              <p:nvPr/>
            </p:nvSpPr>
            <p:spPr>
              <a:xfrm>
                <a:off x="1675350" y="403105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1821933" y="396865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0" name="Shape 200"/>
        <p:cNvGrpSpPr/>
        <p:nvPr/>
      </p:nvGrpSpPr>
      <p:grpSpPr>
        <a:xfrm>
          <a:off x="0" y="0"/>
          <a:ext cx="0" cy="0"/>
          <a:chOff x="0" y="0"/>
          <a:chExt cx="0" cy="0"/>
        </a:xfrm>
      </p:grpSpPr>
      <p:sp>
        <p:nvSpPr>
          <p:cNvPr id="201" name="Google Shape;201;p22"/>
          <p:cNvSpPr txBox="1"/>
          <p:nvPr>
            <p:ph idx="1" type="subTitle"/>
          </p:nvPr>
        </p:nvSpPr>
        <p:spPr>
          <a:xfrm>
            <a:off x="720000" y="2358675"/>
            <a:ext cx="3126000" cy="11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202" name="Google Shape;202;p22"/>
          <p:cNvSpPr txBox="1"/>
          <p:nvPr>
            <p:ph type="title"/>
          </p:nvPr>
        </p:nvSpPr>
        <p:spPr>
          <a:xfrm>
            <a:off x="720000" y="1592575"/>
            <a:ext cx="3126000" cy="681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03" name="Google Shape;203;p22"/>
          <p:cNvSpPr/>
          <p:nvPr/>
        </p:nvSpPr>
        <p:spPr>
          <a:xfrm>
            <a:off x="4238272" y="-381000"/>
            <a:ext cx="5616083" cy="9087300"/>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22"/>
          <p:cNvGrpSpPr/>
          <p:nvPr/>
        </p:nvGrpSpPr>
        <p:grpSpPr>
          <a:xfrm>
            <a:off x="344124" y="476904"/>
            <a:ext cx="8455751" cy="4189691"/>
            <a:chOff x="344124" y="476904"/>
            <a:chExt cx="8455751" cy="4189691"/>
          </a:xfrm>
        </p:grpSpPr>
        <p:grpSp>
          <p:nvGrpSpPr>
            <p:cNvPr id="205" name="Google Shape;205;p22"/>
            <p:cNvGrpSpPr/>
            <p:nvPr/>
          </p:nvGrpSpPr>
          <p:grpSpPr>
            <a:xfrm>
              <a:off x="7821125" y="3877472"/>
              <a:ext cx="978751" cy="226423"/>
              <a:chOff x="4114929" y="104250"/>
              <a:chExt cx="978751" cy="226423"/>
            </a:xfrm>
          </p:grpSpPr>
          <p:sp>
            <p:nvSpPr>
              <p:cNvPr id="206" name="Google Shape;206;p2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2"/>
            <p:cNvGrpSpPr/>
            <p:nvPr/>
          </p:nvGrpSpPr>
          <p:grpSpPr>
            <a:xfrm>
              <a:off x="2217557" y="476904"/>
              <a:ext cx="629895" cy="125228"/>
              <a:chOff x="2358395" y="153510"/>
              <a:chExt cx="629895" cy="125228"/>
            </a:xfrm>
          </p:grpSpPr>
          <p:sp>
            <p:nvSpPr>
              <p:cNvPr id="210" name="Google Shape;210;p22"/>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22"/>
            <p:cNvSpPr/>
            <p:nvPr/>
          </p:nvSpPr>
          <p:spPr>
            <a:xfrm>
              <a:off x="4206824" y="3814824"/>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2"/>
            <p:cNvGrpSpPr/>
            <p:nvPr/>
          </p:nvGrpSpPr>
          <p:grpSpPr>
            <a:xfrm>
              <a:off x="344124" y="4541248"/>
              <a:ext cx="524785" cy="125347"/>
              <a:chOff x="1675350" y="4136317"/>
              <a:chExt cx="524785" cy="125347"/>
            </a:xfrm>
          </p:grpSpPr>
          <p:sp>
            <p:nvSpPr>
              <p:cNvPr id="214" name="Google Shape;214;p2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6" name="Shape 216"/>
        <p:cNvGrpSpPr/>
        <p:nvPr/>
      </p:nvGrpSpPr>
      <p:grpSpPr>
        <a:xfrm>
          <a:off x="0" y="0"/>
          <a:ext cx="0" cy="0"/>
          <a:chOff x="0" y="0"/>
          <a:chExt cx="0" cy="0"/>
        </a:xfrm>
      </p:grpSpPr>
      <p:grpSp>
        <p:nvGrpSpPr>
          <p:cNvPr id="217" name="Google Shape;217;p23"/>
          <p:cNvGrpSpPr/>
          <p:nvPr/>
        </p:nvGrpSpPr>
        <p:grpSpPr>
          <a:xfrm>
            <a:off x="1736250" y="3019084"/>
            <a:ext cx="5671500" cy="1584884"/>
            <a:chOff x="1736250" y="2938716"/>
            <a:chExt cx="5671500" cy="1584884"/>
          </a:xfrm>
        </p:grpSpPr>
        <p:sp>
          <p:nvSpPr>
            <p:cNvPr id="218" name="Google Shape;218;p23"/>
            <p:cNvSpPr/>
            <p:nvPr/>
          </p:nvSpPr>
          <p:spPr>
            <a:xfrm>
              <a:off x="1736250" y="3088400"/>
              <a:ext cx="5671500" cy="14352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rot="-1800044">
              <a:off x="1982237" y="2962025"/>
              <a:ext cx="179371" cy="321468"/>
            </a:xfrm>
            <a:custGeom>
              <a:rect b="b" l="l" r="r" t="t"/>
              <a:pathLst>
                <a:path extrusionOk="0" h="12859" w="7175">
                  <a:moveTo>
                    <a:pt x="0" y="12859"/>
                  </a:moveTo>
                  <a:lnTo>
                    <a:pt x="0" y="0"/>
                  </a:lnTo>
                  <a:lnTo>
                    <a:pt x="7175" y="12428"/>
                  </a:lnTo>
                  <a:close/>
                </a:path>
              </a:pathLst>
            </a:custGeom>
            <a:solidFill>
              <a:srgbClr val="FFFFFF"/>
            </a:solidFill>
            <a:ln>
              <a:noFill/>
            </a:ln>
          </p:spPr>
        </p:sp>
        <p:sp>
          <p:nvSpPr>
            <p:cNvPr id="220" name="Google Shape;220;p23"/>
            <p:cNvSpPr/>
            <p:nvPr/>
          </p:nvSpPr>
          <p:spPr>
            <a:xfrm flipH="1" rot="1800044">
              <a:off x="6982392" y="2962025"/>
              <a:ext cx="179371" cy="321468"/>
            </a:xfrm>
            <a:custGeom>
              <a:rect b="b" l="l" r="r" t="t"/>
              <a:pathLst>
                <a:path extrusionOk="0" h="12859" w="7175">
                  <a:moveTo>
                    <a:pt x="0" y="12859"/>
                  </a:moveTo>
                  <a:lnTo>
                    <a:pt x="0" y="0"/>
                  </a:lnTo>
                  <a:lnTo>
                    <a:pt x="7175" y="12428"/>
                  </a:lnTo>
                  <a:close/>
                </a:path>
              </a:pathLst>
            </a:custGeom>
            <a:solidFill>
              <a:srgbClr val="FFFFFF"/>
            </a:solidFill>
            <a:ln>
              <a:noFill/>
            </a:ln>
          </p:spPr>
        </p:sp>
      </p:grpSp>
      <p:sp>
        <p:nvSpPr>
          <p:cNvPr id="221" name="Google Shape;221;p23"/>
          <p:cNvSpPr txBox="1"/>
          <p:nvPr>
            <p:ph type="title"/>
          </p:nvPr>
        </p:nvSpPr>
        <p:spPr>
          <a:xfrm>
            <a:off x="1948050" y="3363925"/>
            <a:ext cx="5247900" cy="112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2" name="Shape 222"/>
        <p:cNvGrpSpPr/>
        <p:nvPr/>
      </p:nvGrpSpPr>
      <p:grpSpPr>
        <a:xfrm>
          <a:off x="0" y="0"/>
          <a:ext cx="0" cy="0"/>
          <a:chOff x="0" y="0"/>
          <a:chExt cx="0" cy="0"/>
        </a:xfrm>
      </p:grpSpPr>
      <p:sp>
        <p:nvSpPr>
          <p:cNvPr id="223" name="Google Shape;223;p24"/>
          <p:cNvSpPr txBox="1"/>
          <p:nvPr>
            <p:ph hasCustomPrompt="1" type="title"/>
          </p:nvPr>
        </p:nvSpPr>
        <p:spPr>
          <a:xfrm>
            <a:off x="5260200" y="1649250"/>
            <a:ext cx="3163800" cy="1107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000"/>
              <a:buNone/>
              <a:defRPr sz="7000"/>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a:r>
              <a:t>xx%</a:t>
            </a:r>
          </a:p>
        </p:txBody>
      </p:sp>
      <p:sp>
        <p:nvSpPr>
          <p:cNvPr id="224" name="Google Shape;224;p24"/>
          <p:cNvSpPr txBox="1"/>
          <p:nvPr>
            <p:ph idx="1" type="subTitle"/>
          </p:nvPr>
        </p:nvSpPr>
        <p:spPr>
          <a:xfrm flipH="1">
            <a:off x="5260200" y="2753000"/>
            <a:ext cx="3163800" cy="65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225" name="Google Shape;225;p24"/>
          <p:cNvSpPr/>
          <p:nvPr/>
        </p:nvSpPr>
        <p:spPr>
          <a:xfrm>
            <a:off x="-3468344" y="-7029456"/>
            <a:ext cx="7189888" cy="11633851"/>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24"/>
          <p:cNvGrpSpPr/>
          <p:nvPr/>
        </p:nvGrpSpPr>
        <p:grpSpPr>
          <a:xfrm>
            <a:off x="367468" y="806329"/>
            <a:ext cx="5981051" cy="3530843"/>
            <a:chOff x="367468" y="822412"/>
            <a:chExt cx="5981051" cy="3530843"/>
          </a:xfrm>
        </p:grpSpPr>
        <p:grpSp>
          <p:nvGrpSpPr>
            <p:cNvPr id="227" name="Google Shape;227;p24"/>
            <p:cNvGrpSpPr/>
            <p:nvPr/>
          </p:nvGrpSpPr>
          <p:grpSpPr>
            <a:xfrm>
              <a:off x="5369769" y="4126832"/>
              <a:ext cx="978751" cy="226423"/>
              <a:chOff x="4114929" y="104250"/>
              <a:chExt cx="978751" cy="226423"/>
            </a:xfrm>
          </p:grpSpPr>
          <p:sp>
            <p:nvSpPr>
              <p:cNvPr id="228" name="Google Shape;228;p24"/>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24"/>
            <p:cNvGrpSpPr/>
            <p:nvPr/>
          </p:nvGrpSpPr>
          <p:grpSpPr>
            <a:xfrm>
              <a:off x="4175817" y="822412"/>
              <a:ext cx="792366" cy="183988"/>
              <a:chOff x="6214836" y="4359395"/>
              <a:chExt cx="792366" cy="183988"/>
            </a:xfrm>
          </p:grpSpPr>
          <p:sp>
            <p:nvSpPr>
              <p:cNvPr id="232" name="Google Shape;232;p24"/>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24"/>
            <p:cNvSpPr/>
            <p:nvPr/>
          </p:nvSpPr>
          <p:spPr>
            <a:xfrm>
              <a:off x="4917280" y="2535299"/>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24"/>
            <p:cNvGrpSpPr/>
            <p:nvPr/>
          </p:nvGrpSpPr>
          <p:grpSpPr>
            <a:xfrm>
              <a:off x="367468" y="2509070"/>
              <a:ext cx="524785" cy="125347"/>
              <a:chOff x="1675350" y="4136317"/>
              <a:chExt cx="524785" cy="125347"/>
            </a:xfrm>
          </p:grpSpPr>
          <p:sp>
            <p:nvSpPr>
              <p:cNvPr id="237" name="Google Shape;237;p24"/>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39" name="Shape 23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40" name="Shape 240"/>
        <p:cNvGrpSpPr/>
        <p:nvPr/>
      </p:nvGrpSpPr>
      <p:grpSpPr>
        <a:xfrm>
          <a:off x="0" y="0"/>
          <a:ext cx="0" cy="0"/>
          <a:chOff x="0" y="0"/>
          <a:chExt cx="0" cy="0"/>
        </a:xfrm>
      </p:grpSpPr>
      <p:sp>
        <p:nvSpPr>
          <p:cNvPr id="241" name="Google Shape;241;p26"/>
          <p:cNvSpPr txBox="1"/>
          <p:nvPr>
            <p:ph hasCustomPrompt="1" type="title"/>
          </p:nvPr>
        </p:nvSpPr>
        <p:spPr>
          <a:xfrm>
            <a:off x="1418150" y="2114746"/>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242" name="Google Shape;242;p26"/>
          <p:cNvSpPr txBox="1"/>
          <p:nvPr>
            <p:ph idx="1" type="subTitle"/>
          </p:nvPr>
        </p:nvSpPr>
        <p:spPr>
          <a:xfrm>
            <a:off x="770450" y="3063025"/>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243" name="Google Shape;243;p26"/>
          <p:cNvSpPr txBox="1"/>
          <p:nvPr>
            <p:ph idx="2" type="subTitle"/>
          </p:nvPr>
        </p:nvSpPr>
        <p:spPr>
          <a:xfrm>
            <a:off x="770450" y="3434478"/>
            <a:ext cx="2181300" cy="9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44" name="Google Shape;244;p26"/>
          <p:cNvSpPr txBox="1"/>
          <p:nvPr>
            <p:ph hasCustomPrompt="1" idx="3" type="title"/>
          </p:nvPr>
        </p:nvSpPr>
        <p:spPr>
          <a:xfrm>
            <a:off x="4129050" y="2114746"/>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245" name="Google Shape;245;p26"/>
          <p:cNvSpPr txBox="1"/>
          <p:nvPr>
            <p:ph idx="4" type="subTitle"/>
          </p:nvPr>
        </p:nvSpPr>
        <p:spPr>
          <a:xfrm>
            <a:off x="3481350" y="3063025"/>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246" name="Google Shape;246;p26"/>
          <p:cNvSpPr txBox="1"/>
          <p:nvPr>
            <p:ph idx="5" type="subTitle"/>
          </p:nvPr>
        </p:nvSpPr>
        <p:spPr>
          <a:xfrm>
            <a:off x="3481350" y="3434478"/>
            <a:ext cx="2181300" cy="9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47" name="Google Shape;247;p26"/>
          <p:cNvSpPr txBox="1"/>
          <p:nvPr>
            <p:ph hasCustomPrompt="1" idx="6" type="title"/>
          </p:nvPr>
        </p:nvSpPr>
        <p:spPr>
          <a:xfrm>
            <a:off x="6839950" y="2114746"/>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248" name="Google Shape;248;p26"/>
          <p:cNvSpPr txBox="1"/>
          <p:nvPr>
            <p:ph idx="7" type="subTitle"/>
          </p:nvPr>
        </p:nvSpPr>
        <p:spPr>
          <a:xfrm>
            <a:off x="6192250" y="3063025"/>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249" name="Google Shape;249;p26"/>
          <p:cNvSpPr txBox="1"/>
          <p:nvPr>
            <p:ph idx="8" type="subTitle"/>
          </p:nvPr>
        </p:nvSpPr>
        <p:spPr>
          <a:xfrm>
            <a:off x="6192250" y="3434478"/>
            <a:ext cx="2181300" cy="9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50" name="Google Shape;250;p26"/>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251" name="Google Shape;251;p26"/>
          <p:cNvGrpSpPr/>
          <p:nvPr/>
        </p:nvGrpSpPr>
        <p:grpSpPr>
          <a:xfrm>
            <a:off x="-397994" y="259239"/>
            <a:ext cx="9177989" cy="4472622"/>
            <a:chOff x="-16994" y="335439"/>
            <a:chExt cx="9177989" cy="4472622"/>
          </a:xfrm>
        </p:grpSpPr>
        <p:grpSp>
          <p:nvGrpSpPr>
            <p:cNvPr id="252" name="Google Shape;252;p26"/>
            <p:cNvGrpSpPr/>
            <p:nvPr/>
          </p:nvGrpSpPr>
          <p:grpSpPr>
            <a:xfrm flipH="1">
              <a:off x="-16994" y="4581638"/>
              <a:ext cx="978751" cy="226423"/>
              <a:chOff x="4114929" y="104250"/>
              <a:chExt cx="978751" cy="226423"/>
            </a:xfrm>
          </p:grpSpPr>
          <p:sp>
            <p:nvSpPr>
              <p:cNvPr id="253" name="Google Shape;253;p26"/>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26"/>
            <p:cNvGrpSpPr/>
            <p:nvPr/>
          </p:nvGrpSpPr>
          <p:grpSpPr>
            <a:xfrm flipH="1">
              <a:off x="7780180" y="1432093"/>
              <a:ext cx="792366" cy="183988"/>
              <a:chOff x="6214836" y="4359395"/>
              <a:chExt cx="792366" cy="183988"/>
            </a:xfrm>
          </p:grpSpPr>
          <p:sp>
            <p:nvSpPr>
              <p:cNvPr id="257" name="Google Shape;257;p26"/>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26"/>
            <p:cNvGrpSpPr/>
            <p:nvPr/>
          </p:nvGrpSpPr>
          <p:grpSpPr>
            <a:xfrm flipH="1">
              <a:off x="6316430" y="764508"/>
              <a:ext cx="629895" cy="125228"/>
              <a:chOff x="2358395" y="153510"/>
              <a:chExt cx="629895" cy="125228"/>
            </a:xfrm>
          </p:grpSpPr>
          <p:sp>
            <p:nvSpPr>
              <p:cNvPr id="261" name="Google Shape;261;p26"/>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6"/>
            <p:cNvSpPr/>
            <p:nvPr/>
          </p:nvSpPr>
          <p:spPr>
            <a:xfrm flipH="1">
              <a:off x="8552605" y="456853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26"/>
            <p:cNvGrpSpPr/>
            <p:nvPr/>
          </p:nvGrpSpPr>
          <p:grpSpPr>
            <a:xfrm flipH="1">
              <a:off x="8636209" y="335439"/>
              <a:ext cx="524785" cy="125347"/>
              <a:chOff x="1675350" y="4136317"/>
              <a:chExt cx="524785" cy="125347"/>
            </a:xfrm>
          </p:grpSpPr>
          <p:sp>
            <p:nvSpPr>
              <p:cNvPr id="265" name="Google Shape;265;p26"/>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21">
    <p:spTree>
      <p:nvGrpSpPr>
        <p:cNvPr id="267" name="Shape 267"/>
        <p:cNvGrpSpPr/>
        <p:nvPr/>
      </p:nvGrpSpPr>
      <p:grpSpPr>
        <a:xfrm>
          <a:off x="0" y="0"/>
          <a:ext cx="0" cy="0"/>
          <a:chOff x="0" y="0"/>
          <a:chExt cx="0" cy="0"/>
        </a:xfrm>
      </p:grpSpPr>
      <p:sp>
        <p:nvSpPr>
          <p:cNvPr id="268" name="Google Shape;268;p27"/>
          <p:cNvSpPr txBox="1"/>
          <p:nvPr>
            <p:ph idx="1" type="subTitle"/>
          </p:nvPr>
        </p:nvSpPr>
        <p:spPr>
          <a:xfrm>
            <a:off x="720000" y="2610875"/>
            <a:ext cx="3953700" cy="100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9" name="Google Shape;269;p27"/>
          <p:cNvSpPr txBox="1"/>
          <p:nvPr>
            <p:ph type="title"/>
          </p:nvPr>
        </p:nvSpPr>
        <p:spPr>
          <a:xfrm>
            <a:off x="720000" y="1443699"/>
            <a:ext cx="3953700" cy="1091700"/>
          </a:xfrm>
          <a:prstGeom prst="rect">
            <a:avLst/>
          </a:prstGeom>
        </p:spPr>
        <p:txBody>
          <a:bodyPr anchorCtr="0" anchor="t" bIns="91425" lIns="91425" spcFirstLastPara="1" rIns="91425" wrap="square" tIns="91425">
            <a:noAutofit/>
          </a:bodyPr>
          <a:lstStyle>
            <a:lvl1pPr lvl="0" rtl="0">
              <a:spcBef>
                <a:spcPts val="0"/>
              </a:spcBef>
              <a:spcAft>
                <a:spcPts val="0"/>
              </a:spcAft>
              <a:buSzPts val="70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0" name="Google Shape;270;p27"/>
          <p:cNvGrpSpPr/>
          <p:nvPr/>
        </p:nvGrpSpPr>
        <p:grpSpPr>
          <a:xfrm>
            <a:off x="-286338" y="538978"/>
            <a:ext cx="8972736" cy="4065545"/>
            <a:chOff x="-286338" y="372891"/>
            <a:chExt cx="8972736" cy="4065545"/>
          </a:xfrm>
        </p:grpSpPr>
        <p:grpSp>
          <p:nvGrpSpPr>
            <p:cNvPr id="271" name="Google Shape;271;p27"/>
            <p:cNvGrpSpPr/>
            <p:nvPr/>
          </p:nvGrpSpPr>
          <p:grpSpPr>
            <a:xfrm>
              <a:off x="5246138" y="4212013"/>
              <a:ext cx="978751" cy="226423"/>
              <a:chOff x="4114929" y="211877"/>
              <a:chExt cx="978751" cy="226423"/>
            </a:xfrm>
          </p:grpSpPr>
          <p:sp>
            <p:nvSpPr>
              <p:cNvPr id="272" name="Google Shape;272;p27"/>
              <p:cNvSpPr/>
              <p:nvPr/>
            </p:nvSpPr>
            <p:spPr>
              <a:xfrm>
                <a:off x="4114929" y="283771"/>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4318677" y="211877"/>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4473124" y="361014"/>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7"/>
            <p:cNvGrpSpPr/>
            <p:nvPr/>
          </p:nvGrpSpPr>
          <p:grpSpPr>
            <a:xfrm>
              <a:off x="323811" y="372891"/>
              <a:ext cx="792366" cy="183988"/>
              <a:chOff x="6214836" y="3902195"/>
              <a:chExt cx="792366" cy="183988"/>
            </a:xfrm>
          </p:grpSpPr>
          <p:sp>
            <p:nvSpPr>
              <p:cNvPr id="276" name="Google Shape;276;p27"/>
              <p:cNvSpPr/>
              <p:nvPr/>
            </p:nvSpPr>
            <p:spPr>
              <a:xfrm>
                <a:off x="6214836" y="39607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6381299" y="39021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6503731" y="40232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7"/>
            <p:cNvGrpSpPr/>
            <p:nvPr/>
          </p:nvGrpSpPr>
          <p:grpSpPr>
            <a:xfrm>
              <a:off x="3942095" y="1010793"/>
              <a:ext cx="629895" cy="125228"/>
              <a:chOff x="2358395" y="686910"/>
              <a:chExt cx="629895" cy="125228"/>
            </a:xfrm>
          </p:grpSpPr>
          <p:sp>
            <p:nvSpPr>
              <p:cNvPr id="280" name="Google Shape;280;p27"/>
              <p:cNvSpPr/>
              <p:nvPr/>
            </p:nvSpPr>
            <p:spPr>
              <a:xfrm>
                <a:off x="2484899" y="6869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2358395" y="7495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7"/>
            <p:cNvSpPr/>
            <p:nvPr/>
          </p:nvSpPr>
          <p:spPr>
            <a:xfrm>
              <a:off x="-286338" y="36188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7"/>
            <p:cNvGrpSpPr/>
            <p:nvPr/>
          </p:nvGrpSpPr>
          <p:grpSpPr>
            <a:xfrm>
              <a:off x="8161613" y="2341427"/>
              <a:ext cx="524785" cy="125347"/>
              <a:chOff x="1675350" y="3968657"/>
              <a:chExt cx="524785" cy="125347"/>
            </a:xfrm>
          </p:grpSpPr>
          <p:sp>
            <p:nvSpPr>
              <p:cNvPr id="284" name="Google Shape;284;p27"/>
              <p:cNvSpPr/>
              <p:nvPr/>
            </p:nvSpPr>
            <p:spPr>
              <a:xfrm>
                <a:off x="1675350" y="403105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1821933" y="396865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6" name="Google Shape;286;p27"/>
          <p:cNvGrpSpPr/>
          <p:nvPr/>
        </p:nvGrpSpPr>
        <p:grpSpPr>
          <a:xfrm>
            <a:off x="5181599" y="-119894"/>
            <a:ext cx="4127533" cy="5908616"/>
            <a:chOff x="1552072" y="1022830"/>
            <a:chExt cx="2480340" cy="3550637"/>
          </a:xfrm>
        </p:grpSpPr>
        <p:sp>
          <p:nvSpPr>
            <p:cNvPr id="287" name="Google Shape;287;p27"/>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89" name="Shape 289"/>
        <p:cNvGrpSpPr/>
        <p:nvPr/>
      </p:nvGrpSpPr>
      <p:grpSpPr>
        <a:xfrm>
          <a:off x="0" y="0"/>
          <a:ext cx="0" cy="0"/>
          <a:chOff x="0" y="0"/>
          <a:chExt cx="0" cy="0"/>
        </a:xfrm>
      </p:grpSpPr>
      <p:sp>
        <p:nvSpPr>
          <p:cNvPr id="290" name="Google Shape;290;p28"/>
          <p:cNvSpPr txBox="1"/>
          <p:nvPr>
            <p:ph idx="1" type="subTitle"/>
          </p:nvPr>
        </p:nvSpPr>
        <p:spPr>
          <a:xfrm>
            <a:off x="770550" y="3196636"/>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291" name="Google Shape;291;p28"/>
          <p:cNvSpPr txBox="1"/>
          <p:nvPr>
            <p:ph idx="2" type="subTitle"/>
          </p:nvPr>
        </p:nvSpPr>
        <p:spPr>
          <a:xfrm>
            <a:off x="770550" y="3568087"/>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92" name="Google Shape;292;p28"/>
          <p:cNvSpPr txBox="1"/>
          <p:nvPr>
            <p:ph idx="3" type="subTitle"/>
          </p:nvPr>
        </p:nvSpPr>
        <p:spPr>
          <a:xfrm>
            <a:off x="3481350" y="3196636"/>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293" name="Google Shape;293;p28"/>
          <p:cNvSpPr txBox="1"/>
          <p:nvPr>
            <p:ph idx="4" type="subTitle"/>
          </p:nvPr>
        </p:nvSpPr>
        <p:spPr>
          <a:xfrm>
            <a:off x="3481350" y="3568087"/>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94" name="Google Shape;294;p28"/>
          <p:cNvSpPr txBox="1"/>
          <p:nvPr>
            <p:ph idx="5" type="subTitle"/>
          </p:nvPr>
        </p:nvSpPr>
        <p:spPr>
          <a:xfrm>
            <a:off x="6192150" y="3196636"/>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295" name="Google Shape;295;p28"/>
          <p:cNvSpPr txBox="1"/>
          <p:nvPr>
            <p:ph idx="6" type="subTitle"/>
          </p:nvPr>
        </p:nvSpPr>
        <p:spPr>
          <a:xfrm>
            <a:off x="6192150" y="3568087"/>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96" name="Google Shape;296;p28"/>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297" name="Google Shape;297;p28"/>
          <p:cNvGrpSpPr/>
          <p:nvPr/>
        </p:nvGrpSpPr>
        <p:grpSpPr>
          <a:xfrm>
            <a:off x="235593" y="421535"/>
            <a:ext cx="8672814" cy="4300430"/>
            <a:chOff x="392950" y="448003"/>
            <a:chExt cx="8672814" cy="4300430"/>
          </a:xfrm>
        </p:grpSpPr>
        <p:grpSp>
          <p:nvGrpSpPr>
            <p:cNvPr id="298" name="Google Shape;298;p28"/>
            <p:cNvGrpSpPr/>
            <p:nvPr/>
          </p:nvGrpSpPr>
          <p:grpSpPr>
            <a:xfrm>
              <a:off x="8087013" y="4522011"/>
              <a:ext cx="978751" cy="226423"/>
              <a:chOff x="4114929" y="104250"/>
              <a:chExt cx="978751" cy="226423"/>
            </a:xfrm>
          </p:grpSpPr>
          <p:sp>
            <p:nvSpPr>
              <p:cNvPr id="299" name="Google Shape;299;p28"/>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28"/>
            <p:cNvGrpSpPr/>
            <p:nvPr/>
          </p:nvGrpSpPr>
          <p:grpSpPr>
            <a:xfrm>
              <a:off x="8027811" y="448003"/>
              <a:ext cx="792366" cy="183988"/>
              <a:chOff x="6214836" y="4359395"/>
              <a:chExt cx="792366" cy="183988"/>
            </a:xfrm>
          </p:grpSpPr>
          <p:sp>
            <p:nvSpPr>
              <p:cNvPr id="303" name="Google Shape;303;p28"/>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28"/>
            <p:cNvGrpSpPr/>
            <p:nvPr/>
          </p:nvGrpSpPr>
          <p:grpSpPr>
            <a:xfrm>
              <a:off x="3372845" y="1588880"/>
              <a:ext cx="629895" cy="125228"/>
              <a:chOff x="2358395" y="153510"/>
              <a:chExt cx="629895" cy="125228"/>
            </a:xfrm>
          </p:grpSpPr>
          <p:sp>
            <p:nvSpPr>
              <p:cNvPr id="307" name="Google Shape;307;p28"/>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28"/>
            <p:cNvSpPr/>
            <p:nvPr/>
          </p:nvSpPr>
          <p:spPr>
            <a:xfrm>
              <a:off x="468312" y="4522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8"/>
            <p:cNvGrpSpPr/>
            <p:nvPr/>
          </p:nvGrpSpPr>
          <p:grpSpPr>
            <a:xfrm>
              <a:off x="392950" y="2171899"/>
              <a:ext cx="524785" cy="125347"/>
              <a:chOff x="1675350" y="4136317"/>
              <a:chExt cx="524785" cy="125347"/>
            </a:xfrm>
          </p:grpSpPr>
          <p:sp>
            <p:nvSpPr>
              <p:cNvPr id="311" name="Google Shape;311;p28"/>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
    <p:spTree>
      <p:nvGrpSpPr>
        <p:cNvPr id="313" name="Shape 313"/>
        <p:cNvGrpSpPr/>
        <p:nvPr/>
      </p:nvGrpSpPr>
      <p:grpSpPr>
        <a:xfrm>
          <a:off x="0" y="0"/>
          <a:ext cx="0" cy="0"/>
          <a:chOff x="0" y="0"/>
          <a:chExt cx="0" cy="0"/>
        </a:xfrm>
      </p:grpSpPr>
      <p:sp>
        <p:nvSpPr>
          <p:cNvPr id="314" name="Google Shape;314;p2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315" name="Google Shape;315;p29"/>
          <p:cNvSpPr txBox="1"/>
          <p:nvPr>
            <p:ph idx="1" type="subTitle"/>
          </p:nvPr>
        </p:nvSpPr>
        <p:spPr>
          <a:xfrm>
            <a:off x="1399090" y="3429392"/>
            <a:ext cx="24840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16" name="Google Shape;316;p29"/>
          <p:cNvSpPr txBox="1"/>
          <p:nvPr>
            <p:ph idx="2" type="subTitle"/>
          </p:nvPr>
        </p:nvSpPr>
        <p:spPr>
          <a:xfrm>
            <a:off x="1399090" y="3800843"/>
            <a:ext cx="24840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17" name="Google Shape;317;p29"/>
          <p:cNvSpPr txBox="1"/>
          <p:nvPr>
            <p:ph idx="3" type="subTitle"/>
          </p:nvPr>
        </p:nvSpPr>
        <p:spPr>
          <a:xfrm>
            <a:off x="5260910" y="3429392"/>
            <a:ext cx="24840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18" name="Google Shape;318;p29"/>
          <p:cNvSpPr txBox="1"/>
          <p:nvPr>
            <p:ph idx="4" type="subTitle"/>
          </p:nvPr>
        </p:nvSpPr>
        <p:spPr>
          <a:xfrm>
            <a:off x="5260910" y="3800843"/>
            <a:ext cx="24840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319" name="Google Shape;319;p29"/>
          <p:cNvGrpSpPr/>
          <p:nvPr/>
        </p:nvGrpSpPr>
        <p:grpSpPr>
          <a:xfrm>
            <a:off x="205911" y="362779"/>
            <a:ext cx="8732178" cy="4417943"/>
            <a:chOff x="195218" y="299660"/>
            <a:chExt cx="8732178" cy="4417943"/>
          </a:xfrm>
        </p:grpSpPr>
        <p:grpSp>
          <p:nvGrpSpPr>
            <p:cNvPr id="320" name="Google Shape;320;p29"/>
            <p:cNvGrpSpPr/>
            <p:nvPr/>
          </p:nvGrpSpPr>
          <p:grpSpPr>
            <a:xfrm>
              <a:off x="4082631" y="4491180"/>
              <a:ext cx="978751" cy="226423"/>
              <a:chOff x="4114929" y="104250"/>
              <a:chExt cx="978751" cy="226423"/>
            </a:xfrm>
          </p:grpSpPr>
          <p:sp>
            <p:nvSpPr>
              <p:cNvPr id="321" name="Google Shape;321;p2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29"/>
            <p:cNvGrpSpPr/>
            <p:nvPr/>
          </p:nvGrpSpPr>
          <p:grpSpPr>
            <a:xfrm>
              <a:off x="8027816" y="299660"/>
              <a:ext cx="792366" cy="183988"/>
              <a:chOff x="6214836" y="4359395"/>
              <a:chExt cx="792366" cy="183988"/>
            </a:xfrm>
          </p:grpSpPr>
          <p:sp>
            <p:nvSpPr>
              <p:cNvPr id="325" name="Google Shape;325;p29"/>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29"/>
            <p:cNvSpPr/>
            <p:nvPr/>
          </p:nvSpPr>
          <p:spPr>
            <a:xfrm>
              <a:off x="8424005" y="254043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29"/>
            <p:cNvGrpSpPr/>
            <p:nvPr/>
          </p:nvGrpSpPr>
          <p:grpSpPr>
            <a:xfrm>
              <a:off x="195218" y="2509081"/>
              <a:ext cx="524785" cy="125347"/>
              <a:chOff x="1675350" y="4136317"/>
              <a:chExt cx="524785" cy="125347"/>
            </a:xfrm>
          </p:grpSpPr>
          <p:sp>
            <p:nvSpPr>
              <p:cNvPr id="330" name="Google Shape;330;p2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332" name="Shape 332"/>
        <p:cNvGrpSpPr/>
        <p:nvPr/>
      </p:nvGrpSpPr>
      <p:grpSpPr>
        <a:xfrm>
          <a:off x="0" y="0"/>
          <a:ext cx="0" cy="0"/>
          <a:chOff x="0" y="0"/>
          <a:chExt cx="0" cy="0"/>
        </a:xfrm>
      </p:grpSpPr>
      <p:sp>
        <p:nvSpPr>
          <p:cNvPr id="333" name="Google Shape;333;p30"/>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334" name="Google Shape;334;p30"/>
          <p:cNvSpPr txBox="1"/>
          <p:nvPr>
            <p:ph idx="1" type="body"/>
          </p:nvPr>
        </p:nvSpPr>
        <p:spPr>
          <a:xfrm>
            <a:off x="1688850" y="1917675"/>
            <a:ext cx="5766300" cy="2295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grpSp>
        <p:nvGrpSpPr>
          <p:cNvPr id="335" name="Google Shape;335;p30"/>
          <p:cNvGrpSpPr/>
          <p:nvPr/>
        </p:nvGrpSpPr>
        <p:grpSpPr>
          <a:xfrm>
            <a:off x="431336" y="461722"/>
            <a:ext cx="8281327" cy="4220055"/>
            <a:chOff x="431336" y="461722"/>
            <a:chExt cx="8281327" cy="4220055"/>
          </a:xfrm>
        </p:grpSpPr>
        <p:grpSp>
          <p:nvGrpSpPr>
            <p:cNvPr id="336" name="Google Shape;336;p30"/>
            <p:cNvGrpSpPr/>
            <p:nvPr/>
          </p:nvGrpSpPr>
          <p:grpSpPr>
            <a:xfrm>
              <a:off x="7291512" y="4455355"/>
              <a:ext cx="978751" cy="226423"/>
              <a:chOff x="4114929" y="104250"/>
              <a:chExt cx="978751" cy="226423"/>
            </a:xfrm>
          </p:grpSpPr>
          <p:sp>
            <p:nvSpPr>
              <p:cNvPr id="337" name="Google Shape;337;p3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30"/>
            <p:cNvGrpSpPr/>
            <p:nvPr/>
          </p:nvGrpSpPr>
          <p:grpSpPr>
            <a:xfrm>
              <a:off x="7189322" y="461722"/>
              <a:ext cx="792366" cy="183988"/>
              <a:chOff x="6214836" y="4359395"/>
              <a:chExt cx="792366" cy="183988"/>
            </a:xfrm>
          </p:grpSpPr>
          <p:sp>
            <p:nvSpPr>
              <p:cNvPr id="341" name="Google Shape;341;p30"/>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30"/>
            <p:cNvGrpSpPr/>
            <p:nvPr/>
          </p:nvGrpSpPr>
          <p:grpSpPr>
            <a:xfrm>
              <a:off x="8082769" y="2487919"/>
              <a:ext cx="629895" cy="125228"/>
              <a:chOff x="2358395" y="153510"/>
              <a:chExt cx="629895" cy="125228"/>
            </a:xfrm>
          </p:grpSpPr>
          <p:sp>
            <p:nvSpPr>
              <p:cNvPr id="345" name="Google Shape;345;p30"/>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30"/>
            <p:cNvSpPr/>
            <p:nvPr/>
          </p:nvSpPr>
          <p:spPr>
            <a:xfrm>
              <a:off x="956136" y="445535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30"/>
            <p:cNvGrpSpPr/>
            <p:nvPr/>
          </p:nvGrpSpPr>
          <p:grpSpPr>
            <a:xfrm>
              <a:off x="431336" y="1408306"/>
              <a:ext cx="524785" cy="125347"/>
              <a:chOff x="1675350" y="4136317"/>
              <a:chExt cx="524785" cy="125347"/>
            </a:xfrm>
          </p:grpSpPr>
          <p:sp>
            <p:nvSpPr>
              <p:cNvPr id="349" name="Google Shape;349;p30"/>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351" name="Shape 351"/>
        <p:cNvGrpSpPr/>
        <p:nvPr/>
      </p:nvGrpSpPr>
      <p:grpSpPr>
        <a:xfrm>
          <a:off x="0" y="0"/>
          <a:ext cx="0" cy="0"/>
          <a:chOff x="0" y="0"/>
          <a:chExt cx="0" cy="0"/>
        </a:xfrm>
      </p:grpSpPr>
      <p:sp>
        <p:nvSpPr>
          <p:cNvPr id="352" name="Google Shape;352;p31"/>
          <p:cNvSpPr txBox="1"/>
          <p:nvPr>
            <p:ph type="title"/>
          </p:nvPr>
        </p:nvSpPr>
        <p:spPr>
          <a:xfrm>
            <a:off x="720000" y="387600"/>
            <a:ext cx="5778000" cy="1281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53" name="Google Shape;353;p31"/>
          <p:cNvGrpSpPr/>
          <p:nvPr/>
        </p:nvGrpSpPr>
        <p:grpSpPr>
          <a:xfrm>
            <a:off x="364470" y="426798"/>
            <a:ext cx="8415061" cy="1489161"/>
            <a:chOff x="271337" y="426798"/>
            <a:chExt cx="8415061" cy="1489161"/>
          </a:xfrm>
        </p:grpSpPr>
        <p:grpSp>
          <p:nvGrpSpPr>
            <p:cNvPr id="354" name="Google Shape;354;p31"/>
            <p:cNvGrpSpPr/>
            <p:nvPr/>
          </p:nvGrpSpPr>
          <p:grpSpPr>
            <a:xfrm>
              <a:off x="7209663" y="426798"/>
              <a:ext cx="978751" cy="226423"/>
              <a:chOff x="4114929" y="104250"/>
              <a:chExt cx="978751" cy="226423"/>
            </a:xfrm>
          </p:grpSpPr>
          <p:sp>
            <p:nvSpPr>
              <p:cNvPr id="355" name="Google Shape;355;p31"/>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31"/>
            <p:cNvSpPr/>
            <p:nvPr/>
          </p:nvSpPr>
          <p:spPr>
            <a:xfrm>
              <a:off x="271337" y="1853325"/>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31"/>
            <p:cNvGrpSpPr/>
            <p:nvPr/>
          </p:nvGrpSpPr>
          <p:grpSpPr>
            <a:xfrm>
              <a:off x="8161613" y="1394587"/>
              <a:ext cx="524785" cy="125347"/>
              <a:chOff x="1675350" y="4136317"/>
              <a:chExt cx="524785" cy="125347"/>
            </a:xfrm>
          </p:grpSpPr>
          <p:sp>
            <p:nvSpPr>
              <p:cNvPr id="360" name="Google Shape;360;p31"/>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362" name="Shape 362"/>
        <p:cNvGrpSpPr/>
        <p:nvPr/>
      </p:nvGrpSpPr>
      <p:grpSpPr>
        <a:xfrm>
          <a:off x="0" y="0"/>
          <a:ext cx="0" cy="0"/>
          <a:chOff x="0" y="0"/>
          <a:chExt cx="0" cy="0"/>
        </a:xfrm>
      </p:grpSpPr>
      <p:sp>
        <p:nvSpPr>
          <p:cNvPr id="363" name="Google Shape;363;p32"/>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64" name="Google Shape;364;p32"/>
          <p:cNvGrpSpPr/>
          <p:nvPr/>
        </p:nvGrpSpPr>
        <p:grpSpPr>
          <a:xfrm>
            <a:off x="431336" y="461722"/>
            <a:ext cx="8281327" cy="4220055"/>
            <a:chOff x="431336" y="461722"/>
            <a:chExt cx="8281327" cy="4220055"/>
          </a:xfrm>
        </p:grpSpPr>
        <p:grpSp>
          <p:nvGrpSpPr>
            <p:cNvPr id="365" name="Google Shape;365;p32"/>
            <p:cNvGrpSpPr/>
            <p:nvPr/>
          </p:nvGrpSpPr>
          <p:grpSpPr>
            <a:xfrm>
              <a:off x="7291512" y="4455355"/>
              <a:ext cx="978751" cy="226423"/>
              <a:chOff x="4114929" y="104250"/>
              <a:chExt cx="978751" cy="226423"/>
            </a:xfrm>
          </p:grpSpPr>
          <p:sp>
            <p:nvSpPr>
              <p:cNvPr id="366" name="Google Shape;366;p3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32"/>
            <p:cNvGrpSpPr/>
            <p:nvPr/>
          </p:nvGrpSpPr>
          <p:grpSpPr>
            <a:xfrm>
              <a:off x="7189322" y="461722"/>
              <a:ext cx="792366" cy="183988"/>
              <a:chOff x="6214836" y="4359395"/>
              <a:chExt cx="792366" cy="183988"/>
            </a:xfrm>
          </p:grpSpPr>
          <p:sp>
            <p:nvSpPr>
              <p:cNvPr id="370" name="Google Shape;370;p32"/>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32"/>
            <p:cNvGrpSpPr/>
            <p:nvPr/>
          </p:nvGrpSpPr>
          <p:grpSpPr>
            <a:xfrm>
              <a:off x="8082769" y="2487919"/>
              <a:ext cx="629895" cy="125228"/>
              <a:chOff x="2358395" y="153510"/>
              <a:chExt cx="629895" cy="125228"/>
            </a:xfrm>
          </p:grpSpPr>
          <p:sp>
            <p:nvSpPr>
              <p:cNvPr id="374" name="Google Shape;374;p32"/>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32"/>
            <p:cNvSpPr/>
            <p:nvPr/>
          </p:nvSpPr>
          <p:spPr>
            <a:xfrm>
              <a:off x="956136" y="445535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32"/>
            <p:cNvGrpSpPr/>
            <p:nvPr/>
          </p:nvGrpSpPr>
          <p:grpSpPr>
            <a:xfrm>
              <a:off x="431336" y="1408306"/>
              <a:ext cx="524785" cy="125347"/>
              <a:chOff x="1675350" y="4136317"/>
              <a:chExt cx="524785" cy="125347"/>
            </a:xfrm>
          </p:grpSpPr>
          <p:sp>
            <p:nvSpPr>
              <p:cNvPr id="378" name="Google Shape;378;p3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
    <p:spTree>
      <p:nvGrpSpPr>
        <p:cNvPr id="380" name="Shape 380"/>
        <p:cNvGrpSpPr/>
        <p:nvPr/>
      </p:nvGrpSpPr>
      <p:grpSpPr>
        <a:xfrm>
          <a:off x="0" y="0"/>
          <a:ext cx="0" cy="0"/>
          <a:chOff x="0" y="0"/>
          <a:chExt cx="0" cy="0"/>
        </a:xfrm>
      </p:grpSpPr>
      <p:sp>
        <p:nvSpPr>
          <p:cNvPr id="381" name="Google Shape;381;p33"/>
          <p:cNvSpPr txBox="1"/>
          <p:nvPr>
            <p:ph type="title"/>
          </p:nvPr>
        </p:nvSpPr>
        <p:spPr>
          <a:xfrm>
            <a:off x="720000" y="767100"/>
            <a:ext cx="37044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382" name="Google Shape;382;p33"/>
          <p:cNvSpPr txBox="1"/>
          <p:nvPr>
            <p:ph idx="1" type="subTitle"/>
          </p:nvPr>
        </p:nvSpPr>
        <p:spPr>
          <a:xfrm>
            <a:off x="720000" y="2128950"/>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83" name="Google Shape;383;p33"/>
          <p:cNvSpPr txBox="1"/>
          <p:nvPr>
            <p:ph idx="2" type="subTitle"/>
          </p:nvPr>
        </p:nvSpPr>
        <p:spPr>
          <a:xfrm>
            <a:off x="720000" y="250040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384" name="Google Shape;384;p33"/>
          <p:cNvSpPr txBox="1"/>
          <p:nvPr>
            <p:ph idx="3" type="subTitle"/>
          </p:nvPr>
        </p:nvSpPr>
        <p:spPr>
          <a:xfrm>
            <a:off x="720000" y="3316801"/>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85" name="Google Shape;385;p33"/>
          <p:cNvSpPr txBox="1"/>
          <p:nvPr>
            <p:ph idx="4" type="subTitle"/>
          </p:nvPr>
        </p:nvSpPr>
        <p:spPr>
          <a:xfrm>
            <a:off x="720000" y="368825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386" name="Google Shape;386;p33"/>
          <p:cNvSpPr txBox="1"/>
          <p:nvPr>
            <p:ph idx="5" type="subTitle"/>
          </p:nvPr>
        </p:nvSpPr>
        <p:spPr>
          <a:xfrm>
            <a:off x="2664023" y="2128950"/>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87" name="Google Shape;387;p33"/>
          <p:cNvSpPr txBox="1"/>
          <p:nvPr>
            <p:ph idx="6" type="subTitle"/>
          </p:nvPr>
        </p:nvSpPr>
        <p:spPr>
          <a:xfrm>
            <a:off x="2664023" y="250040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388" name="Google Shape;388;p33"/>
          <p:cNvSpPr txBox="1"/>
          <p:nvPr>
            <p:ph idx="7" type="subTitle"/>
          </p:nvPr>
        </p:nvSpPr>
        <p:spPr>
          <a:xfrm>
            <a:off x="2664023" y="3316801"/>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389" name="Google Shape;389;p33"/>
          <p:cNvSpPr txBox="1"/>
          <p:nvPr>
            <p:ph idx="8" type="subTitle"/>
          </p:nvPr>
        </p:nvSpPr>
        <p:spPr>
          <a:xfrm>
            <a:off x="2664023" y="368825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grpSp>
        <p:nvGrpSpPr>
          <p:cNvPr id="390" name="Google Shape;390;p33"/>
          <p:cNvGrpSpPr/>
          <p:nvPr/>
        </p:nvGrpSpPr>
        <p:grpSpPr>
          <a:xfrm>
            <a:off x="-339224" y="299977"/>
            <a:ext cx="1439747" cy="4543547"/>
            <a:chOff x="-339224" y="299977"/>
            <a:chExt cx="1439747" cy="4543547"/>
          </a:xfrm>
        </p:grpSpPr>
        <p:grpSp>
          <p:nvGrpSpPr>
            <p:cNvPr id="391" name="Google Shape;391;p33"/>
            <p:cNvGrpSpPr/>
            <p:nvPr/>
          </p:nvGrpSpPr>
          <p:grpSpPr>
            <a:xfrm>
              <a:off x="-339224" y="4617101"/>
              <a:ext cx="978751" cy="226423"/>
              <a:chOff x="4114929" y="104250"/>
              <a:chExt cx="978751" cy="226423"/>
            </a:xfrm>
          </p:grpSpPr>
          <p:sp>
            <p:nvSpPr>
              <p:cNvPr id="392" name="Google Shape;392;p3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33"/>
            <p:cNvGrpSpPr/>
            <p:nvPr/>
          </p:nvGrpSpPr>
          <p:grpSpPr>
            <a:xfrm>
              <a:off x="575738" y="299977"/>
              <a:ext cx="524785" cy="125347"/>
              <a:chOff x="1675350" y="4136317"/>
              <a:chExt cx="524785" cy="125347"/>
            </a:xfrm>
          </p:grpSpPr>
          <p:sp>
            <p:nvSpPr>
              <p:cNvPr id="396" name="Google Shape;396;p3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3">
    <p:spTree>
      <p:nvGrpSpPr>
        <p:cNvPr id="398" name="Shape 398"/>
        <p:cNvGrpSpPr/>
        <p:nvPr/>
      </p:nvGrpSpPr>
      <p:grpSpPr>
        <a:xfrm>
          <a:off x="0" y="0"/>
          <a:ext cx="0" cy="0"/>
          <a:chOff x="0" y="0"/>
          <a:chExt cx="0" cy="0"/>
        </a:xfrm>
      </p:grpSpPr>
      <p:sp>
        <p:nvSpPr>
          <p:cNvPr id="399" name="Google Shape;399;p3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400" name="Google Shape;400;p34"/>
          <p:cNvGrpSpPr/>
          <p:nvPr/>
        </p:nvGrpSpPr>
        <p:grpSpPr>
          <a:xfrm>
            <a:off x="311793" y="443582"/>
            <a:ext cx="8520414" cy="4256336"/>
            <a:chOff x="392950" y="426788"/>
            <a:chExt cx="8520414" cy="4256336"/>
          </a:xfrm>
        </p:grpSpPr>
        <p:grpSp>
          <p:nvGrpSpPr>
            <p:cNvPr id="401" name="Google Shape;401;p34"/>
            <p:cNvGrpSpPr/>
            <p:nvPr/>
          </p:nvGrpSpPr>
          <p:grpSpPr>
            <a:xfrm>
              <a:off x="7934613" y="426788"/>
              <a:ext cx="978751" cy="226423"/>
              <a:chOff x="4114929" y="104250"/>
              <a:chExt cx="978751" cy="226423"/>
            </a:xfrm>
          </p:grpSpPr>
          <p:sp>
            <p:nvSpPr>
              <p:cNvPr id="402" name="Google Shape;402;p34"/>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4"/>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34"/>
            <p:cNvGrpSpPr/>
            <p:nvPr/>
          </p:nvGrpSpPr>
          <p:grpSpPr>
            <a:xfrm>
              <a:off x="392950" y="4557776"/>
              <a:ext cx="524785" cy="125347"/>
              <a:chOff x="1675350" y="4136317"/>
              <a:chExt cx="524785" cy="125347"/>
            </a:xfrm>
          </p:grpSpPr>
          <p:sp>
            <p:nvSpPr>
              <p:cNvPr id="406" name="Google Shape;406;p34"/>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2">
    <p:spTree>
      <p:nvGrpSpPr>
        <p:cNvPr id="408" name="Shape 408"/>
        <p:cNvGrpSpPr/>
        <p:nvPr/>
      </p:nvGrpSpPr>
      <p:grpSpPr>
        <a:xfrm>
          <a:off x="0" y="0"/>
          <a:ext cx="0" cy="0"/>
          <a:chOff x="0" y="0"/>
          <a:chExt cx="0" cy="0"/>
        </a:xfrm>
      </p:grpSpPr>
      <p:sp>
        <p:nvSpPr>
          <p:cNvPr id="409" name="Google Shape;409;p35"/>
          <p:cNvSpPr txBox="1"/>
          <p:nvPr>
            <p:ph type="title"/>
          </p:nvPr>
        </p:nvSpPr>
        <p:spPr>
          <a:xfrm>
            <a:off x="720000" y="387600"/>
            <a:ext cx="3852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410" name="Google Shape;410;p35"/>
          <p:cNvGrpSpPr/>
          <p:nvPr/>
        </p:nvGrpSpPr>
        <p:grpSpPr>
          <a:xfrm flipH="1">
            <a:off x="7853456" y="443582"/>
            <a:ext cx="978751" cy="4256336"/>
            <a:chOff x="7853456" y="443582"/>
            <a:chExt cx="978751" cy="4256336"/>
          </a:xfrm>
        </p:grpSpPr>
        <p:grpSp>
          <p:nvGrpSpPr>
            <p:cNvPr id="411" name="Google Shape;411;p35"/>
            <p:cNvGrpSpPr/>
            <p:nvPr/>
          </p:nvGrpSpPr>
          <p:grpSpPr>
            <a:xfrm>
              <a:off x="7853456" y="443582"/>
              <a:ext cx="978751" cy="226423"/>
              <a:chOff x="4114929" y="104250"/>
              <a:chExt cx="978751" cy="226423"/>
            </a:xfrm>
          </p:grpSpPr>
          <p:sp>
            <p:nvSpPr>
              <p:cNvPr id="412" name="Google Shape;412;p3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35"/>
            <p:cNvGrpSpPr/>
            <p:nvPr/>
          </p:nvGrpSpPr>
          <p:grpSpPr>
            <a:xfrm>
              <a:off x="8307422" y="4574571"/>
              <a:ext cx="524785" cy="125347"/>
              <a:chOff x="1675350" y="4136317"/>
              <a:chExt cx="524785" cy="125347"/>
            </a:xfrm>
          </p:grpSpPr>
          <p:sp>
            <p:nvSpPr>
              <p:cNvPr id="416" name="Google Shape;416;p35"/>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418" name="Shape 418"/>
        <p:cNvGrpSpPr/>
        <p:nvPr/>
      </p:nvGrpSpPr>
      <p:grpSpPr>
        <a:xfrm>
          <a:off x="0" y="0"/>
          <a:ext cx="0" cy="0"/>
          <a:chOff x="0" y="0"/>
          <a:chExt cx="0" cy="0"/>
        </a:xfrm>
      </p:grpSpPr>
      <p:sp>
        <p:nvSpPr>
          <p:cNvPr id="419" name="Google Shape;419;p36"/>
          <p:cNvSpPr txBox="1"/>
          <p:nvPr>
            <p:ph idx="1" type="subTitle"/>
          </p:nvPr>
        </p:nvSpPr>
        <p:spPr>
          <a:xfrm>
            <a:off x="7705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420" name="Google Shape;420;p36"/>
          <p:cNvSpPr txBox="1"/>
          <p:nvPr>
            <p:ph idx="2" type="subTitle"/>
          </p:nvPr>
        </p:nvSpPr>
        <p:spPr>
          <a:xfrm>
            <a:off x="7705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21" name="Google Shape;421;p36"/>
          <p:cNvSpPr txBox="1"/>
          <p:nvPr>
            <p:ph idx="3" type="subTitle"/>
          </p:nvPr>
        </p:nvSpPr>
        <p:spPr>
          <a:xfrm>
            <a:off x="34813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422" name="Google Shape;422;p36"/>
          <p:cNvSpPr txBox="1"/>
          <p:nvPr>
            <p:ph idx="4" type="subTitle"/>
          </p:nvPr>
        </p:nvSpPr>
        <p:spPr>
          <a:xfrm>
            <a:off x="34813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23" name="Google Shape;423;p36"/>
          <p:cNvSpPr txBox="1"/>
          <p:nvPr>
            <p:ph idx="5" type="subTitle"/>
          </p:nvPr>
        </p:nvSpPr>
        <p:spPr>
          <a:xfrm>
            <a:off x="61921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424" name="Google Shape;424;p36"/>
          <p:cNvSpPr txBox="1"/>
          <p:nvPr>
            <p:ph idx="6" type="subTitle"/>
          </p:nvPr>
        </p:nvSpPr>
        <p:spPr>
          <a:xfrm>
            <a:off x="61921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25" name="Google Shape;425;p36"/>
          <p:cNvSpPr txBox="1"/>
          <p:nvPr>
            <p:ph idx="7" type="subTitle"/>
          </p:nvPr>
        </p:nvSpPr>
        <p:spPr>
          <a:xfrm>
            <a:off x="7705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426" name="Google Shape;426;p36"/>
          <p:cNvSpPr txBox="1"/>
          <p:nvPr>
            <p:ph idx="8" type="subTitle"/>
          </p:nvPr>
        </p:nvSpPr>
        <p:spPr>
          <a:xfrm>
            <a:off x="7705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27" name="Google Shape;427;p36"/>
          <p:cNvSpPr txBox="1"/>
          <p:nvPr>
            <p:ph idx="9" type="subTitle"/>
          </p:nvPr>
        </p:nvSpPr>
        <p:spPr>
          <a:xfrm>
            <a:off x="34813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428" name="Google Shape;428;p36"/>
          <p:cNvSpPr txBox="1"/>
          <p:nvPr>
            <p:ph idx="13" type="subTitle"/>
          </p:nvPr>
        </p:nvSpPr>
        <p:spPr>
          <a:xfrm>
            <a:off x="34813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29" name="Google Shape;429;p36"/>
          <p:cNvSpPr txBox="1"/>
          <p:nvPr>
            <p:ph idx="14" type="subTitle"/>
          </p:nvPr>
        </p:nvSpPr>
        <p:spPr>
          <a:xfrm>
            <a:off x="61921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430" name="Google Shape;430;p36"/>
          <p:cNvSpPr txBox="1"/>
          <p:nvPr>
            <p:ph idx="15" type="subTitle"/>
          </p:nvPr>
        </p:nvSpPr>
        <p:spPr>
          <a:xfrm>
            <a:off x="61921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31" name="Google Shape;431;p3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432" name="Google Shape;432;p36"/>
          <p:cNvGrpSpPr/>
          <p:nvPr/>
        </p:nvGrpSpPr>
        <p:grpSpPr>
          <a:xfrm flipH="1">
            <a:off x="235593" y="1486212"/>
            <a:ext cx="8672814" cy="3159553"/>
            <a:chOff x="392950" y="1588880"/>
            <a:chExt cx="8672814" cy="3159553"/>
          </a:xfrm>
        </p:grpSpPr>
        <p:grpSp>
          <p:nvGrpSpPr>
            <p:cNvPr id="433" name="Google Shape;433;p36"/>
            <p:cNvGrpSpPr/>
            <p:nvPr/>
          </p:nvGrpSpPr>
          <p:grpSpPr>
            <a:xfrm>
              <a:off x="8087013" y="4522011"/>
              <a:ext cx="978751" cy="226423"/>
              <a:chOff x="4114929" y="104250"/>
              <a:chExt cx="978751" cy="226423"/>
            </a:xfrm>
          </p:grpSpPr>
          <p:sp>
            <p:nvSpPr>
              <p:cNvPr id="434" name="Google Shape;434;p36"/>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36"/>
            <p:cNvGrpSpPr/>
            <p:nvPr/>
          </p:nvGrpSpPr>
          <p:grpSpPr>
            <a:xfrm>
              <a:off x="8261834" y="1588880"/>
              <a:ext cx="629895" cy="125228"/>
              <a:chOff x="7247384" y="153510"/>
              <a:chExt cx="629895" cy="125228"/>
            </a:xfrm>
          </p:grpSpPr>
          <p:sp>
            <p:nvSpPr>
              <p:cNvPr id="438" name="Google Shape;438;p36"/>
              <p:cNvSpPr/>
              <p:nvPr/>
            </p:nvSpPr>
            <p:spPr>
              <a:xfrm>
                <a:off x="7373887"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a:off x="7247384"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6"/>
            <p:cNvSpPr/>
            <p:nvPr/>
          </p:nvSpPr>
          <p:spPr>
            <a:xfrm>
              <a:off x="468312" y="4522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36"/>
            <p:cNvGrpSpPr/>
            <p:nvPr/>
          </p:nvGrpSpPr>
          <p:grpSpPr>
            <a:xfrm>
              <a:off x="392950" y="2171899"/>
              <a:ext cx="524785" cy="125347"/>
              <a:chOff x="1675350" y="4136317"/>
              <a:chExt cx="524785" cy="125347"/>
            </a:xfrm>
          </p:grpSpPr>
          <p:sp>
            <p:nvSpPr>
              <p:cNvPr id="442" name="Google Shape;442;p36"/>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444" name="Shape 444"/>
        <p:cNvGrpSpPr/>
        <p:nvPr/>
      </p:nvGrpSpPr>
      <p:grpSpPr>
        <a:xfrm>
          <a:off x="0" y="0"/>
          <a:ext cx="0" cy="0"/>
          <a:chOff x="0" y="0"/>
          <a:chExt cx="0" cy="0"/>
        </a:xfrm>
      </p:grpSpPr>
      <p:sp>
        <p:nvSpPr>
          <p:cNvPr id="445" name="Google Shape;445;p37"/>
          <p:cNvSpPr txBox="1"/>
          <p:nvPr>
            <p:ph hasCustomPrompt="1" type="title"/>
          </p:nvPr>
        </p:nvSpPr>
        <p:spPr>
          <a:xfrm>
            <a:off x="860925" y="2889675"/>
            <a:ext cx="2020200" cy="6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46" name="Google Shape;446;p37"/>
          <p:cNvSpPr txBox="1"/>
          <p:nvPr>
            <p:ph idx="1" type="subTitle"/>
          </p:nvPr>
        </p:nvSpPr>
        <p:spPr>
          <a:xfrm>
            <a:off x="860925" y="3457450"/>
            <a:ext cx="2020200" cy="687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447" name="Google Shape;447;p37"/>
          <p:cNvSpPr txBox="1"/>
          <p:nvPr>
            <p:ph hasCustomPrompt="1" idx="2" type="title"/>
          </p:nvPr>
        </p:nvSpPr>
        <p:spPr>
          <a:xfrm>
            <a:off x="3561900" y="2889801"/>
            <a:ext cx="2020200" cy="6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48" name="Google Shape;448;p37"/>
          <p:cNvSpPr txBox="1"/>
          <p:nvPr>
            <p:ph idx="3" type="subTitle"/>
          </p:nvPr>
        </p:nvSpPr>
        <p:spPr>
          <a:xfrm>
            <a:off x="3561900" y="3457476"/>
            <a:ext cx="2020200" cy="687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449" name="Google Shape;449;p37"/>
          <p:cNvSpPr txBox="1"/>
          <p:nvPr>
            <p:ph hasCustomPrompt="1" idx="4" type="title"/>
          </p:nvPr>
        </p:nvSpPr>
        <p:spPr>
          <a:xfrm>
            <a:off x="6277575" y="2889800"/>
            <a:ext cx="2020200" cy="6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50" name="Google Shape;450;p37"/>
          <p:cNvSpPr txBox="1"/>
          <p:nvPr>
            <p:ph idx="5" type="subTitle"/>
          </p:nvPr>
        </p:nvSpPr>
        <p:spPr>
          <a:xfrm>
            <a:off x="6277575" y="3457450"/>
            <a:ext cx="2020200" cy="687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grpSp>
        <p:nvGrpSpPr>
          <p:cNvPr id="451" name="Google Shape;451;p37"/>
          <p:cNvGrpSpPr/>
          <p:nvPr/>
        </p:nvGrpSpPr>
        <p:grpSpPr>
          <a:xfrm>
            <a:off x="455117" y="319521"/>
            <a:ext cx="8233767" cy="4504459"/>
            <a:chOff x="441936" y="213162"/>
            <a:chExt cx="8233767" cy="4504459"/>
          </a:xfrm>
        </p:grpSpPr>
        <p:grpSp>
          <p:nvGrpSpPr>
            <p:cNvPr id="452" name="Google Shape;452;p37"/>
            <p:cNvGrpSpPr/>
            <p:nvPr/>
          </p:nvGrpSpPr>
          <p:grpSpPr>
            <a:xfrm>
              <a:off x="7193538" y="4491198"/>
              <a:ext cx="978751" cy="226423"/>
              <a:chOff x="4114929" y="104250"/>
              <a:chExt cx="978751" cy="226423"/>
            </a:xfrm>
          </p:grpSpPr>
          <p:sp>
            <p:nvSpPr>
              <p:cNvPr id="453" name="Google Shape;453;p3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37"/>
            <p:cNvGrpSpPr/>
            <p:nvPr/>
          </p:nvGrpSpPr>
          <p:grpSpPr>
            <a:xfrm>
              <a:off x="441936" y="448003"/>
              <a:ext cx="792366" cy="183988"/>
              <a:chOff x="6214836" y="4359395"/>
              <a:chExt cx="792366" cy="183988"/>
            </a:xfrm>
          </p:grpSpPr>
          <p:sp>
            <p:nvSpPr>
              <p:cNvPr id="457" name="Google Shape;457;p37"/>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37"/>
            <p:cNvSpPr/>
            <p:nvPr/>
          </p:nvSpPr>
          <p:spPr>
            <a:xfrm>
              <a:off x="8172312" y="213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37"/>
            <p:cNvGrpSpPr/>
            <p:nvPr/>
          </p:nvGrpSpPr>
          <p:grpSpPr>
            <a:xfrm>
              <a:off x="457613" y="4019412"/>
              <a:ext cx="524785" cy="125347"/>
              <a:chOff x="1675350" y="4136317"/>
              <a:chExt cx="524785" cy="125347"/>
            </a:xfrm>
          </p:grpSpPr>
          <p:sp>
            <p:nvSpPr>
              <p:cNvPr id="462" name="Google Shape;462;p37"/>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464" name="Shape 464"/>
        <p:cNvGrpSpPr/>
        <p:nvPr/>
      </p:nvGrpSpPr>
      <p:grpSpPr>
        <a:xfrm>
          <a:off x="0" y="0"/>
          <a:ext cx="0" cy="0"/>
          <a:chOff x="0" y="0"/>
          <a:chExt cx="0" cy="0"/>
        </a:xfrm>
      </p:grpSpPr>
      <p:sp>
        <p:nvSpPr>
          <p:cNvPr id="465" name="Google Shape;465;p38"/>
          <p:cNvSpPr txBox="1"/>
          <p:nvPr>
            <p:ph type="title"/>
          </p:nvPr>
        </p:nvSpPr>
        <p:spPr>
          <a:xfrm>
            <a:off x="720000" y="2114518"/>
            <a:ext cx="3096900" cy="171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5000"/>
              <a:buNone/>
              <a:defRPr sz="5000"/>
            </a:lvl1pPr>
            <a:lvl2pPr lvl="1" rtl="0">
              <a:lnSpc>
                <a:spcPct val="100000"/>
              </a:lnSpc>
              <a:spcBef>
                <a:spcPts val="0"/>
              </a:spcBef>
              <a:spcAft>
                <a:spcPts val="0"/>
              </a:spcAft>
              <a:buSzPts val="5000"/>
              <a:buNone/>
              <a:defRPr sz="5000"/>
            </a:lvl2pPr>
            <a:lvl3pPr lvl="2" rtl="0">
              <a:lnSpc>
                <a:spcPct val="100000"/>
              </a:lnSpc>
              <a:spcBef>
                <a:spcPts val="0"/>
              </a:spcBef>
              <a:spcAft>
                <a:spcPts val="0"/>
              </a:spcAft>
              <a:buSzPts val="5000"/>
              <a:buNone/>
              <a:defRPr sz="5000"/>
            </a:lvl3pPr>
            <a:lvl4pPr lvl="3" rtl="0">
              <a:lnSpc>
                <a:spcPct val="100000"/>
              </a:lnSpc>
              <a:spcBef>
                <a:spcPts val="0"/>
              </a:spcBef>
              <a:spcAft>
                <a:spcPts val="0"/>
              </a:spcAft>
              <a:buSzPts val="5000"/>
              <a:buNone/>
              <a:defRPr sz="5000"/>
            </a:lvl4pPr>
            <a:lvl5pPr lvl="4" rtl="0">
              <a:lnSpc>
                <a:spcPct val="100000"/>
              </a:lnSpc>
              <a:spcBef>
                <a:spcPts val="0"/>
              </a:spcBef>
              <a:spcAft>
                <a:spcPts val="0"/>
              </a:spcAft>
              <a:buSzPts val="5000"/>
              <a:buNone/>
              <a:defRPr sz="5000"/>
            </a:lvl5pPr>
            <a:lvl6pPr lvl="5" rtl="0">
              <a:lnSpc>
                <a:spcPct val="100000"/>
              </a:lnSpc>
              <a:spcBef>
                <a:spcPts val="0"/>
              </a:spcBef>
              <a:spcAft>
                <a:spcPts val="0"/>
              </a:spcAft>
              <a:buSzPts val="5000"/>
              <a:buNone/>
              <a:defRPr sz="5000"/>
            </a:lvl6pPr>
            <a:lvl7pPr lvl="6" rtl="0">
              <a:lnSpc>
                <a:spcPct val="100000"/>
              </a:lnSpc>
              <a:spcBef>
                <a:spcPts val="0"/>
              </a:spcBef>
              <a:spcAft>
                <a:spcPts val="0"/>
              </a:spcAft>
              <a:buSzPts val="5000"/>
              <a:buNone/>
              <a:defRPr sz="5000"/>
            </a:lvl7pPr>
            <a:lvl8pPr lvl="7" rtl="0">
              <a:lnSpc>
                <a:spcPct val="100000"/>
              </a:lnSpc>
              <a:spcBef>
                <a:spcPts val="0"/>
              </a:spcBef>
              <a:spcAft>
                <a:spcPts val="0"/>
              </a:spcAft>
              <a:buSzPts val="5000"/>
              <a:buNone/>
              <a:defRPr sz="5000"/>
            </a:lvl8pPr>
            <a:lvl9pPr lvl="8" rtl="0">
              <a:lnSpc>
                <a:spcPct val="100000"/>
              </a:lnSpc>
              <a:spcBef>
                <a:spcPts val="0"/>
              </a:spcBef>
              <a:spcAft>
                <a:spcPts val="0"/>
              </a:spcAft>
              <a:buSzPts val="5000"/>
              <a:buNone/>
              <a:defRPr sz="5000"/>
            </a:lvl9pPr>
          </a:lstStyle>
          <a:p/>
        </p:txBody>
      </p:sp>
      <p:sp>
        <p:nvSpPr>
          <p:cNvPr id="466" name="Google Shape;466;p38"/>
          <p:cNvSpPr txBox="1"/>
          <p:nvPr>
            <p:ph hasCustomPrompt="1" idx="2" type="title"/>
          </p:nvPr>
        </p:nvSpPr>
        <p:spPr>
          <a:xfrm>
            <a:off x="964425" y="1024714"/>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467" name="Google Shape;467;p38"/>
          <p:cNvSpPr txBox="1"/>
          <p:nvPr>
            <p:ph idx="1" type="subTitle"/>
          </p:nvPr>
        </p:nvSpPr>
        <p:spPr>
          <a:xfrm>
            <a:off x="720000" y="3813493"/>
            <a:ext cx="2880900" cy="76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468" name="Google Shape;468;p38"/>
          <p:cNvSpPr/>
          <p:nvPr/>
        </p:nvSpPr>
        <p:spPr>
          <a:xfrm>
            <a:off x="4573778" y="-2936250"/>
            <a:ext cx="9697590" cy="8360083"/>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38"/>
          <p:cNvGrpSpPr/>
          <p:nvPr/>
        </p:nvGrpSpPr>
        <p:grpSpPr>
          <a:xfrm>
            <a:off x="3228820" y="669826"/>
            <a:ext cx="5698583" cy="3803848"/>
            <a:chOff x="3228820" y="654286"/>
            <a:chExt cx="5698583" cy="3803848"/>
          </a:xfrm>
        </p:grpSpPr>
        <p:grpSp>
          <p:nvGrpSpPr>
            <p:cNvPr id="470" name="Google Shape;470;p38"/>
            <p:cNvGrpSpPr/>
            <p:nvPr/>
          </p:nvGrpSpPr>
          <p:grpSpPr>
            <a:xfrm>
              <a:off x="3920388" y="654286"/>
              <a:ext cx="978751" cy="226423"/>
              <a:chOff x="4114929" y="104250"/>
              <a:chExt cx="978751" cy="226423"/>
            </a:xfrm>
          </p:grpSpPr>
          <p:sp>
            <p:nvSpPr>
              <p:cNvPr id="471" name="Google Shape;471;p38"/>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38"/>
            <p:cNvGrpSpPr/>
            <p:nvPr/>
          </p:nvGrpSpPr>
          <p:grpSpPr>
            <a:xfrm>
              <a:off x="3600899" y="3101178"/>
              <a:ext cx="792366" cy="183988"/>
              <a:chOff x="6214836" y="4359395"/>
              <a:chExt cx="792366" cy="183988"/>
            </a:xfrm>
          </p:grpSpPr>
          <p:sp>
            <p:nvSpPr>
              <p:cNvPr id="475" name="Google Shape;475;p38"/>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38"/>
            <p:cNvGrpSpPr/>
            <p:nvPr/>
          </p:nvGrpSpPr>
          <p:grpSpPr>
            <a:xfrm>
              <a:off x="3228820" y="1928329"/>
              <a:ext cx="629895" cy="125228"/>
              <a:chOff x="2358395" y="153510"/>
              <a:chExt cx="629895" cy="125228"/>
            </a:xfrm>
          </p:grpSpPr>
          <p:sp>
            <p:nvSpPr>
              <p:cNvPr id="479" name="Google Shape;479;p38"/>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38"/>
            <p:cNvSpPr/>
            <p:nvPr/>
          </p:nvSpPr>
          <p:spPr>
            <a:xfrm>
              <a:off x="8424012" y="397633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38"/>
            <p:cNvGrpSpPr/>
            <p:nvPr/>
          </p:nvGrpSpPr>
          <p:grpSpPr>
            <a:xfrm>
              <a:off x="4309613" y="4332787"/>
              <a:ext cx="524785" cy="125347"/>
              <a:chOff x="1675350" y="4136317"/>
              <a:chExt cx="524785" cy="125347"/>
            </a:xfrm>
          </p:grpSpPr>
          <p:sp>
            <p:nvSpPr>
              <p:cNvPr id="483" name="Google Shape;483;p38"/>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485" name="Shape 485"/>
        <p:cNvGrpSpPr/>
        <p:nvPr/>
      </p:nvGrpSpPr>
      <p:grpSpPr>
        <a:xfrm>
          <a:off x="0" y="0"/>
          <a:ext cx="0" cy="0"/>
          <a:chOff x="0" y="0"/>
          <a:chExt cx="0" cy="0"/>
        </a:xfrm>
      </p:grpSpPr>
      <p:sp>
        <p:nvSpPr>
          <p:cNvPr id="486" name="Google Shape;486;p39"/>
          <p:cNvSpPr txBox="1"/>
          <p:nvPr>
            <p:ph type="title"/>
          </p:nvPr>
        </p:nvSpPr>
        <p:spPr>
          <a:xfrm>
            <a:off x="5478452" y="1394250"/>
            <a:ext cx="2965500" cy="1211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7" name="Google Shape;487;p39"/>
          <p:cNvSpPr txBox="1"/>
          <p:nvPr>
            <p:ph idx="1" type="subTitle"/>
          </p:nvPr>
        </p:nvSpPr>
        <p:spPr>
          <a:xfrm>
            <a:off x="5478452" y="2634775"/>
            <a:ext cx="2965500" cy="13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88" name="Google Shape;488;p39"/>
          <p:cNvSpPr/>
          <p:nvPr/>
        </p:nvSpPr>
        <p:spPr>
          <a:xfrm>
            <a:off x="-1944454" y="-569805"/>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39"/>
          <p:cNvGrpSpPr/>
          <p:nvPr/>
        </p:nvGrpSpPr>
        <p:grpSpPr>
          <a:xfrm>
            <a:off x="2383613" y="477145"/>
            <a:ext cx="6292090" cy="4189209"/>
            <a:chOff x="2383613" y="508687"/>
            <a:chExt cx="6292090" cy="4189209"/>
          </a:xfrm>
        </p:grpSpPr>
        <p:grpSp>
          <p:nvGrpSpPr>
            <p:cNvPr id="490" name="Google Shape;490;p39"/>
            <p:cNvGrpSpPr/>
            <p:nvPr/>
          </p:nvGrpSpPr>
          <p:grpSpPr>
            <a:xfrm>
              <a:off x="7294813" y="4346136"/>
              <a:ext cx="978751" cy="226423"/>
              <a:chOff x="4114929" y="104250"/>
              <a:chExt cx="978751" cy="226423"/>
            </a:xfrm>
          </p:grpSpPr>
          <p:sp>
            <p:nvSpPr>
              <p:cNvPr id="491" name="Google Shape;491;p3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39"/>
            <p:cNvSpPr/>
            <p:nvPr/>
          </p:nvSpPr>
          <p:spPr>
            <a:xfrm>
              <a:off x="8172312" y="5086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39"/>
            <p:cNvGrpSpPr/>
            <p:nvPr/>
          </p:nvGrpSpPr>
          <p:grpSpPr>
            <a:xfrm>
              <a:off x="2383613" y="4572549"/>
              <a:ext cx="524785" cy="125347"/>
              <a:chOff x="1675350" y="4136317"/>
              <a:chExt cx="524785" cy="125347"/>
            </a:xfrm>
          </p:grpSpPr>
          <p:sp>
            <p:nvSpPr>
              <p:cNvPr id="496" name="Google Shape;496;p3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11">
    <p:spTree>
      <p:nvGrpSpPr>
        <p:cNvPr id="498" name="Shape 498"/>
        <p:cNvGrpSpPr/>
        <p:nvPr/>
      </p:nvGrpSpPr>
      <p:grpSpPr>
        <a:xfrm>
          <a:off x="0" y="0"/>
          <a:ext cx="0" cy="0"/>
          <a:chOff x="0" y="0"/>
          <a:chExt cx="0" cy="0"/>
        </a:xfrm>
      </p:grpSpPr>
      <p:sp>
        <p:nvSpPr>
          <p:cNvPr id="499" name="Google Shape;499;p40"/>
          <p:cNvSpPr txBox="1"/>
          <p:nvPr>
            <p:ph idx="1" type="subTitle"/>
          </p:nvPr>
        </p:nvSpPr>
        <p:spPr>
          <a:xfrm>
            <a:off x="720000" y="2634776"/>
            <a:ext cx="2965500" cy="13569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500" name="Google Shape;500;p40"/>
          <p:cNvSpPr txBox="1"/>
          <p:nvPr>
            <p:ph type="title"/>
          </p:nvPr>
        </p:nvSpPr>
        <p:spPr>
          <a:xfrm>
            <a:off x="720000" y="1394250"/>
            <a:ext cx="2965500" cy="12111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501" name="Google Shape;501;p40"/>
          <p:cNvGrpSpPr/>
          <p:nvPr/>
        </p:nvGrpSpPr>
        <p:grpSpPr>
          <a:xfrm>
            <a:off x="4000814" y="264438"/>
            <a:ext cx="4785567" cy="6850600"/>
            <a:chOff x="1552072" y="1022830"/>
            <a:chExt cx="2480340" cy="3550637"/>
          </a:xfrm>
        </p:grpSpPr>
        <p:sp>
          <p:nvSpPr>
            <p:cNvPr id="502" name="Google Shape;502;p40"/>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40"/>
          <p:cNvGrpSpPr/>
          <p:nvPr/>
        </p:nvGrpSpPr>
        <p:grpSpPr>
          <a:xfrm>
            <a:off x="555587" y="407486"/>
            <a:ext cx="8337626" cy="4328529"/>
            <a:chOff x="575738" y="275868"/>
            <a:chExt cx="8337626" cy="4328529"/>
          </a:xfrm>
        </p:grpSpPr>
        <p:grpSp>
          <p:nvGrpSpPr>
            <p:cNvPr id="505" name="Google Shape;505;p40"/>
            <p:cNvGrpSpPr/>
            <p:nvPr/>
          </p:nvGrpSpPr>
          <p:grpSpPr>
            <a:xfrm>
              <a:off x="7934613" y="3373911"/>
              <a:ext cx="978751" cy="226423"/>
              <a:chOff x="4114929" y="104250"/>
              <a:chExt cx="978751" cy="226423"/>
            </a:xfrm>
          </p:grpSpPr>
          <p:sp>
            <p:nvSpPr>
              <p:cNvPr id="506" name="Google Shape;506;p4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40"/>
            <p:cNvGrpSpPr/>
            <p:nvPr/>
          </p:nvGrpSpPr>
          <p:grpSpPr>
            <a:xfrm>
              <a:off x="5489370" y="275868"/>
              <a:ext cx="629895" cy="125228"/>
              <a:chOff x="2358395" y="153510"/>
              <a:chExt cx="629895" cy="125228"/>
            </a:xfrm>
          </p:grpSpPr>
          <p:sp>
            <p:nvSpPr>
              <p:cNvPr id="510" name="Google Shape;510;p40"/>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40"/>
            <p:cNvSpPr/>
            <p:nvPr/>
          </p:nvSpPr>
          <p:spPr>
            <a:xfrm>
              <a:off x="4320312" y="45417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40"/>
            <p:cNvGrpSpPr/>
            <p:nvPr/>
          </p:nvGrpSpPr>
          <p:grpSpPr>
            <a:xfrm>
              <a:off x="575738" y="548212"/>
              <a:ext cx="524785" cy="125347"/>
              <a:chOff x="1675350" y="3983917"/>
              <a:chExt cx="524785" cy="125347"/>
            </a:xfrm>
          </p:grpSpPr>
          <p:sp>
            <p:nvSpPr>
              <p:cNvPr id="514" name="Google Shape;514;p40"/>
              <p:cNvSpPr/>
              <p:nvPr/>
            </p:nvSpPr>
            <p:spPr>
              <a:xfrm>
                <a:off x="1675350" y="40463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
              <p:cNvSpPr/>
              <p:nvPr/>
            </p:nvSpPr>
            <p:spPr>
              <a:xfrm>
                <a:off x="1821933" y="39839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13">
    <p:spTree>
      <p:nvGrpSpPr>
        <p:cNvPr id="516" name="Shape 516"/>
        <p:cNvGrpSpPr/>
        <p:nvPr/>
      </p:nvGrpSpPr>
      <p:grpSpPr>
        <a:xfrm>
          <a:off x="0" y="0"/>
          <a:ext cx="0" cy="0"/>
          <a:chOff x="0" y="0"/>
          <a:chExt cx="0" cy="0"/>
        </a:xfrm>
      </p:grpSpPr>
      <p:sp>
        <p:nvSpPr>
          <p:cNvPr id="517" name="Google Shape;517;p41"/>
          <p:cNvSpPr txBox="1"/>
          <p:nvPr>
            <p:ph type="title"/>
          </p:nvPr>
        </p:nvSpPr>
        <p:spPr>
          <a:xfrm>
            <a:off x="4853750" y="1136400"/>
            <a:ext cx="3183900" cy="1809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518" name="Google Shape;518;p41"/>
          <p:cNvSpPr txBox="1"/>
          <p:nvPr>
            <p:ph idx="1" type="subTitle"/>
          </p:nvPr>
        </p:nvSpPr>
        <p:spPr>
          <a:xfrm>
            <a:off x="4853750" y="2991225"/>
            <a:ext cx="3183900" cy="101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grpSp>
        <p:nvGrpSpPr>
          <p:cNvPr id="519" name="Google Shape;519;p41"/>
          <p:cNvGrpSpPr/>
          <p:nvPr/>
        </p:nvGrpSpPr>
        <p:grpSpPr>
          <a:xfrm>
            <a:off x="6784543" y="462241"/>
            <a:ext cx="2103329" cy="4219017"/>
            <a:chOff x="7317943" y="448006"/>
            <a:chExt cx="2103329" cy="4219017"/>
          </a:xfrm>
        </p:grpSpPr>
        <p:grpSp>
          <p:nvGrpSpPr>
            <p:cNvPr id="520" name="Google Shape;520;p41"/>
            <p:cNvGrpSpPr/>
            <p:nvPr/>
          </p:nvGrpSpPr>
          <p:grpSpPr>
            <a:xfrm flipH="1">
              <a:off x="7317943" y="448006"/>
              <a:ext cx="792366" cy="183988"/>
              <a:chOff x="6214836" y="4359395"/>
              <a:chExt cx="792366" cy="183988"/>
            </a:xfrm>
          </p:grpSpPr>
          <p:sp>
            <p:nvSpPr>
              <p:cNvPr id="521" name="Google Shape;521;p41"/>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1"/>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1"/>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41"/>
            <p:cNvGrpSpPr/>
            <p:nvPr/>
          </p:nvGrpSpPr>
          <p:grpSpPr>
            <a:xfrm flipH="1">
              <a:off x="7399180" y="4541795"/>
              <a:ext cx="629895" cy="125228"/>
              <a:chOff x="2358395" y="153510"/>
              <a:chExt cx="629895" cy="125228"/>
            </a:xfrm>
          </p:grpSpPr>
          <p:sp>
            <p:nvSpPr>
              <p:cNvPr id="525" name="Google Shape;525;p41"/>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1"/>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41"/>
            <p:cNvSpPr/>
            <p:nvPr/>
          </p:nvSpPr>
          <p:spPr>
            <a:xfrm flipH="1">
              <a:off x="8917880" y="255557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528" name="Shape 528"/>
        <p:cNvGrpSpPr/>
        <p:nvPr/>
      </p:nvGrpSpPr>
      <p:grpSpPr>
        <a:xfrm>
          <a:off x="0" y="0"/>
          <a:ext cx="0" cy="0"/>
          <a:chOff x="0" y="0"/>
          <a:chExt cx="0" cy="0"/>
        </a:xfrm>
      </p:grpSpPr>
      <p:sp>
        <p:nvSpPr>
          <p:cNvPr id="529" name="Google Shape;529;p42"/>
          <p:cNvSpPr txBox="1"/>
          <p:nvPr>
            <p:ph type="title"/>
          </p:nvPr>
        </p:nvSpPr>
        <p:spPr>
          <a:xfrm>
            <a:off x="720000" y="1376350"/>
            <a:ext cx="2965500" cy="9729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30" name="Google Shape;530;p42"/>
          <p:cNvGrpSpPr/>
          <p:nvPr/>
        </p:nvGrpSpPr>
        <p:grpSpPr>
          <a:xfrm>
            <a:off x="4934681" y="73823"/>
            <a:ext cx="6422954" cy="4995912"/>
            <a:chOff x="5163281" y="-20473"/>
            <a:chExt cx="6422954" cy="4995912"/>
          </a:xfrm>
        </p:grpSpPr>
        <p:sp>
          <p:nvSpPr>
            <p:cNvPr id="531" name="Google Shape;531;p42"/>
            <p:cNvSpPr/>
            <p:nvPr/>
          </p:nvSpPr>
          <p:spPr>
            <a:xfrm>
              <a:off x="5163281" y="-20473"/>
              <a:ext cx="1348477" cy="1537750"/>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2"/>
            <p:cNvSpPr/>
            <p:nvPr/>
          </p:nvSpPr>
          <p:spPr>
            <a:xfrm>
              <a:off x="6187361" y="321186"/>
              <a:ext cx="5398874" cy="4654253"/>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42"/>
          <p:cNvSpPr txBox="1"/>
          <p:nvPr>
            <p:ph idx="1" type="subTitle"/>
          </p:nvPr>
        </p:nvSpPr>
        <p:spPr>
          <a:xfrm>
            <a:off x="720000" y="2318400"/>
            <a:ext cx="2965500" cy="120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4" name="Google Shape;534;p42"/>
          <p:cNvSpPr txBox="1"/>
          <p:nvPr/>
        </p:nvSpPr>
        <p:spPr>
          <a:xfrm>
            <a:off x="720000" y="3571134"/>
            <a:ext cx="3401700" cy="73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dk1"/>
              </a:solidFill>
              <a:latin typeface="Roboto"/>
              <a:ea typeface="Roboto"/>
              <a:cs typeface="Roboto"/>
              <a:sym typeface="Roboto"/>
            </a:endParaRPr>
          </a:p>
        </p:txBody>
      </p:sp>
      <p:grpSp>
        <p:nvGrpSpPr>
          <p:cNvPr id="535" name="Google Shape;535;p42"/>
          <p:cNvGrpSpPr/>
          <p:nvPr/>
        </p:nvGrpSpPr>
        <p:grpSpPr>
          <a:xfrm>
            <a:off x="4087245" y="542056"/>
            <a:ext cx="4805715" cy="3802310"/>
            <a:chOff x="4121688" y="477337"/>
            <a:chExt cx="4805715" cy="3802310"/>
          </a:xfrm>
        </p:grpSpPr>
        <p:grpSp>
          <p:nvGrpSpPr>
            <p:cNvPr id="536" name="Google Shape;536;p42"/>
            <p:cNvGrpSpPr/>
            <p:nvPr/>
          </p:nvGrpSpPr>
          <p:grpSpPr>
            <a:xfrm>
              <a:off x="4121688" y="2296637"/>
              <a:ext cx="978751" cy="226423"/>
              <a:chOff x="4114929" y="104250"/>
              <a:chExt cx="978751" cy="226423"/>
            </a:xfrm>
          </p:grpSpPr>
          <p:sp>
            <p:nvSpPr>
              <p:cNvPr id="537" name="Google Shape;537;p4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42"/>
            <p:cNvSpPr/>
            <p:nvPr/>
          </p:nvSpPr>
          <p:spPr>
            <a:xfrm>
              <a:off x="8424012" y="4217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42"/>
            <p:cNvGrpSpPr/>
            <p:nvPr/>
          </p:nvGrpSpPr>
          <p:grpSpPr>
            <a:xfrm>
              <a:off x="7235625" y="477337"/>
              <a:ext cx="524785" cy="125347"/>
              <a:chOff x="1675350" y="4136317"/>
              <a:chExt cx="524785" cy="125347"/>
            </a:xfrm>
          </p:grpSpPr>
          <p:sp>
            <p:nvSpPr>
              <p:cNvPr id="542" name="Google Shape;542;p4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544" name="Shape 544"/>
        <p:cNvGrpSpPr/>
        <p:nvPr/>
      </p:nvGrpSpPr>
      <p:grpSpPr>
        <a:xfrm>
          <a:off x="0" y="0"/>
          <a:ext cx="0" cy="0"/>
          <a:chOff x="0" y="0"/>
          <a:chExt cx="0" cy="0"/>
        </a:xfrm>
      </p:grpSpPr>
      <p:grpSp>
        <p:nvGrpSpPr>
          <p:cNvPr id="545" name="Google Shape;545;p43"/>
          <p:cNvGrpSpPr/>
          <p:nvPr/>
        </p:nvGrpSpPr>
        <p:grpSpPr>
          <a:xfrm>
            <a:off x="311762" y="448003"/>
            <a:ext cx="8112227" cy="3985318"/>
            <a:chOff x="311762" y="448003"/>
            <a:chExt cx="8112227" cy="3985318"/>
          </a:xfrm>
        </p:grpSpPr>
        <p:grpSp>
          <p:nvGrpSpPr>
            <p:cNvPr id="546" name="Google Shape;546;p43"/>
            <p:cNvGrpSpPr/>
            <p:nvPr/>
          </p:nvGrpSpPr>
          <p:grpSpPr>
            <a:xfrm>
              <a:off x="7445238" y="4073436"/>
              <a:ext cx="978751" cy="226423"/>
              <a:chOff x="4114929" y="104250"/>
              <a:chExt cx="978751" cy="226423"/>
            </a:xfrm>
          </p:grpSpPr>
          <p:sp>
            <p:nvSpPr>
              <p:cNvPr id="547" name="Google Shape;547;p4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43"/>
            <p:cNvGrpSpPr/>
            <p:nvPr/>
          </p:nvGrpSpPr>
          <p:grpSpPr>
            <a:xfrm>
              <a:off x="7174724" y="448003"/>
              <a:ext cx="792366" cy="183988"/>
              <a:chOff x="6214836" y="4359395"/>
              <a:chExt cx="792366" cy="183988"/>
            </a:xfrm>
          </p:grpSpPr>
          <p:sp>
            <p:nvSpPr>
              <p:cNvPr id="551" name="Google Shape;551;p43"/>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3"/>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3"/>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43"/>
            <p:cNvSpPr/>
            <p:nvPr/>
          </p:nvSpPr>
          <p:spPr>
            <a:xfrm>
              <a:off x="311762" y="43706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43"/>
          <p:cNvSpPr txBox="1"/>
          <p:nvPr>
            <p:ph type="title"/>
          </p:nvPr>
        </p:nvSpPr>
        <p:spPr>
          <a:xfrm>
            <a:off x="4572000" y="3368225"/>
            <a:ext cx="3539400" cy="4023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800">
                <a:latin typeface="Roboto"/>
                <a:ea typeface="Roboto"/>
                <a:cs typeface="Roboto"/>
                <a:sym typeface="Roboto"/>
              </a:defRPr>
            </a:lvl1pPr>
            <a:lvl2pPr lvl="1" rtl="0">
              <a:spcBef>
                <a:spcPts val="0"/>
              </a:spcBef>
              <a:spcAft>
                <a:spcPts val="0"/>
              </a:spcAft>
              <a:buNone/>
              <a:defRPr b="0" sz="1800">
                <a:latin typeface="Roboto"/>
                <a:ea typeface="Roboto"/>
                <a:cs typeface="Roboto"/>
                <a:sym typeface="Roboto"/>
              </a:defRPr>
            </a:lvl2pPr>
            <a:lvl3pPr lvl="2" rtl="0">
              <a:spcBef>
                <a:spcPts val="0"/>
              </a:spcBef>
              <a:spcAft>
                <a:spcPts val="0"/>
              </a:spcAft>
              <a:buNone/>
              <a:defRPr b="0" sz="1800">
                <a:latin typeface="Roboto"/>
                <a:ea typeface="Roboto"/>
                <a:cs typeface="Roboto"/>
                <a:sym typeface="Roboto"/>
              </a:defRPr>
            </a:lvl3pPr>
            <a:lvl4pPr lvl="3" rtl="0">
              <a:spcBef>
                <a:spcPts val="0"/>
              </a:spcBef>
              <a:spcAft>
                <a:spcPts val="0"/>
              </a:spcAft>
              <a:buNone/>
              <a:defRPr b="0" sz="1800">
                <a:latin typeface="Roboto"/>
                <a:ea typeface="Roboto"/>
                <a:cs typeface="Roboto"/>
                <a:sym typeface="Roboto"/>
              </a:defRPr>
            </a:lvl4pPr>
            <a:lvl5pPr lvl="4" rtl="0">
              <a:spcBef>
                <a:spcPts val="0"/>
              </a:spcBef>
              <a:spcAft>
                <a:spcPts val="0"/>
              </a:spcAft>
              <a:buNone/>
              <a:defRPr b="0" sz="1800">
                <a:latin typeface="Roboto"/>
                <a:ea typeface="Roboto"/>
                <a:cs typeface="Roboto"/>
                <a:sym typeface="Roboto"/>
              </a:defRPr>
            </a:lvl5pPr>
            <a:lvl6pPr lvl="5" rtl="0">
              <a:spcBef>
                <a:spcPts val="0"/>
              </a:spcBef>
              <a:spcAft>
                <a:spcPts val="0"/>
              </a:spcAft>
              <a:buNone/>
              <a:defRPr b="0" sz="1800">
                <a:latin typeface="Roboto"/>
                <a:ea typeface="Roboto"/>
                <a:cs typeface="Roboto"/>
                <a:sym typeface="Roboto"/>
              </a:defRPr>
            </a:lvl6pPr>
            <a:lvl7pPr lvl="6" rtl="0">
              <a:spcBef>
                <a:spcPts val="0"/>
              </a:spcBef>
              <a:spcAft>
                <a:spcPts val="0"/>
              </a:spcAft>
              <a:buNone/>
              <a:defRPr b="0" sz="1800">
                <a:latin typeface="Roboto"/>
                <a:ea typeface="Roboto"/>
                <a:cs typeface="Roboto"/>
                <a:sym typeface="Roboto"/>
              </a:defRPr>
            </a:lvl7pPr>
            <a:lvl8pPr lvl="7" rtl="0">
              <a:spcBef>
                <a:spcPts val="0"/>
              </a:spcBef>
              <a:spcAft>
                <a:spcPts val="0"/>
              </a:spcAft>
              <a:buNone/>
              <a:defRPr b="0" sz="1800">
                <a:latin typeface="Roboto"/>
                <a:ea typeface="Roboto"/>
                <a:cs typeface="Roboto"/>
                <a:sym typeface="Roboto"/>
              </a:defRPr>
            </a:lvl8pPr>
            <a:lvl9pPr lvl="8" rtl="0">
              <a:spcBef>
                <a:spcPts val="0"/>
              </a:spcBef>
              <a:spcAft>
                <a:spcPts val="0"/>
              </a:spcAft>
              <a:buNone/>
              <a:defRPr b="0" sz="1800">
                <a:latin typeface="Roboto"/>
                <a:ea typeface="Roboto"/>
                <a:cs typeface="Roboto"/>
                <a:sym typeface="Roboto"/>
              </a:defRPr>
            </a:lvl9pPr>
          </a:lstStyle>
          <a:p/>
        </p:txBody>
      </p:sp>
      <p:sp>
        <p:nvSpPr>
          <p:cNvPr id="556" name="Google Shape;556;p43"/>
          <p:cNvSpPr txBox="1"/>
          <p:nvPr>
            <p:ph idx="1" type="subTitle"/>
          </p:nvPr>
        </p:nvSpPr>
        <p:spPr>
          <a:xfrm>
            <a:off x="4572000" y="1316400"/>
            <a:ext cx="3539400" cy="1985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400">
                <a:latin typeface="Oswald"/>
                <a:ea typeface="Oswald"/>
                <a:cs typeface="Oswald"/>
                <a:sym typeface="Oswald"/>
              </a:defRPr>
            </a:lvl1pPr>
            <a:lvl2pPr lvl="1" rtl="0">
              <a:spcBef>
                <a:spcPts val="1600"/>
              </a:spcBef>
              <a:spcAft>
                <a:spcPts val="0"/>
              </a:spcAft>
              <a:buNone/>
              <a:defRPr b="1">
                <a:latin typeface="Oswald"/>
                <a:ea typeface="Oswald"/>
                <a:cs typeface="Oswald"/>
                <a:sym typeface="Oswald"/>
              </a:defRPr>
            </a:lvl2pPr>
            <a:lvl3pPr lvl="2" rtl="0">
              <a:spcBef>
                <a:spcPts val="1600"/>
              </a:spcBef>
              <a:spcAft>
                <a:spcPts val="0"/>
              </a:spcAft>
              <a:buNone/>
              <a:defRPr b="1">
                <a:latin typeface="Oswald"/>
                <a:ea typeface="Oswald"/>
                <a:cs typeface="Oswald"/>
                <a:sym typeface="Oswald"/>
              </a:defRPr>
            </a:lvl3pPr>
            <a:lvl4pPr lvl="3" rtl="0">
              <a:spcBef>
                <a:spcPts val="1600"/>
              </a:spcBef>
              <a:spcAft>
                <a:spcPts val="0"/>
              </a:spcAft>
              <a:buNone/>
              <a:defRPr b="1">
                <a:latin typeface="Oswald"/>
                <a:ea typeface="Oswald"/>
                <a:cs typeface="Oswald"/>
                <a:sym typeface="Oswald"/>
              </a:defRPr>
            </a:lvl4pPr>
            <a:lvl5pPr lvl="4" rtl="0">
              <a:spcBef>
                <a:spcPts val="1600"/>
              </a:spcBef>
              <a:spcAft>
                <a:spcPts val="0"/>
              </a:spcAft>
              <a:buNone/>
              <a:defRPr b="1">
                <a:latin typeface="Oswald"/>
                <a:ea typeface="Oswald"/>
                <a:cs typeface="Oswald"/>
                <a:sym typeface="Oswald"/>
              </a:defRPr>
            </a:lvl5pPr>
            <a:lvl6pPr lvl="5" rtl="0">
              <a:spcBef>
                <a:spcPts val="1600"/>
              </a:spcBef>
              <a:spcAft>
                <a:spcPts val="0"/>
              </a:spcAft>
              <a:buNone/>
              <a:defRPr b="1">
                <a:latin typeface="Oswald"/>
                <a:ea typeface="Oswald"/>
                <a:cs typeface="Oswald"/>
                <a:sym typeface="Oswald"/>
              </a:defRPr>
            </a:lvl6pPr>
            <a:lvl7pPr lvl="6" rtl="0">
              <a:spcBef>
                <a:spcPts val="1600"/>
              </a:spcBef>
              <a:spcAft>
                <a:spcPts val="0"/>
              </a:spcAft>
              <a:buNone/>
              <a:defRPr b="1">
                <a:latin typeface="Oswald"/>
                <a:ea typeface="Oswald"/>
                <a:cs typeface="Oswald"/>
                <a:sym typeface="Oswald"/>
              </a:defRPr>
            </a:lvl7pPr>
            <a:lvl8pPr lvl="7" rtl="0">
              <a:spcBef>
                <a:spcPts val="1600"/>
              </a:spcBef>
              <a:spcAft>
                <a:spcPts val="0"/>
              </a:spcAft>
              <a:buNone/>
              <a:defRPr b="1">
                <a:latin typeface="Oswald"/>
                <a:ea typeface="Oswald"/>
                <a:cs typeface="Oswald"/>
                <a:sym typeface="Oswald"/>
              </a:defRPr>
            </a:lvl8pPr>
            <a:lvl9pPr lvl="8" rtl="0">
              <a:spcBef>
                <a:spcPts val="1600"/>
              </a:spcBef>
              <a:spcAft>
                <a:spcPts val="1600"/>
              </a:spcAft>
              <a:buNone/>
              <a:defRPr b="1">
                <a:latin typeface="Oswald"/>
                <a:ea typeface="Oswald"/>
                <a:cs typeface="Oswald"/>
                <a:sym typeface="Oswald"/>
              </a:defRPr>
            </a:lvl9pPr>
          </a:lstStyle>
          <a:p/>
        </p:txBody>
      </p:sp>
      <p:sp>
        <p:nvSpPr>
          <p:cNvPr id="557" name="Google Shape;557;p43"/>
          <p:cNvSpPr/>
          <p:nvPr/>
        </p:nvSpPr>
        <p:spPr>
          <a:xfrm>
            <a:off x="-4339674" y="-1547955"/>
            <a:ext cx="9557611" cy="8239410"/>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_1">
    <p:spTree>
      <p:nvGrpSpPr>
        <p:cNvPr id="558" name="Shape 558"/>
        <p:cNvGrpSpPr/>
        <p:nvPr/>
      </p:nvGrpSpPr>
      <p:grpSpPr>
        <a:xfrm>
          <a:off x="0" y="0"/>
          <a:ext cx="0" cy="0"/>
          <a:chOff x="0" y="0"/>
          <a:chExt cx="0" cy="0"/>
        </a:xfrm>
      </p:grpSpPr>
      <p:sp>
        <p:nvSpPr>
          <p:cNvPr id="559" name="Google Shape;559;p44"/>
          <p:cNvSpPr txBox="1"/>
          <p:nvPr>
            <p:ph hasCustomPrompt="1" type="title"/>
          </p:nvPr>
        </p:nvSpPr>
        <p:spPr>
          <a:xfrm>
            <a:off x="2207937" y="1892250"/>
            <a:ext cx="885900" cy="650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60" name="Google Shape;560;p44"/>
          <p:cNvSpPr txBox="1"/>
          <p:nvPr>
            <p:ph idx="1" type="subTitle"/>
          </p:nvPr>
        </p:nvSpPr>
        <p:spPr>
          <a:xfrm>
            <a:off x="1393887" y="2881725"/>
            <a:ext cx="2514000" cy="34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b="1" sz="2000">
                <a:latin typeface="Oswald"/>
                <a:ea typeface="Oswald"/>
                <a:cs typeface="Oswald"/>
                <a:sym typeface="Oswald"/>
              </a:defRPr>
            </a:lvl1pPr>
            <a:lvl2pPr lvl="1" rtl="0" algn="ctr">
              <a:spcBef>
                <a:spcPts val="0"/>
              </a:spcBef>
              <a:spcAft>
                <a:spcPts val="0"/>
              </a:spcAft>
              <a:buNone/>
              <a:defRPr b="1" sz="2000">
                <a:latin typeface="Oswald"/>
                <a:ea typeface="Oswald"/>
                <a:cs typeface="Oswald"/>
                <a:sym typeface="Oswald"/>
              </a:defRPr>
            </a:lvl2pPr>
            <a:lvl3pPr lvl="2" rtl="0" algn="ctr">
              <a:spcBef>
                <a:spcPts val="0"/>
              </a:spcBef>
              <a:spcAft>
                <a:spcPts val="0"/>
              </a:spcAft>
              <a:buNone/>
              <a:defRPr b="1" sz="2000">
                <a:latin typeface="Oswald"/>
                <a:ea typeface="Oswald"/>
                <a:cs typeface="Oswald"/>
                <a:sym typeface="Oswald"/>
              </a:defRPr>
            </a:lvl3pPr>
            <a:lvl4pPr lvl="3" rtl="0" algn="ctr">
              <a:spcBef>
                <a:spcPts val="0"/>
              </a:spcBef>
              <a:spcAft>
                <a:spcPts val="0"/>
              </a:spcAft>
              <a:buNone/>
              <a:defRPr b="1" sz="2000">
                <a:latin typeface="Oswald"/>
                <a:ea typeface="Oswald"/>
                <a:cs typeface="Oswald"/>
                <a:sym typeface="Oswald"/>
              </a:defRPr>
            </a:lvl4pPr>
            <a:lvl5pPr lvl="4" rtl="0" algn="ctr">
              <a:spcBef>
                <a:spcPts val="0"/>
              </a:spcBef>
              <a:spcAft>
                <a:spcPts val="0"/>
              </a:spcAft>
              <a:buNone/>
              <a:defRPr b="1" sz="2000">
                <a:latin typeface="Oswald"/>
                <a:ea typeface="Oswald"/>
                <a:cs typeface="Oswald"/>
                <a:sym typeface="Oswald"/>
              </a:defRPr>
            </a:lvl5pPr>
            <a:lvl6pPr lvl="5" rtl="0" algn="ctr">
              <a:spcBef>
                <a:spcPts val="0"/>
              </a:spcBef>
              <a:spcAft>
                <a:spcPts val="0"/>
              </a:spcAft>
              <a:buNone/>
              <a:defRPr b="1" sz="2000">
                <a:latin typeface="Oswald"/>
                <a:ea typeface="Oswald"/>
                <a:cs typeface="Oswald"/>
                <a:sym typeface="Oswald"/>
              </a:defRPr>
            </a:lvl6pPr>
            <a:lvl7pPr lvl="6" rtl="0" algn="ctr">
              <a:spcBef>
                <a:spcPts val="0"/>
              </a:spcBef>
              <a:spcAft>
                <a:spcPts val="0"/>
              </a:spcAft>
              <a:buNone/>
              <a:defRPr b="1" sz="2000">
                <a:latin typeface="Oswald"/>
                <a:ea typeface="Oswald"/>
                <a:cs typeface="Oswald"/>
                <a:sym typeface="Oswald"/>
              </a:defRPr>
            </a:lvl7pPr>
            <a:lvl8pPr lvl="7" rtl="0" algn="ctr">
              <a:spcBef>
                <a:spcPts val="0"/>
              </a:spcBef>
              <a:spcAft>
                <a:spcPts val="0"/>
              </a:spcAft>
              <a:buNone/>
              <a:defRPr b="1" sz="2000">
                <a:latin typeface="Oswald"/>
                <a:ea typeface="Oswald"/>
                <a:cs typeface="Oswald"/>
                <a:sym typeface="Oswald"/>
              </a:defRPr>
            </a:lvl8pPr>
            <a:lvl9pPr lvl="8" rtl="0" algn="ctr">
              <a:spcBef>
                <a:spcPts val="0"/>
              </a:spcBef>
              <a:spcAft>
                <a:spcPts val="0"/>
              </a:spcAft>
              <a:buNone/>
              <a:defRPr b="1" sz="2000">
                <a:latin typeface="Oswald"/>
                <a:ea typeface="Oswald"/>
                <a:cs typeface="Oswald"/>
                <a:sym typeface="Oswald"/>
              </a:defRPr>
            </a:lvl9pPr>
          </a:lstStyle>
          <a:p/>
        </p:txBody>
      </p:sp>
      <p:sp>
        <p:nvSpPr>
          <p:cNvPr id="561" name="Google Shape;561;p44"/>
          <p:cNvSpPr txBox="1"/>
          <p:nvPr>
            <p:ph idx="2" type="subTitle"/>
          </p:nvPr>
        </p:nvSpPr>
        <p:spPr>
          <a:xfrm>
            <a:off x="1393887" y="3177600"/>
            <a:ext cx="2514000" cy="1418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562" name="Google Shape;562;p44"/>
          <p:cNvSpPr txBox="1"/>
          <p:nvPr>
            <p:ph idx="3" type="title"/>
          </p:nvPr>
        </p:nvSpPr>
        <p:spPr>
          <a:xfrm>
            <a:off x="720000" y="387600"/>
            <a:ext cx="7704000" cy="6126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563" name="Google Shape;563;p44"/>
          <p:cNvSpPr txBox="1"/>
          <p:nvPr>
            <p:ph hasCustomPrompt="1" idx="4" type="title"/>
          </p:nvPr>
        </p:nvSpPr>
        <p:spPr>
          <a:xfrm>
            <a:off x="6055062" y="1892250"/>
            <a:ext cx="885900" cy="650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64" name="Google Shape;564;p44"/>
          <p:cNvSpPr txBox="1"/>
          <p:nvPr>
            <p:ph idx="5" type="subTitle"/>
          </p:nvPr>
        </p:nvSpPr>
        <p:spPr>
          <a:xfrm>
            <a:off x="5241012" y="2881725"/>
            <a:ext cx="2514000" cy="34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b="1" sz="2000">
                <a:latin typeface="Oswald"/>
                <a:ea typeface="Oswald"/>
                <a:cs typeface="Oswald"/>
                <a:sym typeface="Oswald"/>
              </a:defRPr>
            </a:lvl1pPr>
            <a:lvl2pPr lvl="1" rtl="0" algn="ctr">
              <a:spcBef>
                <a:spcPts val="0"/>
              </a:spcBef>
              <a:spcAft>
                <a:spcPts val="0"/>
              </a:spcAft>
              <a:buNone/>
              <a:defRPr b="1" sz="2000">
                <a:latin typeface="Oswald"/>
                <a:ea typeface="Oswald"/>
                <a:cs typeface="Oswald"/>
                <a:sym typeface="Oswald"/>
              </a:defRPr>
            </a:lvl2pPr>
            <a:lvl3pPr lvl="2" rtl="0" algn="ctr">
              <a:spcBef>
                <a:spcPts val="0"/>
              </a:spcBef>
              <a:spcAft>
                <a:spcPts val="0"/>
              </a:spcAft>
              <a:buNone/>
              <a:defRPr b="1" sz="2000">
                <a:latin typeface="Oswald"/>
                <a:ea typeface="Oswald"/>
                <a:cs typeface="Oswald"/>
                <a:sym typeface="Oswald"/>
              </a:defRPr>
            </a:lvl3pPr>
            <a:lvl4pPr lvl="3" rtl="0" algn="ctr">
              <a:spcBef>
                <a:spcPts val="0"/>
              </a:spcBef>
              <a:spcAft>
                <a:spcPts val="0"/>
              </a:spcAft>
              <a:buNone/>
              <a:defRPr b="1" sz="2000">
                <a:latin typeface="Oswald"/>
                <a:ea typeface="Oswald"/>
                <a:cs typeface="Oswald"/>
                <a:sym typeface="Oswald"/>
              </a:defRPr>
            </a:lvl4pPr>
            <a:lvl5pPr lvl="4" rtl="0" algn="ctr">
              <a:spcBef>
                <a:spcPts val="0"/>
              </a:spcBef>
              <a:spcAft>
                <a:spcPts val="0"/>
              </a:spcAft>
              <a:buNone/>
              <a:defRPr b="1" sz="2000">
                <a:latin typeface="Oswald"/>
                <a:ea typeface="Oswald"/>
                <a:cs typeface="Oswald"/>
                <a:sym typeface="Oswald"/>
              </a:defRPr>
            </a:lvl5pPr>
            <a:lvl6pPr lvl="5" rtl="0" algn="ctr">
              <a:spcBef>
                <a:spcPts val="0"/>
              </a:spcBef>
              <a:spcAft>
                <a:spcPts val="0"/>
              </a:spcAft>
              <a:buNone/>
              <a:defRPr b="1" sz="2000">
                <a:latin typeface="Oswald"/>
                <a:ea typeface="Oswald"/>
                <a:cs typeface="Oswald"/>
                <a:sym typeface="Oswald"/>
              </a:defRPr>
            </a:lvl6pPr>
            <a:lvl7pPr lvl="6" rtl="0" algn="ctr">
              <a:spcBef>
                <a:spcPts val="0"/>
              </a:spcBef>
              <a:spcAft>
                <a:spcPts val="0"/>
              </a:spcAft>
              <a:buNone/>
              <a:defRPr b="1" sz="2000">
                <a:latin typeface="Oswald"/>
                <a:ea typeface="Oswald"/>
                <a:cs typeface="Oswald"/>
                <a:sym typeface="Oswald"/>
              </a:defRPr>
            </a:lvl7pPr>
            <a:lvl8pPr lvl="7" rtl="0" algn="ctr">
              <a:spcBef>
                <a:spcPts val="0"/>
              </a:spcBef>
              <a:spcAft>
                <a:spcPts val="0"/>
              </a:spcAft>
              <a:buNone/>
              <a:defRPr b="1" sz="2000">
                <a:latin typeface="Oswald"/>
                <a:ea typeface="Oswald"/>
                <a:cs typeface="Oswald"/>
                <a:sym typeface="Oswald"/>
              </a:defRPr>
            </a:lvl8pPr>
            <a:lvl9pPr lvl="8" rtl="0" algn="ctr">
              <a:spcBef>
                <a:spcPts val="0"/>
              </a:spcBef>
              <a:spcAft>
                <a:spcPts val="0"/>
              </a:spcAft>
              <a:buNone/>
              <a:defRPr b="1" sz="2000">
                <a:latin typeface="Oswald"/>
                <a:ea typeface="Oswald"/>
                <a:cs typeface="Oswald"/>
                <a:sym typeface="Oswald"/>
              </a:defRPr>
            </a:lvl9pPr>
          </a:lstStyle>
          <a:p/>
        </p:txBody>
      </p:sp>
      <p:sp>
        <p:nvSpPr>
          <p:cNvPr id="565" name="Google Shape;565;p44"/>
          <p:cNvSpPr txBox="1"/>
          <p:nvPr>
            <p:ph idx="6" type="subTitle"/>
          </p:nvPr>
        </p:nvSpPr>
        <p:spPr>
          <a:xfrm>
            <a:off x="5241012" y="3177600"/>
            <a:ext cx="2514000" cy="1418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grpSp>
        <p:nvGrpSpPr>
          <p:cNvPr id="566" name="Google Shape;566;p44"/>
          <p:cNvGrpSpPr/>
          <p:nvPr/>
        </p:nvGrpSpPr>
        <p:grpSpPr>
          <a:xfrm>
            <a:off x="250105" y="341908"/>
            <a:ext cx="8643790" cy="4459684"/>
            <a:chOff x="269574" y="207337"/>
            <a:chExt cx="8643790" cy="4459684"/>
          </a:xfrm>
        </p:grpSpPr>
        <p:grpSp>
          <p:nvGrpSpPr>
            <p:cNvPr id="567" name="Google Shape;567;p44"/>
            <p:cNvGrpSpPr/>
            <p:nvPr/>
          </p:nvGrpSpPr>
          <p:grpSpPr>
            <a:xfrm>
              <a:off x="7934613" y="1344048"/>
              <a:ext cx="978751" cy="226423"/>
              <a:chOff x="4114929" y="104250"/>
              <a:chExt cx="978751" cy="226423"/>
            </a:xfrm>
          </p:grpSpPr>
          <p:sp>
            <p:nvSpPr>
              <p:cNvPr id="568" name="Google Shape;568;p44"/>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4"/>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4"/>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44"/>
            <p:cNvGrpSpPr/>
            <p:nvPr/>
          </p:nvGrpSpPr>
          <p:grpSpPr>
            <a:xfrm>
              <a:off x="269574" y="3794653"/>
              <a:ext cx="792366" cy="183988"/>
              <a:chOff x="6214836" y="4359395"/>
              <a:chExt cx="792366" cy="183988"/>
            </a:xfrm>
          </p:grpSpPr>
          <p:sp>
            <p:nvSpPr>
              <p:cNvPr id="572" name="Google Shape;572;p44"/>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4"/>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4"/>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44"/>
            <p:cNvGrpSpPr/>
            <p:nvPr/>
          </p:nvGrpSpPr>
          <p:grpSpPr>
            <a:xfrm>
              <a:off x="8109045" y="4541793"/>
              <a:ext cx="629895" cy="125228"/>
              <a:chOff x="2358395" y="153510"/>
              <a:chExt cx="629895" cy="125228"/>
            </a:xfrm>
          </p:grpSpPr>
          <p:sp>
            <p:nvSpPr>
              <p:cNvPr id="576" name="Google Shape;576;p44"/>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4"/>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44"/>
            <p:cNvSpPr/>
            <p:nvPr/>
          </p:nvSpPr>
          <p:spPr>
            <a:xfrm>
              <a:off x="890487" y="21282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44"/>
            <p:cNvGrpSpPr/>
            <p:nvPr/>
          </p:nvGrpSpPr>
          <p:grpSpPr>
            <a:xfrm>
              <a:off x="7562250" y="207337"/>
              <a:ext cx="524785" cy="125347"/>
              <a:chOff x="1675350" y="4136317"/>
              <a:chExt cx="524785" cy="125347"/>
            </a:xfrm>
          </p:grpSpPr>
          <p:sp>
            <p:nvSpPr>
              <p:cNvPr id="580" name="Google Shape;580;p44"/>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7">
    <p:spTree>
      <p:nvGrpSpPr>
        <p:cNvPr id="582" name="Shape 582"/>
        <p:cNvGrpSpPr/>
        <p:nvPr/>
      </p:nvGrpSpPr>
      <p:grpSpPr>
        <a:xfrm>
          <a:off x="0" y="0"/>
          <a:ext cx="0" cy="0"/>
          <a:chOff x="0" y="0"/>
          <a:chExt cx="0" cy="0"/>
        </a:xfrm>
      </p:grpSpPr>
      <p:sp>
        <p:nvSpPr>
          <p:cNvPr id="583" name="Google Shape;583;p45"/>
          <p:cNvSpPr txBox="1"/>
          <p:nvPr>
            <p:ph idx="1" type="subTitle"/>
          </p:nvPr>
        </p:nvSpPr>
        <p:spPr>
          <a:xfrm>
            <a:off x="7705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584" name="Google Shape;584;p45"/>
          <p:cNvSpPr txBox="1"/>
          <p:nvPr>
            <p:ph idx="2" type="subTitle"/>
          </p:nvPr>
        </p:nvSpPr>
        <p:spPr>
          <a:xfrm>
            <a:off x="7705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85" name="Google Shape;585;p45"/>
          <p:cNvSpPr txBox="1"/>
          <p:nvPr>
            <p:ph idx="3" type="subTitle"/>
          </p:nvPr>
        </p:nvSpPr>
        <p:spPr>
          <a:xfrm>
            <a:off x="34813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586" name="Google Shape;586;p45"/>
          <p:cNvSpPr txBox="1"/>
          <p:nvPr>
            <p:ph idx="4" type="subTitle"/>
          </p:nvPr>
        </p:nvSpPr>
        <p:spPr>
          <a:xfrm>
            <a:off x="34813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87" name="Google Shape;587;p45"/>
          <p:cNvSpPr txBox="1"/>
          <p:nvPr>
            <p:ph idx="5" type="subTitle"/>
          </p:nvPr>
        </p:nvSpPr>
        <p:spPr>
          <a:xfrm>
            <a:off x="61921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588" name="Google Shape;588;p45"/>
          <p:cNvSpPr txBox="1"/>
          <p:nvPr>
            <p:ph idx="6" type="subTitle"/>
          </p:nvPr>
        </p:nvSpPr>
        <p:spPr>
          <a:xfrm>
            <a:off x="61921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89" name="Google Shape;589;p45"/>
          <p:cNvSpPr txBox="1"/>
          <p:nvPr>
            <p:ph idx="7" type="subTitle"/>
          </p:nvPr>
        </p:nvSpPr>
        <p:spPr>
          <a:xfrm>
            <a:off x="21259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590" name="Google Shape;590;p45"/>
          <p:cNvSpPr txBox="1"/>
          <p:nvPr>
            <p:ph idx="8" type="subTitle"/>
          </p:nvPr>
        </p:nvSpPr>
        <p:spPr>
          <a:xfrm>
            <a:off x="21259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91" name="Google Shape;591;p45"/>
          <p:cNvSpPr txBox="1"/>
          <p:nvPr>
            <p:ph idx="9" type="subTitle"/>
          </p:nvPr>
        </p:nvSpPr>
        <p:spPr>
          <a:xfrm>
            <a:off x="48367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592" name="Google Shape;592;p45"/>
          <p:cNvSpPr txBox="1"/>
          <p:nvPr>
            <p:ph idx="13" type="subTitle"/>
          </p:nvPr>
        </p:nvSpPr>
        <p:spPr>
          <a:xfrm>
            <a:off x="48367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93" name="Google Shape;593;p4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594" name="Google Shape;594;p45"/>
          <p:cNvGrpSpPr/>
          <p:nvPr/>
        </p:nvGrpSpPr>
        <p:grpSpPr>
          <a:xfrm>
            <a:off x="-262346" y="1394581"/>
            <a:ext cx="8938041" cy="3272434"/>
            <a:chOff x="-262346" y="1394581"/>
            <a:chExt cx="8938041" cy="3272434"/>
          </a:xfrm>
        </p:grpSpPr>
        <p:grpSp>
          <p:nvGrpSpPr>
            <p:cNvPr id="595" name="Google Shape;595;p45"/>
            <p:cNvGrpSpPr/>
            <p:nvPr/>
          </p:nvGrpSpPr>
          <p:grpSpPr>
            <a:xfrm flipH="1">
              <a:off x="534093" y="1947092"/>
              <a:ext cx="978751" cy="226423"/>
              <a:chOff x="4114929" y="104250"/>
              <a:chExt cx="978751" cy="226423"/>
            </a:xfrm>
          </p:grpSpPr>
          <p:sp>
            <p:nvSpPr>
              <p:cNvPr id="596" name="Google Shape;596;p4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45"/>
            <p:cNvGrpSpPr/>
            <p:nvPr/>
          </p:nvGrpSpPr>
          <p:grpSpPr>
            <a:xfrm flipH="1">
              <a:off x="7018054" y="4541787"/>
              <a:ext cx="629895" cy="125228"/>
              <a:chOff x="7247384" y="153510"/>
              <a:chExt cx="629895" cy="125228"/>
            </a:xfrm>
          </p:grpSpPr>
          <p:sp>
            <p:nvSpPr>
              <p:cNvPr id="600" name="Google Shape;600;p45"/>
              <p:cNvSpPr/>
              <p:nvPr/>
            </p:nvSpPr>
            <p:spPr>
              <a:xfrm>
                <a:off x="7373887"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5"/>
              <p:cNvSpPr/>
              <p:nvPr/>
            </p:nvSpPr>
            <p:spPr>
              <a:xfrm>
                <a:off x="7247384"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45"/>
            <p:cNvSpPr/>
            <p:nvPr/>
          </p:nvSpPr>
          <p:spPr>
            <a:xfrm flipH="1">
              <a:off x="8172304" y="254043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45"/>
            <p:cNvGrpSpPr/>
            <p:nvPr/>
          </p:nvGrpSpPr>
          <p:grpSpPr>
            <a:xfrm flipH="1">
              <a:off x="7269972" y="1394581"/>
              <a:ext cx="524785" cy="125347"/>
              <a:chOff x="1675350" y="4136317"/>
              <a:chExt cx="524785" cy="125347"/>
            </a:xfrm>
          </p:grpSpPr>
          <p:sp>
            <p:nvSpPr>
              <p:cNvPr id="604" name="Google Shape;604;p45"/>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5"/>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45"/>
            <p:cNvSpPr/>
            <p:nvPr/>
          </p:nvSpPr>
          <p:spPr>
            <a:xfrm flipH="1">
              <a:off x="-262346" y="366870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8">
    <p:spTree>
      <p:nvGrpSpPr>
        <p:cNvPr id="607" name="Shape 607"/>
        <p:cNvGrpSpPr/>
        <p:nvPr/>
      </p:nvGrpSpPr>
      <p:grpSpPr>
        <a:xfrm>
          <a:off x="0" y="0"/>
          <a:ext cx="0" cy="0"/>
          <a:chOff x="0" y="0"/>
          <a:chExt cx="0" cy="0"/>
        </a:xfrm>
      </p:grpSpPr>
      <p:sp>
        <p:nvSpPr>
          <p:cNvPr id="608" name="Google Shape;608;p46"/>
          <p:cNvSpPr txBox="1"/>
          <p:nvPr>
            <p:ph type="title"/>
          </p:nvPr>
        </p:nvSpPr>
        <p:spPr>
          <a:xfrm>
            <a:off x="720000" y="387600"/>
            <a:ext cx="5778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A284C"/>
              </a:buClr>
              <a:buSzPts val="3600"/>
              <a:buNone/>
              <a:defRPr>
                <a:solidFill>
                  <a:srgbClr val="2A284C"/>
                </a:solidFill>
              </a:defRPr>
            </a:lvl1pPr>
            <a:lvl2pPr lvl="1"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p:txBody>
      </p:sp>
      <p:sp>
        <p:nvSpPr>
          <p:cNvPr id="609" name="Google Shape;609;p46"/>
          <p:cNvSpPr txBox="1"/>
          <p:nvPr>
            <p:ph idx="1" type="body"/>
          </p:nvPr>
        </p:nvSpPr>
        <p:spPr>
          <a:xfrm>
            <a:off x="720000" y="1131650"/>
            <a:ext cx="5778000" cy="36348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
        <p:nvSpPr>
          <p:cNvPr id="610" name="Google Shape;610;p46"/>
          <p:cNvSpPr/>
          <p:nvPr/>
        </p:nvSpPr>
        <p:spPr>
          <a:xfrm>
            <a:off x="5564146" y="-2223080"/>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46"/>
          <p:cNvGrpSpPr/>
          <p:nvPr/>
        </p:nvGrpSpPr>
        <p:grpSpPr>
          <a:xfrm>
            <a:off x="4534887" y="467652"/>
            <a:ext cx="3921277" cy="4208196"/>
            <a:chOff x="4992087" y="508683"/>
            <a:chExt cx="3921277" cy="4208196"/>
          </a:xfrm>
        </p:grpSpPr>
        <p:grpSp>
          <p:nvGrpSpPr>
            <p:cNvPr id="612" name="Google Shape;612;p46"/>
            <p:cNvGrpSpPr/>
            <p:nvPr/>
          </p:nvGrpSpPr>
          <p:grpSpPr>
            <a:xfrm>
              <a:off x="7934613" y="4490456"/>
              <a:ext cx="978751" cy="226423"/>
              <a:chOff x="4114929" y="104250"/>
              <a:chExt cx="978751" cy="226423"/>
            </a:xfrm>
          </p:grpSpPr>
          <p:sp>
            <p:nvSpPr>
              <p:cNvPr id="613" name="Google Shape;613;p46"/>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6"/>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6"/>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6" name="Google Shape;616;p46"/>
            <p:cNvSpPr/>
            <p:nvPr/>
          </p:nvSpPr>
          <p:spPr>
            <a:xfrm>
              <a:off x="4992087" y="50868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46"/>
            <p:cNvGrpSpPr/>
            <p:nvPr/>
          </p:nvGrpSpPr>
          <p:grpSpPr>
            <a:xfrm>
              <a:off x="6235600" y="3725832"/>
              <a:ext cx="524785" cy="125347"/>
              <a:chOff x="1675350" y="4136317"/>
              <a:chExt cx="524785" cy="125347"/>
            </a:xfrm>
          </p:grpSpPr>
          <p:sp>
            <p:nvSpPr>
              <p:cNvPr id="618" name="Google Shape;618;p46"/>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6"/>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9">
    <p:spTree>
      <p:nvGrpSpPr>
        <p:cNvPr id="620" name="Shape 620"/>
        <p:cNvGrpSpPr/>
        <p:nvPr/>
      </p:nvGrpSpPr>
      <p:grpSpPr>
        <a:xfrm>
          <a:off x="0" y="0"/>
          <a:ext cx="0" cy="0"/>
          <a:chOff x="0" y="0"/>
          <a:chExt cx="0" cy="0"/>
        </a:xfrm>
      </p:grpSpPr>
      <p:grpSp>
        <p:nvGrpSpPr>
          <p:cNvPr id="621" name="Google Shape;621;p47"/>
          <p:cNvGrpSpPr/>
          <p:nvPr/>
        </p:nvGrpSpPr>
        <p:grpSpPr>
          <a:xfrm>
            <a:off x="324281" y="310677"/>
            <a:ext cx="8495439" cy="4522147"/>
            <a:chOff x="284556" y="259239"/>
            <a:chExt cx="8495439" cy="4522147"/>
          </a:xfrm>
        </p:grpSpPr>
        <p:grpSp>
          <p:nvGrpSpPr>
            <p:cNvPr id="622" name="Google Shape;622;p47"/>
            <p:cNvGrpSpPr/>
            <p:nvPr/>
          </p:nvGrpSpPr>
          <p:grpSpPr>
            <a:xfrm flipH="1">
              <a:off x="284556" y="4554963"/>
              <a:ext cx="978751" cy="226423"/>
              <a:chOff x="4114929" y="104250"/>
              <a:chExt cx="978751" cy="226423"/>
            </a:xfrm>
          </p:grpSpPr>
          <p:sp>
            <p:nvSpPr>
              <p:cNvPr id="623" name="Google Shape;623;p4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47"/>
            <p:cNvGrpSpPr/>
            <p:nvPr/>
          </p:nvGrpSpPr>
          <p:grpSpPr>
            <a:xfrm flipH="1">
              <a:off x="7752655" y="2479756"/>
              <a:ext cx="792366" cy="183988"/>
              <a:chOff x="6214836" y="4359395"/>
              <a:chExt cx="792366" cy="183988"/>
            </a:xfrm>
          </p:grpSpPr>
          <p:sp>
            <p:nvSpPr>
              <p:cNvPr id="627" name="Google Shape;627;p47"/>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7"/>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7"/>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47"/>
            <p:cNvGrpSpPr/>
            <p:nvPr/>
          </p:nvGrpSpPr>
          <p:grpSpPr>
            <a:xfrm flipH="1">
              <a:off x="580755" y="384583"/>
              <a:ext cx="629895" cy="125228"/>
              <a:chOff x="2358395" y="153510"/>
              <a:chExt cx="629895" cy="125228"/>
            </a:xfrm>
          </p:grpSpPr>
          <p:sp>
            <p:nvSpPr>
              <p:cNvPr id="631" name="Google Shape;631;p47"/>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7"/>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47"/>
            <p:cNvSpPr/>
            <p:nvPr/>
          </p:nvSpPr>
          <p:spPr>
            <a:xfrm flipH="1">
              <a:off x="8171605" y="449233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47"/>
            <p:cNvGrpSpPr/>
            <p:nvPr/>
          </p:nvGrpSpPr>
          <p:grpSpPr>
            <a:xfrm flipH="1">
              <a:off x="8255209" y="259239"/>
              <a:ext cx="524785" cy="125347"/>
              <a:chOff x="1675350" y="4136317"/>
              <a:chExt cx="524785" cy="125347"/>
            </a:xfrm>
          </p:grpSpPr>
          <p:sp>
            <p:nvSpPr>
              <p:cNvPr id="635" name="Google Shape;635;p47"/>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7"/>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0">
    <p:spTree>
      <p:nvGrpSpPr>
        <p:cNvPr id="637" name="Shape 637"/>
        <p:cNvGrpSpPr/>
        <p:nvPr/>
      </p:nvGrpSpPr>
      <p:grpSpPr>
        <a:xfrm>
          <a:off x="0" y="0"/>
          <a:ext cx="0" cy="0"/>
          <a:chOff x="0" y="0"/>
          <a:chExt cx="0" cy="0"/>
        </a:xfrm>
      </p:grpSpPr>
      <p:grpSp>
        <p:nvGrpSpPr>
          <p:cNvPr id="638" name="Google Shape;638;p48"/>
          <p:cNvGrpSpPr/>
          <p:nvPr/>
        </p:nvGrpSpPr>
        <p:grpSpPr>
          <a:xfrm>
            <a:off x="-242963" y="468545"/>
            <a:ext cx="8942902" cy="4206409"/>
            <a:chOff x="-242963" y="468545"/>
            <a:chExt cx="8942902" cy="4206409"/>
          </a:xfrm>
        </p:grpSpPr>
        <p:grpSp>
          <p:nvGrpSpPr>
            <p:cNvPr id="639" name="Google Shape;639;p48"/>
            <p:cNvGrpSpPr/>
            <p:nvPr/>
          </p:nvGrpSpPr>
          <p:grpSpPr>
            <a:xfrm>
              <a:off x="7721188" y="531169"/>
              <a:ext cx="978751" cy="226423"/>
              <a:chOff x="4114929" y="104250"/>
              <a:chExt cx="978751" cy="226423"/>
            </a:xfrm>
          </p:grpSpPr>
          <p:sp>
            <p:nvSpPr>
              <p:cNvPr id="640" name="Google Shape;640;p48"/>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8"/>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8"/>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48"/>
            <p:cNvSpPr/>
            <p:nvPr/>
          </p:nvSpPr>
          <p:spPr>
            <a:xfrm>
              <a:off x="-242963" y="468545"/>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48"/>
            <p:cNvGrpSpPr/>
            <p:nvPr/>
          </p:nvGrpSpPr>
          <p:grpSpPr>
            <a:xfrm>
              <a:off x="1098050" y="4549607"/>
              <a:ext cx="524785" cy="125347"/>
              <a:chOff x="1675350" y="4136317"/>
              <a:chExt cx="524785" cy="125347"/>
            </a:xfrm>
          </p:grpSpPr>
          <p:sp>
            <p:nvSpPr>
              <p:cNvPr id="645" name="Google Shape;645;p48"/>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8"/>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0" name="Shape 650"/>
        <p:cNvGrpSpPr/>
        <p:nvPr/>
      </p:nvGrpSpPr>
      <p:grpSpPr>
        <a:xfrm>
          <a:off x="0" y="0"/>
          <a:ext cx="0" cy="0"/>
          <a:chOff x="0" y="0"/>
          <a:chExt cx="0" cy="0"/>
        </a:xfrm>
      </p:grpSpPr>
      <p:sp>
        <p:nvSpPr>
          <p:cNvPr id="651" name="Google Shape;651;p50"/>
          <p:cNvSpPr txBox="1"/>
          <p:nvPr>
            <p:ph type="ctrTitle"/>
          </p:nvPr>
        </p:nvSpPr>
        <p:spPr>
          <a:xfrm>
            <a:off x="720000" y="1744100"/>
            <a:ext cx="5094000" cy="2559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5000"/>
            </a:lvl1pPr>
            <a:lvl2pPr lvl="1" rtl="0" algn="l">
              <a:spcBef>
                <a:spcPts val="0"/>
              </a:spcBef>
              <a:spcAft>
                <a:spcPts val="0"/>
              </a:spcAft>
              <a:buSzPts val="5200"/>
              <a:buNone/>
              <a:defRPr sz="5200"/>
            </a:lvl2pPr>
            <a:lvl3pPr lvl="2" rtl="0" algn="l">
              <a:spcBef>
                <a:spcPts val="0"/>
              </a:spcBef>
              <a:spcAft>
                <a:spcPts val="0"/>
              </a:spcAft>
              <a:buSzPts val="5200"/>
              <a:buNone/>
              <a:defRPr sz="5200"/>
            </a:lvl3pPr>
            <a:lvl4pPr lvl="3" rtl="0" algn="l">
              <a:spcBef>
                <a:spcPts val="0"/>
              </a:spcBef>
              <a:spcAft>
                <a:spcPts val="0"/>
              </a:spcAft>
              <a:buSzPts val="5200"/>
              <a:buNone/>
              <a:defRPr sz="5200"/>
            </a:lvl4pPr>
            <a:lvl5pPr lvl="4" rtl="0" algn="l">
              <a:spcBef>
                <a:spcPts val="0"/>
              </a:spcBef>
              <a:spcAft>
                <a:spcPts val="0"/>
              </a:spcAft>
              <a:buSzPts val="5200"/>
              <a:buNone/>
              <a:defRPr sz="5200"/>
            </a:lvl5pPr>
            <a:lvl6pPr lvl="5" rtl="0" algn="l">
              <a:spcBef>
                <a:spcPts val="0"/>
              </a:spcBef>
              <a:spcAft>
                <a:spcPts val="0"/>
              </a:spcAft>
              <a:buSzPts val="5200"/>
              <a:buNone/>
              <a:defRPr sz="5200"/>
            </a:lvl6pPr>
            <a:lvl7pPr lvl="6" rtl="0" algn="l">
              <a:spcBef>
                <a:spcPts val="0"/>
              </a:spcBef>
              <a:spcAft>
                <a:spcPts val="0"/>
              </a:spcAft>
              <a:buSzPts val="5200"/>
              <a:buNone/>
              <a:defRPr sz="5200"/>
            </a:lvl7pPr>
            <a:lvl8pPr lvl="7" rtl="0" algn="l">
              <a:spcBef>
                <a:spcPts val="0"/>
              </a:spcBef>
              <a:spcAft>
                <a:spcPts val="0"/>
              </a:spcAft>
              <a:buSzPts val="5200"/>
              <a:buNone/>
              <a:defRPr sz="5200"/>
            </a:lvl8pPr>
            <a:lvl9pPr lvl="8" rtl="0" algn="l">
              <a:spcBef>
                <a:spcPts val="0"/>
              </a:spcBef>
              <a:spcAft>
                <a:spcPts val="0"/>
              </a:spcAft>
              <a:buSzPts val="5200"/>
              <a:buNone/>
              <a:defRPr sz="5200"/>
            </a:lvl9pPr>
          </a:lstStyle>
          <a:p/>
        </p:txBody>
      </p:sp>
      <p:sp>
        <p:nvSpPr>
          <p:cNvPr id="652" name="Google Shape;652;p50"/>
          <p:cNvSpPr txBox="1"/>
          <p:nvPr>
            <p:ph idx="1" type="subTitle"/>
          </p:nvPr>
        </p:nvSpPr>
        <p:spPr>
          <a:xfrm>
            <a:off x="720000" y="4285945"/>
            <a:ext cx="4435800" cy="37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grpSp>
        <p:nvGrpSpPr>
          <p:cNvPr id="653" name="Google Shape;653;p50"/>
          <p:cNvGrpSpPr/>
          <p:nvPr/>
        </p:nvGrpSpPr>
        <p:grpSpPr>
          <a:xfrm>
            <a:off x="-264625" y="123412"/>
            <a:ext cx="9177989" cy="4472622"/>
            <a:chOff x="-264625" y="244992"/>
            <a:chExt cx="9177989" cy="4472622"/>
          </a:xfrm>
        </p:grpSpPr>
        <p:grpSp>
          <p:nvGrpSpPr>
            <p:cNvPr id="654" name="Google Shape;654;p50"/>
            <p:cNvGrpSpPr/>
            <p:nvPr/>
          </p:nvGrpSpPr>
          <p:grpSpPr>
            <a:xfrm>
              <a:off x="7934613" y="4491190"/>
              <a:ext cx="978751" cy="226423"/>
              <a:chOff x="4114929" y="104250"/>
              <a:chExt cx="978751" cy="226423"/>
            </a:xfrm>
          </p:grpSpPr>
          <p:sp>
            <p:nvSpPr>
              <p:cNvPr id="655" name="Google Shape;655;p5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50"/>
            <p:cNvGrpSpPr/>
            <p:nvPr/>
          </p:nvGrpSpPr>
          <p:grpSpPr>
            <a:xfrm>
              <a:off x="1214401" y="1331170"/>
              <a:ext cx="792366" cy="183988"/>
              <a:chOff x="7105414" y="4348920"/>
              <a:chExt cx="792366" cy="183988"/>
            </a:xfrm>
          </p:grpSpPr>
          <p:sp>
            <p:nvSpPr>
              <p:cNvPr id="659" name="Google Shape;659;p50"/>
              <p:cNvSpPr/>
              <p:nvPr/>
            </p:nvSpPr>
            <p:spPr>
              <a:xfrm>
                <a:off x="7105414" y="4407521"/>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0"/>
              <p:cNvSpPr/>
              <p:nvPr/>
            </p:nvSpPr>
            <p:spPr>
              <a:xfrm>
                <a:off x="7271877" y="4348920"/>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0"/>
              <p:cNvSpPr/>
              <p:nvPr/>
            </p:nvSpPr>
            <p:spPr>
              <a:xfrm>
                <a:off x="7394309" y="4469955"/>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50"/>
            <p:cNvGrpSpPr/>
            <p:nvPr/>
          </p:nvGrpSpPr>
          <p:grpSpPr>
            <a:xfrm>
              <a:off x="2840623" y="663585"/>
              <a:ext cx="629895" cy="125228"/>
              <a:chOff x="3248973" y="143035"/>
              <a:chExt cx="629895" cy="125228"/>
            </a:xfrm>
          </p:grpSpPr>
          <p:sp>
            <p:nvSpPr>
              <p:cNvPr id="663" name="Google Shape;663;p50"/>
              <p:cNvSpPr/>
              <p:nvPr/>
            </p:nvSpPr>
            <p:spPr>
              <a:xfrm>
                <a:off x="3375477" y="143035"/>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0"/>
              <p:cNvSpPr/>
              <p:nvPr/>
            </p:nvSpPr>
            <p:spPr>
              <a:xfrm>
                <a:off x="3248973" y="205628"/>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50"/>
            <p:cNvSpPr/>
            <p:nvPr/>
          </p:nvSpPr>
          <p:spPr>
            <a:xfrm>
              <a:off x="-179563" y="401091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50"/>
            <p:cNvGrpSpPr/>
            <p:nvPr/>
          </p:nvGrpSpPr>
          <p:grpSpPr>
            <a:xfrm>
              <a:off x="-264625" y="244992"/>
              <a:ext cx="524785" cy="125347"/>
              <a:chOff x="1675350" y="4136317"/>
              <a:chExt cx="524785" cy="125347"/>
            </a:xfrm>
          </p:grpSpPr>
          <p:sp>
            <p:nvSpPr>
              <p:cNvPr id="667" name="Google Shape;667;p50"/>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0"/>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9" name="Google Shape;669;p50"/>
          <p:cNvGrpSpPr/>
          <p:nvPr/>
        </p:nvGrpSpPr>
        <p:grpSpPr>
          <a:xfrm>
            <a:off x="3793427" y="535048"/>
            <a:ext cx="6722932" cy="4347400"/>
            <a:chOff x="1552072" y="1022830"/>
            <a:chExt cx="5490797" cy="3550637"/>
          </a:xfrm>
        </p:grpSpPr>
        <p:sp>
          <p:nvSpPr>
            <p:cNvPr id="670" name="Google Shape;670;p50"/>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0"/>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0"/>
            <p:cNvSpPr/>
            <p:nvPr/>
          </p:nvSpPr>
          <p:spPr>
            <a:xfrm>
              <a:off x="3839969" y="1225523"/>
              <a:ext cx="3202899" cy="2761150"/>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3" name="Shape 673"/>
        <p:cNvGrpSpPr/>
        <p:nvPr/>
      </p:nvGrpSpPr>
      <p:grpSpPr>
        <a:xfrm>
          <a:off x="0" y="0"/>
          <a:ext cx="0" cy="0"/>
          <a:chOff x="0" y="0"/>
          <a:chExt cx="0" cy="0"/>
        </a:xfrm>
      </p:grpSpPr>
      <p:sp>
        <p:nvSpPr>
          <p:cNvPr id="674" name="Google Shape;674;p51"/>
          <p:cNvSpPr txBox="1"/>
          <p:nvPr>
            <p:ph type="title"/>
          </p:nvPr>
        </p:nvSpPr>
        <p:spPr>
          <a:xfrm>
            <a:off x="5047752" y="2114525"/>
            <a:ext cx="2880900" cy="171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5000"/>
              <a:buNone/>
              <a:defRPr sz="5000"/>
            </a:lvl1pPr>
            <a:lvl2pPr lvl="1" rtl="0">
              <a:lnSpc>
                <a:spcPct val="100000"/>
              </a:lnSpc>
              <a:spcBef>
                <a:spcPts val="0"/>
              </a:spcBef>
              <a:spcAft>
                <a:spcPts val="0"/>
              </a:spcAft>
              <a:buSzPts val="5000"/>
              <a:buNone/>
              <a:defRPr sz="5000"/>
            </a:lvl2pPr>
            <a:lvl3pPr lvl="2" rtl="0">
              <a:lnSpc>
                <a:spcPct val="100000"/>
              </a:lnSpc>
              <a:spcBef>
                <a:spcPts val="0"/>
              </a:spcBef>
              <a:spcAft>
                <a:spcPts val="0"/>
              </a:spcAft>
              <a:buSzPts val="5000"/>
              <a:buNone/>
              <a:defRPr sz="5000"/>
            </a:lvl3pPr>
            <a:lvl4pPr lvl="3" rtl="0">
              <a:lnSpc>
                <a:spcPct val="100000"/>
              </a:lnSpc>
              <a:spcBef>
                <a:spcPts val="0"/>
              </a:spcBef>
              <a:spcAft>
                <a:spcPts val="0"/>
              </a:spcAft>
              <a:buSzPts val="5000"/>
              <a:buNone/>
              <a:defRPr sz="5000"/>
            </a:lvl4pPr>
            <a:lvl5pPr lvl="4" rtl="0">
              <a:lnSpc>
                <a:spcPct val="100000"/>
              </a:lnSpc>
              <a:spcBef>
                <a:spcPts val="0"/>
              </a:spcBef>
              <a:spcAft>
                <a:spcPts val="0"/>
              </a:spcAft>
              <a:buSzPts val="5000"/>
              <a:buNone/>
              <a:defRPr sz="5000"/>
            </a:lvl5pPr>
            <a:lvl6pPr lvl="5" rtl="0">
              <a:lnSpc>
                <a:spcPct val="100000"/>
              </a:lnSpc>
              <a:spcBef>
                <a:spcPts val="0"/>
              </a:spcBef>
              <a:spcAft>
                <a:spcPts val="0"/>
              </a:spcAft>
              <a:buSzPts val="5000"/>
              <a:buNone/>
              <a:defRPr sz="5000"/>
            </a:lvl6pPr>
            <a:lvl7pPr lvl="6" rtl="0">
              <a:lnSpc>
                <a:spcPct val="100000"/>
              </a:lnSpc>
              <a:spcBef>
                <a:spcPts val="0"/>
              </a:spcBef>
              <a:spcAft>
                <a:spcPts val="0"/>
              </a:spcAft>
              <a:buSzPts val="5000"/>
              <a:buNone/>
              <a:defRPr sz="5000"/>
            </a:lvl7pPr>
            <a:lvl8pPr lvl="7" rtl="0">
              <a:lnSpc>
                <a:spcPct val="100000"/>
              </a:lnSpc>
              <a:spcBef>
                <a:spcPts val="0"/>
              </a:spcBef>
              <a:spcAft>
                <a:spcPts val="0"/>
              </a:spcAft>
              <a:buSzPts val="5000"/>
              <a:buNone/>
              <a:defRPr sz="5000"/>
            </a:lvl8pPr>
            <a:lvl9pPr lvl="8" rtl="0">
              <a:lnSpc>
                <a:spcPct val="100000"/>
              </a:lnSpc>
              <a:spcBef>
                <a:spcPts val="0"/>
              </a:spcBef>
              <a:spcAft>
                <a:spcPts val="0"/>
              </a:spcAft>
              <a:buSzPts val="5000"/>
              <a:buNone/>
              <a:defRPr sz="5000"/>
            </a:lvl9pPr>
          </a:lstStyle>
          <a:p/>
        </p:txBody>
      </p:sp>
      <p:sp>
        <p:nvSpPr>
          <p:cNvPr id="675" name="Google Shape;675;p51"/>
          <p:cNvSpPr txBox="1"/>
          <p:nvPr>
            <p:ph hasCustomPrompt="1" idx="2" type="title"/>
          </p:nvPr>
        </p:nvSpPr>
        <p:spPr>
          <a:xfrm>
            <a:off x="5292177" y="1024714"/>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676" name="Google Shape;676;p51"/>
          <p:cNvSpPr txBox="1"/>
          <p:nvPr>
            <p:ph idx="1" type="subTitle"/>
          </p:nvPr>
        </p:nvSpPr>
        <p:spPr>
          <a:xfrm>
            <a:off x="5047752" y="3813493"/>
            <a:ext cx="2880900" cy="76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677" name="Google Shape;677;p51"/>
          <p:cNvSpPr/>
          <p:nvPr/>
        </p:nvSpPr>
        <p:spPr>
          <a:xfrm>
            <a:off x="-2408844" y="-2653756"/>
            <a:ext cx="7189888" cy="11633851"/>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8" name="Google Shape;678;p51"/>
          <p:cNvGrpSpPr/>
          <p:nvPr/>
        </p:nvGrpSpPr>
        <p:grpSpPr>
          <a:xfrm>
            <a:off x="344118" y="436947"/>
            <a:ext cx="8455764" cy="4269605"/>
            <a:chOff x="457606" y="448004"/>
            <a:chExt cx="8455764" cy="4269605"/>
          </a:xfrm>
        </p:grpSpPr>
        <p:grpSp>
          <p:nvGrpSpPr>
            <p:cNvPr id="679" name="Google Shape;679;p51"/>
            <p:cNvGrpSpPr/>
            <p:nvPr/>
          </p:nvGrpSpPr>
          <p:grpSpPr>
            <a:xfrm>
              <a:off x="7934619" y="4491186"/>
              <a:ext cx="978751" cy="226423"/>
              <a:chOff x="4114929" y="104250"/>
              <a:chExt cx="978751" cy="226423"/>
            </a:xfrm>
          </p:grpSpPr>
          <p:sp>
            <p:nvSpPr>
              <p:cNvPr id="680" name="Google Shape;680;p51"/>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1"/>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1"/>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51"/>
            <p:cNvGrpSpPr/>
            <p:nvPr/>
          </p:nvGrpSpPr>
          <p:grpSpPr>
            <a:xfrm>
              <a:off x="8027817" y="448004"/>
              <a:ext cx="792366" cy="183988"/>
              <a:chOff x="6214836" y="4359395"/>
              <a:chExt cx="792366" cy="183988"/>
            </a:xfrm>
          </p:grpSpPr>
          <p:sp>
            <p:nvSpPr>
              <p:cNvPr id="684" name="Google Shape;684;p51"/>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1"/>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1"/>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51"/>
            <p:cNvSpPr/>
            <p:nvPr/>
          </p:nvSpPr>
          <p:spPr>
            <a:xfrm>
              <a:off x="7641430" y="189739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51"/>
            <p:cNvGrpSpPr/>
            <p:nvPr/>
          </p:nvGrpSpPr>
          <p:grpSpPr>
            <a:xfrm>
              <a:off x="457606" y="4541737"/>
              <a:ext cx="524785" cy="125347"/>
              <a:chOff x="1675350" y="4136317"/>
              <a:chExt cx="524785" cy="125347"/>
            </a:xfrm>
          </p:grpSpPr>
          <p:sp>
            <p:nvSpPr>
              <p:cNvPr id="689" name="Google Shape;689;p51"/>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1"/>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1" name="Shape 691"/>
        <p:cNvGrpSpPr/>
        <p:nvPr/>
      </p:nvGrpSpPr>
      <p:grpSpPr>
        <a:xfrm>
          <a:off x="0" y="0"/>
          <a:ext cx="0" cy="0"/>
          <a:chOff x="0" y="0"/>
          <a:chExt cx="0" cy="0"/>
        </a:xfrm>
      </p:grpSpPr>
      <p:sp>
        <p:nvSpPr>
          <p:cNvPr id="692" name="Google Shape;692;p52"/>
          <p:cNvSpPr txBox="1"/>
          <p:nvPr>
            <p:ph idx="1" type="body"/>
          </p:nvPr>
        </p:nvSpPr>
        <p:spPr>
          <a:xfrm>
            <a:off x="720000" y="1295525"/>
            <a:ext cx="7704000" cy="3471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lnSpc>
                <a:spcPct val="100000"/>
              </a:lnSpc>
              <a:spcBef>
                <a:spcPts val="160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sp>
        <p:nvSpPr>
          <p:cNvPr id="693" name="Google Shape;693;p52"/>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A284C"/>
              </a:buClr>
              <a:buSzPts val="3600"/>
              <a:buNone/>
              <a:defRPr>
                <a:solidFill>
                  <a:srgbClr val="2A284C"/>
                </a:solidFill>
              </a:defRPr>
            </a:lvl1pPr>
            <a:lvl2pPr lvl="1"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p:txBody>
      </p:sp>
      <p:grpSp>
        <p:nvGrpSpPr>
          <p:cNvPr id="694" name="Google Shape;694;p52"/>
          <p:cNvGrpSpPr/>
          <p:nvPr/>
        </p:nvGrpSpPr>
        <p:grpSpPr>
          <a:xfrm>
            <a:off x="-292741" y="183237"/>
            <a:ext cx="9729483" cy="4412797"/>
            <a:chOff x="-312705" y="183237"/>
            <a:chExt cx="9729483" cy="4412797"/>
          </a:xfrm>
        </p:grpSpPr>
        <p:grpSp>
          <p:nvGrpSpPr>
            <p:cNvPr id="695" name="Google Shape;695;p52"/>
            <p:cNvGrpSpPr/>
            <p:nvPr/>
          </p:nvGrpSpPr>
          <p:grpSpPr>
            <a:xfrm>
              <a:off x="7934613" y="4369611"/>
              <a:ext cx="978751" cy="226423"/>
              <a:chOff x="4114929" y="104250"/>
              <a:chExt cx="978751" cy="226423"/>
            </a:xfrm>
          </p:grpSpPr>
          <p:sp>
            <p:nvSpPr>
              <p:cNvPr id="696" name="Google Shape;696;p5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52"/>
            <p:cNvGrpSpPr/>
            <p:nvPr/>
          </p:nvGrpSpPr>
          <p:grpSpPr>
            <a:xfrm>
              <a:off x="7142249" y="1055866"/>
              <a:ext cx="792366" cy="183988"/>
              <a:chOff x="6214836" y="4359395"/>
              <a:chExt cx="792366" cy="183988"/>
            </a:xfrm>
          </p:grpSpPr>
          <p:sp>
            <p:nvSpPr>
              <p:cNvPr id="700" name="Google Shape;700;p52"/>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2"/>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2"/>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52"/>
            <p:cNvGrpSpPr/>
            <p:nvPr/>
          </p:nvGrpSpPr>
          <p:grpSpPr>
            <a:xfrm>
              <a:off x="-312705" y="1114630"/>
              <a:ext cx="629895" cy="125228"/>
              <a:chOff x="2358395" y="153510"/>
              <a:chExt cx="629895" cy="125228"/>
            </a:xfrm>
          </p:grpSpPr>
          <p:sp>
            <p:nvSpPr>
              <p:cNvPr id="704" name="Google Shape;704;p52"/>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2"/>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52"/>
            <p:cNvSpPr/>
            <p:nvPr/>
          </p:nvSpPr>
          <p:spPr>
            <a:xfrm>
              <a:off x="8913387" y="13414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52"/>
            <p:cNvGrpSpPr/>
            <p:nvPr/>
          </p:nvGrpSpPr>
          <p:grpSpPr>
            <a:xfrm>
              <a:off x="8161613" y="183237"/>
              <a:ext cx="524785" cy="125347"/>
              <a:chOff x="1675350" y="4136317"/>
              <a:chExt cx="524785" cy="125347"/>
            </a:xfrm>
          </p:grpSpPr>
          <p:sp>
            <p:nvSpPr>
              <p:cNvPr id="708" name="Google Shape;708;p5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0" name="Shape 710"/>
        <p:cNvGrpSpPr/>
        <p:nvPr/>
      </p:nvGrpSpPr>
      <p:grpSpPr>
        <a:xfrm>
          <a:off x="0" y="0"/>
          <a:ext cx="0" cy="0"/>
          <a:chOff x="0" y="0"/>
          <a:chExt cx="0" cy="0"/>
        </a:xfrm>
      </p:grpSpPr>
      <p:sp>
        <p:nvSpPr>
          <p:cNvPr id="711" name="Google Shape;711;p53"/>
          <p:cNvSpPr txBox="1"/>
          <p:nvPr>
            <p:ph idx="1" type="subTitle"/>
          </p:nvPr>
        </p:nvSpPr>
        <p:spPr>
          <a:xfrm>
            <a:off x="4937825" y="2128950"/>
            <a:ext cx="32574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712" name="Google Shape;712;p53"/>
          <p:cNvSpPr txBox="1"/>
          <p:nvPr>
            <p:ph idx="2" type="subTitle"/>
          </p:nvPr>
        </p:nvSpPr>
        <p:spPr>
          <a:xfrm>
            <a:off x="4937825" y="2500400"/>
            <a:ext cx="3257400" cy="68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713" name="Google Shape;713;p53"/>
          <p:cNvSpPr txBox="1"/>
          <p:nvPr>
            <p:ph idx="3" type="subTitle"/>
          </p:nvPr>
        </p:nvSpPr>
        <p:spPr>
          <a:xfrm>
            <a:off x="4937850" y="3316800"/>
            <a:ext cx="32574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714" name="Google Shape;714;p53"/>
          <p:cNvSpPr txBox="1"/>
          <p:nvPr>
            <p:ph idx="4" type="subTitle"/>
          </p:nvPr>
        </p:nvSpPr>
        <p:spPr>
          <a:xfrm>
            <a:off x="4937850" y="3688249"/>
            <a:ext cx="3257400" cy="68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715" name="Google Shape;715;p53"/>
          <p:cNvSpPr txBox="1"/>
          <p:nvPr>
            <p:ph type="title"/>
          </p:nvPr>
        </p:nvSpPr>
        <p:spPr>
          <a:xfrm>
            <a:off x="3838500" y="767100"/>
            <a:ext cx="45855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716" name="Google Shape;716;p53"/>
          <p:cNvGrpSpPr/>
          <p:nvPr/>
        </p:nvGrpSpPr>
        <p:grpSpPr>
          <a:xfrm>
            <a:off x="-3409790" y="-935653"/>
            <a:ext cx="6268416" cy="5825064"/>
            <a:chOff x="-3409790" y="-935653"/>
            <a:chExt cx="6268416" cy="5825064"/>
          </a:xfrm>
        </p:grpSpPr>
        <p:sp>
          <p:nvSpPr>
            <p:cNvPr id="717" name="Google Shape;717;p53"/>
            <p:cNvSpPr/>
            <p:nvPr/>
          </p:nvSpPr>
          <p:spPr>
            <a:xfrm>
              <a:off x="1374790" y="3640299"/>
              <a:ext cx="1483837" cy="1249111"/>
            </a:xfrm>
            <a:custGeom>
              <a:rect b="b" l="l" r="r" t="t"/>
              <a:pathLst>
                <a:path extrusionOk="0" h="20387" w="24218">
                  <a:moveTo>
                    <a:pt x="11015" y="0"/>
                  </a:moveTo>
                  <a:cubicBezTo>
                    <a:pt x="9060" y="0"/>
                    <a:pt x="6867" y="1384"/>
                    <a:pt x="5638" y="2767"/>
                  </a:cubicBezTo>
                  <a:cubicBezTo>
                    <a:pt x="5037" y="3434"/>
                    <a:pt x="4437" y="4301"/>
                    <a:pt x="3570" y="4501"/>
                  </a:cubicBezTo>
                  <a:cubicBezTo>
                    <a:pt x="3303" y="4568"/>
                    <a:pt x="3028" y="4568"/>
                    <a:pt x="2753" y="4568"/>
                  </a:cubicBezTo>
                  <a:cubicBezTo>
                    <a:pt x="2477" y="4568"/>
                    <a:pt x="2202" y="4568"/>
                    <a:pt x="1935" y="4635"/>
                  </a:cubicBezTo>
                  <a:cubicBezTo>
                    <a:pt x="367" y="5002"/>
                    <a:pt x="1" y="7103"/>
                    <a:pt x="367" y="8671"/>
                  </a:cubicBezTo>
                  <a:cubicBezTo>
                    <a:pt x="701" y="10239"/>
                    <a:pt x="1435" y="11873"/>
                    <a:pt x="868" y="13374"/>
                  </a:cubicBezTo>
                  <a:cubicBezTo>
                    <a:pt x="701" y="13675"/>
                    <a:pt x="601" y="13975"/>
                    <a:pt x="568" y="14308"/>
                  </a:cubicBezTo>
                  <a:cubicBezTo>
                    <a:pt x="601" y="14709"/>
                    <a:pt x="834" y="15042"/>
                    <a:pt x="1168" y="15276"/>
                  </a:cubicBezTo>
                  <a:cubicBezTo>
                    <a:pt x="1656" y="15647"/>
                    <a:pt x="2221" y="15797"/>
                    <a:pt x="2817" y="15797"/>
                  </a:cubicBezTo>
                  <a:cubicBezTo>
                    <a:pt x="3934" y="15797"/>
                    <a:pt x="5161" y="15274"/>
                    <a:pt x="6205" y="14709"/>
                  </a:cubicBezTo>
                  <a:cubicBezTo>
                    <a:pt x="7329" y="14111"/>
                    <a:pt x="8625" y="13461"/>
                    <a:pt x="9846" y="13461"/>
                  </a:cubicBezTo>
                  <a:cubicBezTo>
                    <a:pt x="10328" y="13461"/>
                    <a:pt x="10798" y="13563"/>
                    <a:pt x="11242" y="13808"/>
                  </a:cubicBezTo>
                  <a:cubicBezTo>
                    <a:pt x="12910" y="14709"/>
                    <a:pt x="13077" y="17044"/>
                    <a:pt x="14111" y="18645"/>
                  </a:cubicBezTo>
                  <a:cubicBezTo>
                    <a:pt x="14753" y="19668"/>
                    <a:pt x="15973" y="20386"/>
                    <a:pt x="17129" y="20386"/>
                  </a:cubicBezTo>
                  <a:cubicBezTo>
                    <a:pt x="17592" y="20386"/>
                    <a:pt x="18046" y="20270"/>
                    <a:pt x="18447" y="20012"/>
                  </a:cubicBezTo>
                  <a:cubicBezTo>
                    <a:pt x="18914" y="19679"/>
                    <a:pt x="19314" y="19245"/>
                    <a:pt x="19648" y="18778"/>
                  </a:cubicBezTo>
                  <a:lnTo>
                    <a:pt x="21783" y="16010"/>
                  </a:lnTo>
                  <a:cubicBezTo>
                    <a:pt x="22717" y="14775"/>
                    <a:pt x="23684" y="13474"/>
                    <a:pt x="23851" y="11907"/>
                  </a:cubicBezTo>
                  <a:cubicBezTo>
                    <a:pt x="24218" y="8938"/>
                    <a:pt x="21583" y="6570"/>
                    <a:pt x="19214" y="4735"/>
                  </a:cubicBezTo>
                  <a:cubicBezTo>
                    <a:pt x="19148" y="3801"/>
                    <a:pt x="18881" y="2867"/>
                    <a:pt x="18447" y="2000"/>
                  </a:cubicBezTo>
                  <a:cubicBezTo>
                    <a:pt x="17984" y="1201"/>
                    <a:pt x="17291" y="746"/>
                    <a:pt x="16753" y="746"/>
                  </a:cubicBezTo>
                  <a:cubicBezTo>
                    <a:pt x="16168" y="746"/>
                    <a:pt x="15767" y="1284"/>
                    <a:pt x="16045" y="2500"/>
                  </a:cubicBezTo>
                  <a:cubicBezTo>
                    <a:pt x="16023" y="2501"/>
                    <a:pt x="16002" y="2501"/>
                    <a:pt x="15980" y="2501"/>
                  </a:cubicBezTo>
                  <a:cubicBezTo>
                    <a:pt x="14475" y="2501"/>
                    <a:pt x="13219" y="262"/>
                    <a:pt x="11509" y="32"/>
                  </a:cubicBezTo>
                  <a:cubicBezTo>
                    <a:pt x="11346" y="11"/>
                    <a:pt x="11181" y="0"/>
                    <a:pt x="110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3"/>
            <p:cNvSpPr/>
            <p:nvPr/>
          </p:nvSpPr>
          <p:spPr>
            <a:xfrm>
              <a:off x="-3409790" y="-935653"/>
              <a:ext cx="6260201" cy="5396784"/>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3"/>
            <p:cNvSpPr/>
            <p:nvPr/>
          </p:nvSpPr>
          <p:spPr>
            <a:xfrm>
              <a:off x="1215056" y="3040396"/>
              <a:ext cx="527657" cy="291706"/>
            </a:xfrm>
            <a:custGeom>
              <a:rect b="b" l="l" r="r" t="t"/>
              <a:pathLst>
                <a:path extrusionOk="0" h="4761" w="8612">
                  <a:moveTo>
                    <a:pt x="6238" y="1"/>
                  </a:moveTo>
                  <a:cubicBezTo>
                    <a:pt x="3984" y="1"/>
                    <a:pt x="1" y="810"/>
                    <a:pt x="1573" y="3084"/>
                  </a:cubicBezTo>
                  <a:cubicBezTo>
                    <a:pt x="2040" y="3651"/>
                    <a:pt x="2674" y="4118"/>
                    <a:pt x="3408" y="4352"/>
                  </a:cubicBezTo>
                  <a:cubicBezTo>
                    <a:pt x="3914" y="4575"/>
                    <a:pt x="4494" y="4760"/>
                    <a:pt x="5035" y="4760"/>
                  </a:cubicBezTo>
                  <a:cubicBezTo>
                    <a:pt x="5386" y="4760"/>
                    <a:pt x="5721" y="4682"/>
                    <a:pt x="6010" y="4485"/>
                  </a:cubicBezTo>
                  <a:cubicBezTo>
                    <a:pt x="6544" y="4118"/>
                    <a:pt x="8278" y="1750"/>
                    <a:pt x="8378" y="1216"/>
                  </a:cubicBezTo>
                  <a:cubicBezTo>
                    <a:pt x="8612" y="216"/>
                    <a:pt x="8278" y="282"/>
                    <a:pt x="7278" y="82"/>
                  </a:cubicBezTo>
                  <a:cubicBezTo>
                    <a:pt x="7024" y="29"/>
                    <a:pt x="6662" y="1"/>
                    <a:pt x="62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3"/>
            <p:cNvSpPr/>
            <p:nvPr/>
          </p:nvSpPr>
          <p:spPr>
            <a:xfrm>
              <a:off x="839282" y="3012579"/>
              <a:ext cx="858454" cy="619440"/>
            </a:xfrm>
            <a:custGeom>
              <a:rect b="b" l="l" r="r" t="t"/>
              <a:pathLst>
                <a:path extrusionOk="0" h="10110" w="14011">
                  <a:moveTo>
                    <a:pt x="602" y="1"/>
                  </a:moveTo>
                  <a:cubicBezTo>
                    <a:pt x="392" y="1"/>
                    <a:pt x="190" y="43"/>
                    <a:pt x="1" y="136"/>
                  </a:cubicBezTo>
                  <a:cubicBezTo>
                    <a:pt x="435" y="1070"/>
                    <a:pt x="1269" y="2171"/>
                    <a:pt x="1836" y="3205"/>
                  </a:cubicBezTo>
                  <a:cubicBezTo>
                    <a:pt x="4237" y="7475"/>
                    <a:pt x="8774" y="10110"/>
                    <a:pt x="13677" y="10110"/>
                  </a:cubicBezTo>
                  <a:cubicBezTo>
                    <a:pt x="14011" y="9776"/>
                    <a:pt x="13511" y="9242"/>
                    <a:pt x="13077" y="9076"/>
                  </a:cubicBezTo>
                  <a:cubicBezTo>
                    <a:pt x="11876" y="8542"/>
                    <a:pt x="10575" y="8308"/>
                    <a:pt x="9341" y="7875"/>
                  </a:cubicBezTo>
                  <a:cubicBezTo>
                    <a:pt x="8073" y="7408"/>
                    <a:pt x="6873" y="6774"/>
                    <a:pt x="6139" y="5673"/>
                  </a:cubicBezTo>
                  <a:cubicBezTo>
                    <a:pt x="5838" y="5206"/>
                    <a:pt x="5572" y="4706"/>
                    <a:pt x="5338" y="4205"/>
                  </a:cubicBezTo>
                  <a:cubicBezTo>
                    <a:pt x="4713" y="2954"/>
                    <a:pt x="2358"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53"/>
          <p:cNvGrpSpPr/>
          <p:nvPr/>
        </p:nvGrpSpPr>
        <p:grpSpPr>
          <a:xfrm>
            <a:off x="457613" y="307162"/>
            <a:ext cx="8962315" cy="3653122"/>
            <a:chOff x="457613" y="307162"/>
            <a:chExt cx="8962315" cy="3653122"/>
          </a:xfrm>
        </p:grpSpPr>
        <p:grpSp>
          <p:nvGrpSpPr>
            <p:cNvPr id="722" name="Google Shape;722;p53"/>
            <p:cNvGrpSpPr/>
            <p:nvPr/>
          </p:nvGrpSpPr>
          <p:grpSpPr>
            <a:xfrm>
              <a:off x="2289088" y="1902536"/>
              <a:ext cx="978751" cy="226423"/>
              <a:chOff x="4114929" y="104250"/>
              <a:chExt cx="978751" cy="226423"/>
            </a:xfrm>
          </p:grpSpPr>
          <p:sp>
            <p:nvSpPr>
              <p:cNvPr id="723" name="Google Shape;723;p5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53"/>
            <p:cNvGrpSpPr/>
            <p:nvPr/>
          </p:nvGrpSpPr>
          <p:grpSpPr>
            <a:xfrm>
              <a:off x="8359620" y="3316805"/>
              <a:ext cx="629895" cy="125228"/>
              <a:chOff x="2358395" y="153510"/>
              <a:chExt cx="629895" cy="125228"/>
            </a:xfrm>
          </p:grpSpPr>
          <p:sp>
            <p:nvSpPr>
              <p:cNvPr id="727" name="Google Shape;727;p53"/>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3"/>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53"/>
            <p:cNvSpPr/>
            <p:nvPr/>
          </p:nvSpPr>
          <p:spPr>
            <a:xfrm>
              <a:off x="8916537" y="307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53"/>
            <p:cNvGrpSpPr/>
            <p:nvPr/>
          </p:nvGrpSpPr>
          <p:grpSpPr>
            <a:xfrm>
              <a:off x="457613" y="3834937"/>
              <a:ext cx="524785" cy="125347"/>
              <a:chOff x="1675350" y="4136317"/>
              <a:chExt cx="524785" cy="125347"/>
            </a:xfrm>
          </p:grpSpPr>
          <p:sp>
            <p:nvSpPr>
              <p:cNvPr id="731" name="Google Shape;731;p5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3" name="Shape 733"/>
        <p:cNvGrpSpPr/>
        <p:nvPr/>
      </p:nvGrpSpPr>
      <p:grpSpPr>
        <a:xfrm>
          <a:off x="0" y="0"/>
          <a:ext cx="0" cy="0"/>
          <a:chOff x="0" y="0"/>
          <a:chExt cx="0" cy="0"/>
        </a:xfrm>
      </p:grpSpPr>
      <p:sp>
        <p:nvSpPr>
          <p:cNvPr id="734" name="Google Shape;734;p5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735" name="Google Shape;735;p54"/>
          <p:cNvGrpSpPr/>
          <p:nvPr/>
        </p:nvGrpSpPr>
        <p:grpSpPr>
          <a:xfrm>
            <a:off x="392950" y="460377"/>
            <a:ext cx="9023828" cy="4222747"/>
            <a:chOff x="392950" y="307162"/>
            <a:chExt cx="9023828" cy="4222747"/>
          </a:xfrm>
        </p:grpSpPr>
        <p:grpSp>
          <p:nvGrpSpPr>
            <p:cNvPr id="736" name="Google Shape;736;p54"/>
            <p:cNvGrpSpPr/>
            <p:nvPr/>
          </p:nvGrpSpPr>
          <p:grpSpPr>
            <a:xfrm>
              <a:off x="7934613" y="4292386"/>
              <a:ext cx="978751" cy="226423"/>
              <a:chOff x="4114929" y="104250"/>
              <a:chExt cx="978751" cy="226423"/>
            </a:xfrm>
          </p:grpSpPr>
          <p:sp>
            <p:nvSpPr>
              <p:cNvPr id="737" name="Google Shape;737;p54"/>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4"/>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4"/>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54"/>
            <p:cNvSpPr/>
            <p:nvPr/>
          </p:nvSpPr>
          <p:spPr>
            <a:xfrm>
              <a:off x="8913387" y="307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54"/>
            <p:cNvGrpSpPr/>
            <p:nvPr/>
          </p:nvGrpSpPr>
          <p:grpSpPr>
            <a:xfrm>
              <a:off x="392950" y="4404562"/>
              <a:ext cx="524785" cy="125347"/>
              <a:chOff x="1675350" y="4136317"/>
              <a:chExt cx="524785" cy="125347"/>
            </a:xfrm>
          </p:grpSpPr>
          <p:sp>
            <p:nvSpPr>
              <p:cNvPr id="742" name="Google Shape;742;p54"/>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4"/>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4" name="Shape 744"/>
        <p:cNvGrpSpPr/>
        <p:nvPr/>
      </p:nvGrpSpPr>
      <p:grpSpPr>
        <a:xfrm>
          <a:off x="0" y="0"/>
          <a:ext cx="0" cy="0"/>
          <a:chOff x="0" y="0"/>
          <a:chExt cx="0" cy="0"/>
        </a:xfrm>
      </p:grpSpPr>
      <p:sp>
        <p:nvSpPr>
          <p:cNvPr id="745" name="Google Shape;745;p55"/>
          <p:cNvSpPr txBox="1"/>
          <p:nvPr>
            <p:ph idx="1" type="subTitle"/>
          </p:nvPr>
        </p:nvSpPr>
        <p:spPr>
          <a:xfrm>
            <a:off x="720000" y="2634776"/>
            <a:ext cx="2965500" cy="13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746" name="Google Shape;746;p55"/>
          <p:cNvSpPr txBox="1"/>
          <p:nvPr>
            <p:ph type="title"/>
          </p:nvPr>
        </p:nvSpPr>
        <p:spPr>
          <a:xfrm>
            <a:off x="720000" y="1394250"/>
            <a:ext cx="2965500" cy="1211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747" name="Google Shape;747;p55"/>
          <p:cNvSpPr/>
          <p:nvPr/>
        </p:nvSpPr>
        <p:spPr>
          <a:xfrm>
            <a:off x="4581521" y="-569805"/>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8" name="Google Shape;748;p55"/>
          <p:cNvGrpSpPr/>
          <p:nvPr/>
        </p:nvGrpSpPr>
        <p:grpSpPr>
          <a:xfrm>
            <a:off x="3593238" y="451639"/>
            <a:ext cx="5145702" cy="4240222"/>
            <a:chOff x="3593238" y="426798"/>
            <a:chExt cx="5145702" cy="4240222"/>
          </a:xfrm>
        </p:grpSpPr>
        <p:grpSp>
          <p:nvGrpSpPr>
            <p:cNvPr id="749" name="Google Shape;749;p55"/>
            <p:cNvGrpSpPr/>
            <p:nvPr/>
          </p:nvGrpSpPr>
          <p:grpSpPr>
            <a:xfrm>
              <a:off x="3593238" y="426798"/>
              <a:ext cx="978751" cy="226423"/>
              <a:chOff x="4114929" y="104250"/>
              <a:chExt cx="978751" cy="226423"/>
            </a:xfrm>
          </p:grpSpPr>
          <p:sp>
            <p:nvSpPr>
              <p:cNvPr id="750" name="Google Shape;750;p5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55"/>
            <p:cNvGrpSpPr/>
            <p:nvPr/>
          </p:nvGrpSpPr>
          <p:grpSpPr>
            <a:xfrm>
              <a:off x="8109045" y="4541793"/>
              <a:ext cx="629895" cy="125228"/>
              <a:chOff x="2358395" y="153510"/>
              <a:chExt cx="629895" cy="125228"/>
            </a:xfrm>
          </p:grpSpPr>
          <p:sp>
            <p:nvSpPr>
              <p:cNvPr id="754" name="Google Shape;754;p55"/>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5"/>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55"/>
            <p:cNvGrpSpPr/>
            <p:nvPr/>
          </p:nvGrpSpPr>
          <p:grpSpPr>
            <a:xfrm>
              <a:off x="4309613" y="4317137"/>
              <a:ext cx="524785" cy="125347"/>
              <a:chOff x="1675350" y="4136317"/>
              <a:chExt cx="524785" cy="125347"/>
            </a:xfrm>
          </p:grpSpPr>
          <p:sp>
            <p:nvSpPr>
              <p:cNvPr id="757" name="Google Shape;757;p55"/>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5"/>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9" name="Shape 759"/>
        <p:cNvGrpSpPr/>
        <p:nvPr/>
      </p:nvGrpSpPr>
      <p:grpSpPr>
        <a:xfrm>
          <a:off x="0" y="0"/>
          <a:ext cx="0" cy="0"/>
          <a:chOff x="0" y="0"/>
          <a:chExt cx="0" cy="0"/>
        </a:xfrm>
      </p:grpSpPr>
      <p:sp>
        <p:nvSpPr>
          <p:cNvPr id="760" name="Google Shape;760;p56"/>
          <p:cNvSpPr txBox="1"/>
          <p:nvPr>
            <p:ph type="title"/>
          </p:nvPr>
        </p:nvSpPr>
        <p:spPr>
          <a:xfrm>
            <a:off x="720000" y="1405750"/>
            <a:ext cx="3852000" cy="24009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1" name="Google Shape;761;p56"/>
          <p:cNvSpPr/>
          <p:nvPr/>
        </p:nvSpPr>
        <p:spPr>
          <a:xfrm>
            <a:off x="4589414" y="-374651"/>
            <a:ext cx="9855193" cy="849594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2" name="Google Shape;762;p56"/>
          <p:cNvGrpSpPr/>
          <p:nvPr/>
        </p:nvGrpSpPr>
        <p:grpSpPr>
          <a:xfrm>
            <a:off x="475073" y="366467"/>
            <a:ext cx="8193854" cy="4410567"/>
            <a:chOff x="323824" y="285824"/>
            <a:chExt cx="8193854" cy="4410567"/>
          </a:xfrm>
        </p:grpSpPr>
        <p:grpSp>
          <p:nvGrpSpPr>
            <p:cNvPr id="763" name="Google Shape;763;p56"/>
            <p:cNvGrpSpPr/>
            <p:nvPr/>
          </p:nvGrpSpPr>
          <p:grpSpPr>
            <a:xfrm>
              <a:off x="996513" y="426787"/>
              <a:ext cx="978751" cy="226423"/>
              <a:chOff x="4114929" y="211877"/>
              <a:chExt cx="978751" cy="226423"/>
            </a:xfrm>
          </p:grpSpPr>
          <p:sp>
            <p:nvSpPr>
              <p:cNvPr id="764" name="Google Shape;764;p56"/>
              <p:cNvSpPr/>
              <p:nvPr/>
            </p:nvSpPr>
            <p:spPr>
              <a:xfrm>
                <a:off x="4114929" y="283771"/>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6"/>
              <p:cNvSpPr/>
              <p:nvPr/>
            </p:nvSpPr>
            <p:spPr>
              <a:xfrm>
                <a:off x="4318677" y="211877"/>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6"/>
              <p:cNvSpPr/>
              <p:nvPr/>
            </p:nvSpPr>
            <p:spPr>
              <a:xfrm>
                <a:off x="4473124" y="361014"/>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56"/>
            <p:cNvGrpSpPr/>
            <p:nvPr/>
          </p:nvGrpSpPr>
          <p:grpSpPr>
            <a:xfrm>
              <a:off x="323824" y="4512403"/>
              <a:ext cx="792366" cy="183988"/>
              <a:chOff x="6214836" y="3902195"/>
              <a:chExt cx="792366" cy="183988"/>
            </a:xfrm>
          </p:grpSpPr>
          <p:sp>
            <p:nvSpPr>
              <p:cNvPr id="768" name="Google Shape;768;p56"/>
              <p:cNvSpPr/>
              <p:nvPr/>
            </p:nvSpPr>
            <p:spPr>
              <a:xfrm>
                <a:off x="6214836" y="39607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6"/>
              <p:cNvSpPr/>
              <p:nvPr/>
            </p:nvSpPr>
            <p:spPr>
              <a:xfrm>
                <a:off x="6381299" y="39021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6"/>
              <p:cNvSpPr/>
              <p:nvPr/>
            </p:nvSpPr>
            <p:spPr>
              <a:xfrm>
                <a:off x="6503731" y="40232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56"/>
            <p:cNvGrpSpPr/>
            <p:nvPr/>
          </p:nvGrpSpPr>
          <p:grpSpPr>
            <a:xfrm>
              <a:off x="3850020" y="851792"/>
              <a:ext cx="629895" cy="125228"/>
              <a:chOff x="2358395" y="686910"/>
              <a:chExt cx="629895" cy="125228"/>
            </a:xfrm>
          </p:grpSpPr>
          <p:sp>
            <p:nvSpPr>
              <p:cNvPr id="772" name="Google Shape;772;p56"/>
              <p:cNvSpPr/>
              <p:nvPr/>
            </p:nvSpPr>
            <p:spPr>
              <a:xfrm>
                <a:off x="2484899" y="6869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6"/>
              <p:cNvSpPr/>
              <p:nvPr/>
            </p:nvSpPr>
            <p:spPr>
              <a:xfrm>
                <a:off x="2358395" y="7495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56"/>
            <p:cNvSpPr/>
            <p:nvPr/>
          </p:nvSpPr>
          <p:spPr>
            <a:xfrm>
              <a:off x="8014287" y="285824"/>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56"/>
            <p:cNvGrpSpPr/>
            <p:nvPr/>
          </p:nvGrpSpPr>
          <p:grpSpPr>
            <a:xfrm>
              <a:off x="4309600" y="3910289"/>
              <a:ext cx="524785" cy="125347"/>
              <a:chOff x="1675350" y="3968657"/>
              <a:chExt cx="524785" cy="125347"/>
            </a:xfrm>
          </p:grpSpPr>
          <p:sp>
            <p:nvSpPr>
              <p:cNvPr id="776" name="Google Shape;776;p56"/>
              <p:cNvSpPr/>
              <p:nvPr/>
            </p:nvSpPr>
            <p:spPr>
              <a:xfrm>
                <a:off x="1675350" y="403105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6"/>
              <p:cNvSpPr/>
              <p:nvPr/>
            </p:nvSpPr>
            <p:spPr>
              <a:xfrm>
                <a:off x="1821933" y="396865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8" name="Shape 778"/>
        <p:cNvGrpSpPr/>
        <p:nvPr/>
      </p:nvGrpSpPr>
      <p:grpSpPr>
        <a:xfrm>
          <a:off x="0" y="0"/>
          <a:ext cx="0" cy="0"/>
          <a:chOff x="0" y="0"/>
          <a:chExt cx="0" cy="0"/>
        </a:xfrm>
      </p:grpSpPr>
      <p:sp>
        <p:nvSpPr>
          <p:cNvPr id="779" name="Google Shape;779;p57"/>
          <p:cNvSpPr txBox="1"/>
          <p:nvPr>
            <p:ph idx="1" type="subTitle"/>
          </p:nvPr>
        </p:nvSpPr>
        <p:spPr>
          <a:xfrm>
            <a:off x="720000" y="2358675"/>
            <a:ext cx="3126000" cy="11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780" name="Google Shape;780;p57"/>
          <p:cNvSpPr txBox="1"/>
          <p:nvPr>
            <p:ph type="title"/>
          </p:nvPr>
        </p:nvSpPr>
        <p:spPr>
          <a:xfrm>
            <a:off x="720000" y="1592575"/>
            <a:ext cx="3126000" cy="681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781" name="Google Shape;781;p57"/>
          <p:cNvSpPr/>
          <p:nvPr/>
        </p:nvSpPr>
        <p:spPr>
          <a:xfrm>
            <a:off x="4238272" y="-381000"/>
            <a:ext cx="5616083" cy="9087300"/>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2" name="Google Shape;782;p57"/>
          <p:cNvGrpSpPr/>
          <p:nvPr/>
        </p:nvGrpSpPr>
        <p:grpSpPr>
          <a:xfrm>
            <a:off x="344124" y="476904"/>
            <a:ext cx="8455751" cy="4189691"/>
            <a:chOff x="344124" y="476904"/>
            <a:chExt cx="8455751" cy="4189691"/>
          </a:xfrm>
        </p:grpSpPr>
        <p:grpSp>
          <p:nvGrpSpPr>
            <p:cNvPr id="783" name="Google Shape;783;p57"/>
            <p:cNvGrpSpPr/>
            <p:nvPr/>
          </p:nvGrpSpPr>
          <p:grpSpPr>
            <a:xfrm>
              <a:off x="7821125" y="3877472"/>
              <a:ext cx="978751" cy="226423"/>
              <a:chOff x="4114929" y="104250"/>
              <a:chExt cx="978751" cy="226423"/>
            </a:xfrm>
          </p:grpSpPr>
          <p:sp>
            <p:nvSpPr>
              <p:cNvPr id="784" name="Google Shape;784;p5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57"/>
            <p:cNvGrpSpPr/>
            <p:nvPr/>
          </p:nvGrpSpPr>
          <p:grpSpPr>
            <a:xfrm>
              <a:off x="2217557" y="476904"/>
              <a:ext cx="629895" cy="125228"/>
              <a:chOff x="2358395" y="153510"/>
              <a:chExt cx="629895" cy="125228"/>
            </a:xfrm>
          </p:grpSpPr>
          <p:sp>
            <p:nvSpPr>
              <p:cNvPr id="788" name="Google Shape;788;p57"/>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7"/>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0" name="Google Shape;790;p57"/>
            <p:cNvSpPr/>
            <p:nvPr/>
          </p:nvSpPr>
          <p:spPr>
            <a:xfrm>
              <a:off x="4206824" y="3814824"/>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1" name="Google Shape;791;p57"/>
            <p:cNvGrpSpPr/>
            <p:nvPr/>
          </p:nvGrpSpPr>
          <p:grpSpPr>
            <a:xfrm>
              <a:off x="344124" y="4541248"/>
              <a:ext cx="524785" cy="125347"/>
              <a:chOff x="1675350" y="4136317"/>
              <a:chExt cx="524785" cy="125347"/>
            </a:xfrm>
          </p:grpSpPr>
          <p:sp>
            <p:nvSpPr>
              <p:cNvPr id="792" name="Google Shape;792;p57"/>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7"/>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4" name="Shape 794"/>
        <p:cNvGrpSpPr/>
        <p:nvPr/>
      </p:nvGrpSpPr>
      <p:grpSpPr>
        <a:xfrm>
          <a:off x="0" y="0"/>
          <a:ext cx="0" cy="0"/>
          <a:chOff x="0" y="0"/>
          <a:chExt cx="0" cy="0"/>
        </a:xfrm>
      </p:grpSpPr>
      <p:grpSp>
        <p:nvGrpSpPr>
          <p:cNvPr id="795" name="Google Shape;795;p58"/>
          <p:cNvGrpSpPr/>
          <p:nvPr/>
        </p:nvGrpSpPr>
        <p:grpSpPr>
          <a:xfrm>
            <a:off x="1736250" y="3019084"/>
            <a:ext cx="5671500" cy="1584884"/>
            <a:chOff x="1736250" y="2938716"/>
            <a:chExt cx="5671500" cy="1584884"/>
          </a:xfrm>
        </p:grpSpPr>
        <p:sp>
          <p:nvSpPr>
            <p:cNvPr id="796" name="Google Shape;796;p58"/>
            <p:cNvSpPr/>
            <p:nvPr/>
          </p:nvSpPr>
          <p:spPr>
            <a:xfrm>
              <a:off x="1736250" y="3088400"/>
              <a:ext cx="5671500" cy="14352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8"/>
            <p:cNvSpPr/>
            <p:nvPr/>
          </p:nvSpPr>
          <p:spPr>
            <a:xfrm rot="-1800044">
              <a:off x="1982237" y="2962025"/>
              <a:ext cx="179371" cy="321468"/>
            </a:xfrm>
            <a:custGeom>
              <a:rect b="b" l="l" r="r" t="t"/>
              <a:pathLst>
                <a:path extrusionOk="0" h="12859" w="7175">
                  <a:moveTo>
                    <a:pt x="0" y="12859"/>
                  </a:moveTo>
                  <a:lnTo>
                    <a:pt x="0" y="0"/>
                  </a:lnTo>
                  <a:lnTo>
                    <a:pt x="7175" y="12428"/>
                  </a:lnTo>
                  <a:close/>
                </a:path>
              </a:pathLst>
            </a:custGeom>
            <a:solidFill>
              <a:srgbClr val="FFFFFF"/>
            </a:solidFill>
            <a:ln>
              <a:noFill/>
            </a:ln>
          </p:spPr>
        </p:sp>
        <p:sp>
          <p:nvSpPr>
            <p:cNvPr id="798" name="Google Shape;798;p58"/>
            <p:cNvSpPr/>
            <p:nvPr/>
          </p:nvSpPr>
          <p:spPr>
            <a:xfrm flipH="1" rot="1800044">
              <a:off x="6982392" y="2962025"/>
              <a:ext cx="179371" cy="321468"/>
            </a:xfrm>
            <a:custGeom>
              <a:rect b="b" l="l" r="r" t="t"/>
              <a:pathLst>
                <a:path extrusionOk="0" h="12859" w="7175">
                  <a:moveTo>
                    <a:pt x="0" y="12859"/>
                  </a:moveTo>
                  <a:lnTo>
                    <a:pt x="0" y="0"/>
                  </a:lnTo>
                  <a:lnTo>
                    <a:pt x="7175" y="12428"/>
                  </a:lnTo>
                  <a:close/>
                </a:path>
              </a:pathLst>
            </a:custGeom>
            <a:solidFill>
              <a:srgbClr val="FFFFFF"/>
            </a:solidFill>
            <a:ln>
              <a:noFill/>
            </a:ln>
          </p:spPr>
        </p:sp>
      </p:grpSp>
      <p:sp>
        <p:nvSpPr>
          <p:cNvPr id="799" name="Google Shape;799;p58"/>
          <p:cNvSpPr txBox="1"/>
          <p:nvPr>
            <p:ph type="title"/>
          </p:nvPr>
        </p:nvSpPr>
        <p:spPr>
          <a:xfrm>
            <a:off x="1948050" y="3363925"/>
            <a:ext cx="5247900" cy="112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0" name="Shape 800"/>
        <p:cNvGrpSpPr/>
        <p:nvPr/>
      </p:nvGrpSpPr>
      <p:grpSpPr>
        <a:xfrm>
          <a:off x="0" y="0"/>
          <a:ext cx="0" cy="0"/>
          <a:chOff x="0" y="0"/>
          <a:chExt cx="0" cy="0"/>
        </a:xfrm>
      </p:grpSpPr>
      <p:sp>
        <p:nvSpPr>
          <p:cNvPr id="801" name="Google Shape;801;p59"/>
          <p:cNvSpPr txBox="1"/>
          <p:nvPr>
            <p:ph hasCustomPrompt="1" type="title"/>
          </p:nvPr>
        </p:nvSpPr>
        <p:spPr>
          <a:xfrm>
            <a:off x="5260200" y="1649250"/>
            <a:ext cx="3163800" cy="1107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000"/>
              <a:buNone/>
              <a:defRPr sz="7000"/>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a:r>
              <a:t>xx%</a:t>
            </a:r>
          </a:p>
        </p:txBody>
      </p:sp>
      <p:sp>
        <p:nvSpPr>
          <p:cNvPr id="802" name="Google Shape;802;p59"/>
          <p:cNvSpPr txBox="1"/>
          <p:nvPr>
            <p:ph idx="1" type="subTitle"/>
          </p:nvPr>
        </p:nvSpPr>
        <p:spPr>
          <a:xfrm flipH="1">
            <a:off x="5260200" y="2753000"/>
            <a:ext cx="3163800" cy="65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803" name="Google Shape;803;p59"/>
          <p:cNvSpPr/>
          <p:nvPr/>
        </p:nvSpPr>
        <p:spPr>
          <a:xfrm>
            <a:off x="-3468344" y="-7029456"/>
            <a:ext cx="7189888" cy="11633851"/>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59"/>
          <p:cNvGrpSpPr/>
          <p:nvPr/>
        </p:nvGrpSpPr>
        <p:grpSpPr>
          <a:xfrm>
            <a:off x="367468" y="806329"/>
            <a:ext cx="5981051" cy="3530843"/>
            <a:chOff x="367468" y="822412"/>
            <a:chExt cx="5981051" cy="3530843"/>
          </a:xfrm>
        </p:grpSpPr>
        <p:grpSp>
          <p:nvGrpSpPr>
            <p:cNvPr id="805" name="Google Shape;805;p59"/>
            <p:cNvGrpSpPr/>
            <p:nvPr/>
          </p:nvGrpSpPr>
          <p:grpSpPr>
            <a:xfrm>
              <a:off x="5369769" y="4126832"/>
              <a:ext cx="978751" cy="226423"/>
              <a:chOff x="4114929" y="104250"/>
              <a:chExt cx="978751" cy="226423"/>
            </a:xfrm>
          </p:grpSpPr>
          <p:sp>
            <p:nvSpPr>
              <p:cNvPr id="806" name="Google Shape;806;p5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59"/>
            <p:cNvGrpSpPr/>
            <p:nvPr/>
          </p:nvGrpSpPr>
          <p:grpSpPr>
            <a:xfrm>
              <a:off x="4175817" y="822412"/>
              <a:ext cx="792366" cy="183988"/>
              <a:chOff x="6214836" y="4359395"/>
              <a:chExt cx="792366" cy="183988"/>
            </a:xfrm>
          </p:grpSpPr>
          <p:sp>
            <p:nvSpPr>
              <p:cNvPr id="810" name="Google Shape;810;p59"/>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9"/>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9"/>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59"/>
            <p:cNvSpPr/>
            <p:nvPr/>
          </p:nvSpPr>
          <p:spPr>
            <a:xfrm>
              <a:off x="4917280" y="2535299"/>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4" name="Google Shape;814;p59"/>
            <p:cNvGrpSpPr/>
            <p:nvPr/>
          </p:nvGrpSpPr>
          <p:grpSpPr>
            <a:xfrm>
              <a:off x="367468" y="2509070"/>
              <a:ext cx="524785" cy="125347"/>
              <a:chOff x="1675350" y="4136317"/>
              <a:chExt cx="524785" cy="125347"/>
            </a:xfrm>
          </p:grpSpPr>
          <p:sp>
            <p:nvSpPr>
              <p:cNvPr id="815" name="Google Shape;815;p5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17" name="Shape 817"/>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18" name="Shape 818"/>
        <p:cNvGrpSpPr/>
        <p:nvPr/>
      </p:nvGrpSpPr>
      <p:grpSpPr>
        <a:xfrm>
          <a:off x="0" y="0"/>
          <a:ext cx="0" cy="0"/>
          <a:chOff x="0" y="0"/>
          <a:chExt cx="0" cy="0"/>
        </a:xfrm>
      </p:grpSpPr>
      <p:sp>
        <p:nvSpPr>
          <p:cNvPr id="819" name="Google Shape;819;p61"/>
          <p:cNvSpPr txBox="1"/>
          <p:nvPr>
            <p:ph hasCustomPrompt="1" type="title"/>
          </p:nvPr>
        </p:nvSpPr>
        <p:spPr>
          <a:xfrm>
            <a:off x="1418150" y="2114746"/>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820" name="Google Shape;820;p61"/>
          <p:cNvSpPr txBox="1"/>
          <p:nvPr>
            <p:ph idx="1" type="subTitle"/>
          </p:nvPr>
        </p:nvSpPr>
        <p:spPr>
          <a:xfrm>
            <a:off x="770450" y="3063025"/>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821" name="Google Shape;821;p61"/>
          <p:cNvSpPr txBox="1"/>
          <p:nvPr>
            <p:ph idx="2" type="subTitle"/>
          </p:nvPr>
        </p:nvSpPr>
        <p:spPr>
          <a:xfrm>
            <a:off x="770450" y="3434478"/>
            <a:ext cx="2181300" cy="9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22" name="Google Shape;822;p61"/>
          <p:cNvSpPr txBox="1"/>
          <p:nvPr>
            <p:ph hasCustomPrompt="1" idx="3" type="title"/>
          </p:nvPr>
        </p:nvSpPr>
        <p:spPr>
          <a:xfrm>
            <a:off x="4129050" y="2114746"/>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823" name="Google Shape;823;p61"/>
          <p:cNvSpPr txBox="1"/>
          <p:nvPr>
            <p:ph idx="4" type="subTitle"/>
          </p:nvPr>
        </p:nvSpPr>
        <p:spPr>
          <a:xfrm>
            <a:off x="3481350" y="3063025"/>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824" name="Google Shape;824;p61"/>
          <p:cNvSpPr txBox="1"/>
          <p:nvPr>
            <p:ph idx="5" type="subTitle"/>
          </p:nvPr>
        </p:nvSpPr>
        <p:spPr>
          <a:xfrm>
            <a:off x="3481350" y="3434478"/>
            <a:ext cx="2181300" cy="9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25" name="Google Shape;825;p61"/>
          <p:cNvSpPr txBox="1"/>
          <p:nvPr>
            <p:ph hasCustomPrompt="1" idx="6" type="title"/>
          </p:nvPr>
        </p:nvSpPr>
        <p:spPr>
          <a:xfrm>
            <a:off x="6839950" y="2114746"/>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826" name="Google Shape;826;p61"/>
          <p:cNvSpPr txBox="1"/>
          <p:nvPr>
            <p:ph idx="7" type="subTitle"/>
          </p:nvPr>
        </p:nvSpPr>
        <p:spPr>
          <a:xfrm>
            <a:off x="6192250" y="3063025"/>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827" name="Google Shape;827;p61"/>
          <p:cNvSpPr txBox="1"/>
          <p:nvPr>
            <p:ph idx="8" type="subTitle"/>
          </p:nvPr>
        </p:nvSpPr>
        <p:spPr>
          <a:xfrm>
            <a:off x="6192250" y="3434478"/>
            <a:ext cx="2181300" cy="92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28" name="Google Shape;828;p61"/>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829" name="Google Shape;829;p61"/>
          <p:cNvGrpSpPr/>
          <p:nvPr/>
        </p:nvGrpSpPr>
        <p:grpSpPr>
          <a:xfrm>
            <a:off x="-397994" y="259239"/>
            <a:ext cx="9177989" cy="4472622"/>
            <a:chOff x="-16994" y="335439"/>
            <a:chExt cx="9177989" cy="4472622"/>
          </a:xfrm>
        </p:grpSpPr>
        <p:grpSp>
          <p:nvGrpSpPr>
            <p:cNvPr id="830" name="Google Shape;830;p61"/>
            <p:cNvGrpSpPr/>
            <p:nvPr/>
          </p:nvGrpSpPr>
          <p:grpSpPr>
            <a:xfrm flipH="1">
              <a:off x="-16994" y="4581638"/>
              <a:ext cx="978751" cy="226423"/>
              <a:chOff x="4114929" y="104250"/>
              <a:chExt cx="978751" cy="226423"/>
            </a:xfrm>
          </p:grpSpPr>
          <p:sp>
            <p:nvSpPr>
              <p:cNvPr id="831" name="Google Shape;831;p61"/>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1"/>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1"/>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61"/>
            <p:cNvGrpSpPr/>
            <p:nvPr/>
          </p:nvGrpSpPr>
          <p:grpSpPr>
            <a:xfrm flipH="1">
              <a:off x="7780180" y="1432093"/>
              <a:ext cx="792366" cy="183988"/>
              <a:chOff x="6214836" y="4359395"/>
              <a:chExt cx="792366" cy="183988"/>
            </a:xfrm>
          </p:grpSpPr>
          <p:sp>
            <p:nvSpPr>
              <p:cNvPr id="835" name="Google Shape;835;p61"/>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1"/>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1"/>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61"/>
            <p:cNvGrpSpPr/>
            <p:nvPr/>
          </p:nvGrpSpPr>
          <p:grpSpPr>
            <a:xfrm flipH="1">
              <a:off x="6316430" y="764508"/>
              <a:ext cx="629895" cy="125228"/>
              <a:chOff x="2358395" y="153510"/>
              <a:chExt cx="629895" cy="125228"/>
            </a:xfrm>
          </p:grpSpPr>
          <p:sp>
            <p:nvSpPr>
              <p:cNvPr id="839" name="Google Shape;839;p61"/>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1"/>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61"/>
            <p:cNvSpPr/>
            <p:nvPr/>
          </p:nvSpPr>
          <p:spPr>
            <a:xfrm flipH="1">
              <a:off x="8552605" y="456853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61"/>
            <p:cNvGrpSpPr/>
            <p:nvPr/>
          </p:nvGrpSpPr>
          <p:grpSpPr>
            <a:xfrm flipH="1">
              <a:off x="8636209" y="335439"/>
              <a:ext cx="524785" cy="125347"/>
              <a:chOff x="1675350" y="4136317"/>
              <a:chExt cx="524785" cy="125347"/>
            </a:xfrm>
          </p:grpSpPr>
          <p:sp>
            <p:nvSpPr>
              <p:cNvPr id="843" name="Google Shape;843;p61"/>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1"/>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21">
    <p:spTree>
      <p:nvGrpSpPr>
        <p:cNvPr id="845" name="Shape 845"/>
        <p:cNvGrpSpPr/>
        <p:nvPr/>
      </p:nvGrpSpPr>
      <p:grpSpPr>
        <a:xfrm>
          <a:off x="0" y="0"/>
          <a:ext cx="0" cy="0"/>
          <a:chOff x="0" y="0"/>
          <a:chExt cx="0" cy="0"/>
        </a:xfrm>
      </p:grpSpPr>
      <p:sp>
        <p:nvSpPr>
          <p:cNvPr id="846" name="Google Shape;846;p62"/>
          <p:cNvSpPr txBox="1"/>
          <p:nvPr>
            <p:ph idx="1" type="subTitle"/>
          </p:nvPr>
        </p:nvSpPr>
        <p:spPr>
          <a:xfrm>
            <a:off x="720000" y="2610875"/>
            <a:ext cx="3953700" cy="100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47" name="Google Shape;847;p62"/>
          <p:cNvSpPr txBox="1"/>
          <p:nvPr>
            <p:ph type="title"/>
          </p:nvPr>
        </p:nvSpPr>
        <p:spPr>
          <a:xfrm>
            <a:off x="720000" y="1443699"/>
            <a:ext cx="3953700" cy="1091700"/>
          </a:xfrm>
          <a:prstGeom prst="rect">
            <a:avLst/>
          </a:prstGeom>
        </p:spPr>
        <p:txBody>
          <a:bodyPr anchorCtr="0" anchor="t" bIns="91425" lIns="91425" spcFirstLastPara="1" rIns="91425" wrap="square" tIns="91425">
            <a:noAutofit/>
          </a:bodyPr>
          <a:lstStyle>
            <a:lvl1pPr lvl="0" rtl="0">
              <a:spcBef>
                <a:spcPts val="0"/>
              </a:spcBef>
              <a:spcAft>
                <a:spcPts val="0"/>
              </a:spcAft>
              <a:buSzPts val="70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48" name="Google Shape;848;p62"/>
          <p:cNvGrpSpPr/>
          <p:nvPr/>
        </p:nvGrpSpPr>
        <p:grpSpPr>
          <a:xfrm>
            <a:off x="-286338" y="538978"/>
            <a:ext cx="8972736" cy="4065545"/>
            <a:chOff x="-286338" y="372891"/>
            <a:chExt cx="8972736" cy="4065545"/>
          </a:xfrm>
        </p:grpSpPr>
        <p:grpSp>
          <p:nvGrpSpPr>
            <p:cNvPr id="849" name="Google Shape;849;p62"/>
            <p:cNvGrpSpPr/>
            <p:nvPr/>
          </p:nvGrpSpPr>
          <p:grpSpPr>
            <a:xfrm>
              <a:off x="5246138" y="4212013"/>
              <a:ext cx="978751" cy="226423"/>
              <a:chOff x="4114929" y="211877"/>
              <a:chExt cx="978751" cy="226423"/>
            </a:xfrm>
          </p:grpSpPr>
          <p:sp>
            <p:nvSpPr>
              <p:cNvPr id="850" name="Google Shape;850;p62"/>
              <p:cNvSpPr/>
              <p:nvPr/>
            </p:nvSpPr>
            <p:spPr>
              <a:xfrm>
                <a:off x="4114929" y="283771"/>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2"/>
              <p:cNvSpPr/>
              <p:nvPr/>
            </p:nvSpPr>
            <p:spPr>
              <a:xfrm>
                <a:off x="4318677" y="211877"/>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2"/>
              <p:cNvSpPr/>
              <p:nvPr/>
            </p:nvSpPr>
            <p:spPr>
              <a:xfrm>
                <a:off x="4473124" y="361014"/>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62"/>
            <p:cNvGrpSpPr/>
            <p:nvPr/>
          </p:nvGrpSpPr>
          <p:grpSpPr>
            <a:xfrm>
              <a:off x="323811" y="372891"/>
              <a:ext cx="792366" cy="183988"/>
              <a:chOff x="6214836" y="3902195"/>
              <a:chExt cx="792366" cy="183988"/>
            </a:xfrm>
          </p:grpSpPr>
          <p:sp>
            <p:nvSpPr>
              <p:cNvPr id="854" name="Google Shape;854;p62"/>
              <p:cNvSpPr/>
              <p:nvPr/>
            </p:nvSpPr>
            <p:spPr>
              <a:xfrm>
                <a:off x="6214836" y="39607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2"/>
              <p:cNvSpPr/>
              <p:nvPr/>
            </p:nvSpPr>
            <p:spPr>
              <a:xfrm>
                <a:off x="6381299" y="39021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2"/>
              <p:cNvSpPr/>
              <p:nvPr/>
            </p:nvSpPr>
            <p:spPr>
              <a:xfrm>
                <a:off x="6503731" y="40232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62"/>
            <p:cNvGrpSpPr/>
            <p:nvPr/>
          </p:nvGrpSpPr>
          <p:grpSpPr>
            <a:xfrm>
              <a:off x="3942095" y="1010793"/>
              <a:ext cx="629895" cy="125228"/>
              <a:chOff x="2358395" y="686910"/>
              <a:chExt cx="629895" cy="125228"/>
            </a:xfrm>
          </p:grpSpPr>
          <p:sp>
            <p:nvSpPr>
              <p:cNvPr id="858" name="Google Shape;858;p62"/>
              <p:cNvSpPr/>
              <p:nvPr/>
            </p:nvSpPr>
            <p:spPr>
              <a:xfrm>
                <a:off x="2484899" y="6869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2"/>
              <p:cNvSpPr/>
              <p:nvPr/>
            </p:nvSpPr>
            <p:spPr>
              <a:xfrm>
                <a:off x="2358395" y="7495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62"/>
            <p:cNvSpPr/>
            <p:nvPr/>
          </p:nvSpPr>
          <p:spPr>
            <a:xfrm>
              <a:off x="-286338" y="36188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1" name="Google Shape;861;p62"/>
            <p:cNvGrpSpPr/>
            <p:nvPr/>
          </p:nvGrpSpPr>
          <p:grpSpPr>
            <a:xfrm>
              <a:off x="8161613" y="2341427"/>
              <a:ext cx="524785" cy="125347"/>
              <a:chOff x="1675350" y="3968657"/>
              <a:chExt cx="524785" cy="125347"/>
            </a:xfrm>
          </p:grpSpPr>
          <p:sp>
            <p:nvSpPr>
              <p:cNvPr id="862" name="Google Shape;862;p62"/>
              <p:cNvSpPr/>
              <p:nvPr/>
            </p:nvSpPr>
            <p:spPr>
              <a:xfrm>
                <a:off x="1675350" y="403105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2"/>
              <p:cNvSpPr/>
              <p:nvPr/>
            </p:nvSpPr>
            <p:spPr>
              <a:xfrm>
                <a:off x="1821933" y="396865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64" name="Google Shape;864;p62"/>
          <p:cNvGrpSpPr/>
          <p:nvPr/>
        </p:nvGrpSpPr>
        <p:grpSpPr>
          <a:xfrm>
            <a:off x="5181599" y="-119894"/>
            <a:ext cx="4127533" cy="5908616"/>
            <a:chOff x="1552072" y="1022830"/>
            <a:chExt cx="2480340" cy="3550637"/>
          </a:xfrm>
        </p:grpSpPr>
        <p:sp>
          <p:nvSpPr>
            <p:cNvPr id="865" name="Google Shape;865;p62"/>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2"/>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867" name="Shape 867"/>
        <p:cNvGrpSpPr/>
        <p:nvPr/>
      </p:nvGrpSpPr>
      <p:grpSpPr>
        <a:xfrm>
          <a:off x="0" y="0"/>
          <a:ext cx="0" cy="0"/>
          <a:chOff x="0" y="0"/>
          <a:chExt cx="0" cy="0"/>
        </a:xfrm>
      </p:grpSpPr>
      <p:sp>
        <p:nvSpPr>
          <p:cNvPr id="868" name="Google Shape;868;p63"/>
          <p:cNvSpPr txBox="1"/>
          <p:nvPr>
            <p:ph idx="1" type="subTitle"/>
          </p:nvPr>
        </p:nvSpPr>
        <p:spPr>
          <a:xfrm>
            <a:off x="770550" y="3196636"/>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869" name="Google Shape;869;p63"/>
          <p:cNvSpPr txBox="1"/>
          <p:nvPr>
            <p:ph idx="2" type="subTitle"/>
          </p:nvPr>
        </p:nvSpPr>
        <p:spPr>
          <a:xfrm>
            <a:off x="770550" y="3568087"/>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70" name="Google Shape;870;p63"/>
          <p:cNvSpPr txBox="1"/>
          <p:nvPr>
            <p:ph idx="3" type="subTitle"/>
          </p:nvPr>
        </p:nvSpPr>
        <p:spPr>
          <a:xfrm>
            <a:off x="3481350" y="3196636"/>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871" name="Google Shape;871;p63"/>
          <p:cNvSpPr txBox="1"/>
          <p:nvPr>
            <p:ph idx="4" type="subTitle"/>
          </p:nvPr>
        </p:nvSpPr>
        <p:spPr>
          <a:xfrm>
            <a:off x="3481350" y="3568087"/>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72" name="Google Shape;872;p63"/>
          <p:cNvSpPr txBox="1"/>
          <p:nvPr>
            <p:ph idx="5" type="subTitle"/>
          </p:nvPr>
        </p:nvSpPr>
        <p:spPr>
          <a:xfrm>
            <a:off x="6192150" y="3196636"/>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873" name="Google Shape;873;p63"/>
          <p:cNvSpPr txBox="1"/>
          <p:nvPr>
            <p:ph idx="6" type="subTitle"/>
          </p:nvPr>
        </p:nvSpPr>
        <p:spPr>
          <a:xfrm>
            <a:off x="6192150" y="3568087"/>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74" name="Google Shape;874;p6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875" name="Google Shape;875;p63"/>
          <p:cNvGrpSpPr/>
          <p:nvPr/>
        </p:nvGrpSpPr>
        <p:grpSpPr>
          <a:xfrm>
            <a:off x="235593" y="421535"/>
            <a:ext cx="8672814" cy="4300430"/>
            <a:chOff x="392950" y="448003"/>
            <a:chExt cx="8672814" cy="4300430"/>
          </a:xfrm>
        </p:grpSpPr>
        <p:grpSp>
          <p:nvGrpSpPr>
            <p:cNvPr id="876" name="Google Shape;876;p63"/>
            <p:cNvGrpSpPr/>
            <p:nvPr/>
          </p:nvGrpSpPr>
          <p:grpSpPr>
            <a:xfrm>
              <a:off x="8087013" y="4522011"/>
              <a:ext cx="978751" cy="226423"/>
              <a:chOff x="4114929" y="104250"/>
              <a:chExt cx="978751" cy="226423"/>
            </a:xfrm>
          </p:grpSpPr>
          <p:sp>
            <p:nvSpPr>
              <p:cNvPr id="877" name="Google Shape;877;p6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63"/>
            <p:cNvGrpSpPr/>
            <p:nvPr/>
          </p:nvGrpSpPr>
          <p:grpSpPr>
            <a:xfrm>
              <a:off x="8027811" y="448003"/>
              <a:ext cx="792366" cy="183988"/>
              <a:chOff x="6214836" y="4359395"/>
              <a:chExt cx="792366" cy="183988"/>
            </a:xfrm>
          </p:grpSpPr>
          <p:sp>
            <p:nvSpPr>
              <p:cNvPr id="881" name="Google Shape;881;p63"/>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3"/>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3"/>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63"/>
            <p:cNvGrpSpPr/>
            <p:nvPr/>
          </p:nvGrpSpPr>
          <p:grpSpPr>
            <a:xfrm>
              <a:off x="3372845" y="1588880"/>
              <a:ext cx="629895" cy="125228"/>
              <a:chOff x="2358395" y="153510"/>
              <a:chExt cx="629895" cy="125228"/>
            </a:xfrm>
          </p:grpSpPr>
          <p:sp>
            <p:nvSpPr>
              <p:cNvPr id="885" name="Google Shape;885;p63"/>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3"/>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63"/>
            <p:cNvSpPr/>
            <p:nvPr/>
          </p:nvSpPr>
          <p:spPr>
            <a:xfrm>
              <a:off x="468312" y="4522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63"/>
            <p:cNvGrpSpPr/>
            <p:nvPr/>
          </p:nvGrpSpPr>
          <p:grpSpPr>
            <a:xfrm>
              <a:off x="392950" y="2171899"/>
              <a:ext cx="524785" cy="125347"/>
              <a:chOff x="1675350" y="4136317"/>
              <a:chExt cx="524785" cy="125347"/>
            </a:xfrm>
          </p:grpSpPr>
          <p:sp>
            <p:nvSpPr>
              <p:cNvPr id="889" name="Google Shape;889;p6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
    <p:spTree>
      <p:nvGrpSpPr>
        <p:cNvPr id="891" name="Shape 891"/>
        <p:cNvGrpSpPr/>
        <p:nvPr/>
      </p:nvGrpSpPr>
      <p:grpSpPr>
        <a:xfrm>
          <a:off x="0" y="0"/>
          <a:ext cx="0" cy="0"/>
          <a:chOff x="0" y="0"/>
          <a:chExt cx="0" cy="0"/>
        </a:xfrm>
      </p:grpSpPr>
      <p:sp>
        <p:nvSpPr>
          <p:cNvPr id="892" name="Google Shape;892;p6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893" name="Google Shape;893;p64"/>
          <p:cNvSpPr txBox="1"/>
          <p:nvPr>
            <p:ph idx="1" type="subTitle"/>
          </p:nvPr>
        </p:nvSpPr>
        <p:spPr>
          <a:xfrm>
            <a:off x="1399090" y="3429392"/>
            <a:ext cx="24840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894" name="Google Shape;894;p64"/>
          <p:cNvSpPr txBox="1"/>
          <p:nvPr>
            <p:ph idx="2" type="subTitle"/>
          </p:nvPr>
        </p:nvSpPr>
        <p:spPr>
          <a:xfrm>
            <a:off x="1399090" y="3800843"/>
            <a:ext cx="24840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95" name="Google Shape;895;p64"/>
          <p:cNvSpPr txBox="1"/>
          <p:nvPr>
            <p:ph idx="3" type="subTitle"/>
          </p:nvPr>
        </p:nvSpPr>
        <p:spPr>
          <a:xfrm>
            <a:off x="5260910" y="3429392"/>
            <a:ext cx="24840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896" name="Google Shape;896;p64"/>
          <p:cNvSpPr txBox="1"/>
          <p:nvPr>
            <p:ph idx="4" type="subTitle"/>
          </p:nvPr>
        </p:nvSpPr>
        <p:spPr>
          <a:xfrm>
            <a:off x="5260910" y="3800843"/>
            <a:ext cx="24840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897" name="Google Shape;897;p64"/>
          <p:cNvGrpSpPr/>
          <p:nvPr/>
        </p:nvGrpSpPr>
        <p:grpSpPr>
          <a:xfrm>
            <a:off x="205911" y="362779"/>
            <a:ext cx="8732178" cy="4417943"/>
            <a:chOff x="195218" y="299660"/>
            <a:chExt cx="8732178" cy="4417943"/>
          </a:xfrm>
        </p:grpSpPr>
        <p:grpSp>
          <p:nvGrpSpPr>
            <p:cNvPr id="898" name="Google Shape;898;p64"/>
            <p:cNvGrpSpPr/>
            <p:nvPr/>
          </p:nvGrpSpPr>
          <p:grpSpPr>
            <a:xfrm>
              <a:off x="4082631" y="4491180"/>
              <a:ext cx="978751" cy="226423"/>
              <a:chOff x="4114929" y="104250"/>
              <a:chExt cx="978751" cy="226423"/>
            </a:xfrm>
          </p:grpSpPr>
          <p:sp>
            <p:nvSpPr>
              <p:cNvPr id="899" name="Google Shape;899;p64"/>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4"/>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4"/>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64"/>
            <p:cNvGrpSpPr/>
            <p:nvPr/>
          </p:nvGrpSpPr>
          <p:grpSpPr>
            <a:xfrm>
              <a:off x="8027816" y="299660"/>
              <a:ext cx="792366" cy="183988"/>
              <a:chOff x="6214836" y="4359395"/>
              <a:chExt cx="792366" cy="183988"/>
            </a:xfrm>
          </p:grpSpPr>
          <p:sp>
            <p:nvSpPr>
              <p:cNvPr id="903" name="Google Shape;903;p64"/>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4"/>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4"/>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64"/>
            <p:cNvSpPr/>
            <p:nvPr/>
          </p:nvSpPr>
          <p:spPr>
            <a:xfrm>
              <a:off x="8424005" y="254043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7" name="Google Shape;907;p64"/>
            <p:cNvGrpSpPr/>
            <p:nvPr/>
          </p:nvGrpSpPr>
          <p:grpSpPr>
            <a:xfrm>
              <a:off x="195218" y="2509081"/>
              <a:ext cx="524785" cy="125347"/>
              <a:chOff x="1675350" y="4136317"/>
              <a:chExt cx="524785" cy="125347"/>
            </a:xfrm>
          </p:grpSpPr>
          <p:sp>
            <p:nvSpPr>
              <p:cNvPr id="908" name="Google Shape;908;p64"/>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4"/>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910" name="Shape 910"/>
        <p:cNvGrpSpPr/>
        <p:nvPr/>
      </p:nvGrpSpPr>
      <p:grpSpPr>
        <a:xfrm>
          <a:off x="0" y="0"/>
          <a:ext cx="0" cy="0"/>
          <a:chOff x="0" y="0"/>
          <a:chExt cx="0" cy="0"/>
        </a:xfrm>
      </p:grpSpPr>
      <p:sp>
        <p:nvSpPr>
          <p:cNvPr id="911" name="Google Shape;911;p6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912" name="Google Shape;912;p65"/>
          <p:cNvSpPr txBox="1"/>
          <p:nvPr>
            <p:ph idx="1" type="body"/>
          </p:nvPr>
        </p:nvSpPr>
        <p:spPr>
          <a:xfrm>
            <a:off x="1688850" y="1917675"/>
            <a:ext cx="5766300" cy="2295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grpSp>
        <p:nvGrpSpPr>
          <p:cNvPr id="913" name="Google Shape;913;p65"/>
          <p:cNvGrpSpPr/>
          <p:nvPr/>
        </p:nvGrpSpPr>
        <p:grpSpPr>
          <a:xfrm>
            <a:off x="431336" y="461722"/>
            <a:ext cx="8281327" cy="4220055"/>
            <a:chOff x="431336" y="461722"/>
            <a:chExt cx="8281327" cy="4220055"/>
          </a:xfrm>
        </p:grpSpPr>
        <p:grpSp>
          <p:nvGrpSpPr>
            <p:cNvPr id="914" name="Google Shape;914;p65"/>
            <p:cNvGrpSpPr/>
            <p:nvPr/>
          </p:nvGrpSpPr>
          <p:grpSpPr>
            <a:xfrm>
              <a:off x="7291512" y="4455355"/>
              <a:ext cx="978751" cy="226423"/>
              <a:chOff x="4114929" y="104250"/>
              <a:chExt cx="978751" cy="226423"/>
            </a:xfrm>
          </p:grpSpPr>
          <p:sp>
            <p:nvSpPr>
              <p:cNvPr id="915" name="Google Shape;915;p6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65"/>
            <p:cNvGrpSpPr/>
            <p:nvPr/>
          </p:nvGrpSpPr>
          <p:grpSpPr>
            <a:xfrm>
              <a:off x="7189322" y="461722"/>
              <a:ext cx="792366" cy="183988"/>
              <a:chOff x="6214836" y="4359395"/>
              <a:chExt cx="792366" cy="183988"/>
            </a:xfrm>
          </p:grpSpPr>
          <p:sp>
            <p:nvSpPr>
              <p:cNvPr id="919" name="Google Shape;919;p65"/>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5"/>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5"/>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65"/>
            <p:cNvGrpSpPr/>
            <p:nvPr/>
          </p:nvGrpSpPr>
          <p:grpSpPr>
            <a:xfrm>
              <a:off x="8082769" y="2487919"/>
              <a:ext cx="629895" cy="125228"/>
              <a:chOff x="2358395" y="153510"/>
              <a:chExt cx="629895" cy="125228"/>
            </a:xfrm>
          </p:grpSpPr>
          <p:sp>
            <p:nvSpPr>
              <p:cNvPr id="923" name="Google Shape;923;p65"/>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5"/>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5" name="Google Shape;925;p65"/>
            <p:cNvSpPr/>
            <p:nvPr/>
          </p:nvSpPr>
          <p:spPr>
            <a:xfrm>
              <a:off x="956136" y="445535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65"/>
            <p:cNvGrpSpPr/>
            <p:nvPr/>
          </p:nvGrpSpPr>
          <p:grpSpPr>
            <a:xfrm>
              <a:off x="431336" y="1408306"/>
              <a:ext cx="524785" cy="125347"/>
              <a:chOff x="1675350" y="4136317"/>
              <a:chExt cx="524785" cy="125347"/>
            </a:xfrm>
          </p:grpSpPr>
          <p:sp>
            <p:nvSpPr>
              <p:cNvPr id="927" name="Google Shape;927;p65"/>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5"/>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929" name="Shape 929"/>
        <p:cNvGrpSpPr/>
        <p:nvPr/>
      </p:nvGrpSpPr>
      <p:grpSpPr>
        <a:xfrm>
          <a:off x="0" y="0"/>
          <a:ext cx="0" cy="0"/>
          <a:chOff x="0" y="0"/>
          <a:chExt cx="0" cy="0"/>
        </a:xfrm>
      </p:grpSpPr>
      <p:sp>
        <p:nvSpPr>
          <p:cNvPr id="930" name="Google Shape;930;p66"/>
          <p:cNvSpPr txBox="1"/>
          <p:nvPr>
            <p:ph type="title"/>
          </p:nvPr>
        </p:nvSpPr>
        <p:spPr>
          <a:xfrm>
            <a:off x="720000" y="387600"/>
            <a:ext cx="5778000" cy="1281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931" name="Google Shape;931;p66"/>
          <p:cNvGrpSpPr/>
          <p:nvPr/>
        </p:nvGrpSpPr>
        <p:grpSpPr>
          <a:xfrm>
            <a:off x="364470" y="426798"/>
            <a:ext cx="8415061" cy="1489161"/>
            <a:chOff x="271337" y="426798"/>
            <a:chExt cx="8415061" cy="1489161"/>
          </a:xfrm>
        </p:grpSpPr>
        <p:grpSp>
          <p:nvGrpSpPr>
            <p:cNvPr id="932" name="Google Shape;932;p66"/>
            <p:cNvGrpSpPr/>
            <p:nvPr/>
          </p:nvGrpSpPr>
          <p:grpSpPr>
            <a:xfrm>
              <a:off x="7209663" y="426798"/>
              <a:ext cx="978751" cy="226423"/>
              <a:chOff x="4114929" y="104250"/>
              <a:chExt cx="978751" cy="226423"/>
            </a:xfrm>
          </p:grpSpPr>
          <p:sp>
            <p:nvSpPr>
              <p:cNvPr id="933" name="Google Shape;933;p66"/>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6"/>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6"/>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66"/>
            <p:cNvSpPr/>
            <p:nvPr/>
          </p:nvSpPr>
          <p:spPr>
            <a:xfrm>
              <a:off x="271337" y="1853325"/>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66"/>
            <p:cNvGrpSpPr/>
            <p:nvPr/>
          </p:nvGrpSpPr>
          <p:grpSpPr>
            <a:xfrm>
              <a:off x="8161613" y="1394587"/>
              <a:ext cx="524785" cy="125347"/>
              <a:chOff x="1675350" y="4136317"/>
              <a:chExt cx="524785" cy="125347"/>
            </a:xfrm>
          </p:grpSpPr>
          <p:sp>
            <p:nvSpPr>
              <p:cNvPr id="938" name="Google Shape;938;p66"/>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6"/>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940" name="Shape 940"/>
        <p:cNvGrpSpPr/>
        <p:nvPr/>
      </p:nvGrpSpPr>
      <p:grpSpPr>
        <a:xfrm>
          <a:off x="0" y="0"/>
          <a:ext cx="0" cy="0"/>
          <a:chOff x="0" y="0"/>
          <a:chExt cx="0" cy="0"/>
        </a:xfrm>
      </p:grpSpPr>
      <p:sp>
        <p:nvSpPr>
          <p:cNvPr id="941" name="Google Shape;941;p6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942" name="Google Shape;942;p67"/>
          <p:cNvGrpSpPr/>
          <p:nvPr/>
        </p:nvGrpSpPr>
        <p:grpSpPr>
          <a:xfrm>
            <a:off x="431336" y="461722"/>
            <a:ext cx="8281327" cy="4220055"/>
            <a:chOff x="431336" y="461722"/>
            <a:chExt cx="8281327" cy="4220055"/>
          </a:xfrm>
        </p:grpSpPr>
        <p:grpSp>
          <p:nvGrpSpPr>
            <p:cNvPr id="943" name="Google Shape;943;p67"/>
            <p:cNvGrpSpPr/>
            <p:nvPr/>
          </p:nvGrpSpPr>
          <p:grpSpPr>
            <a:xfrm>
              <a:off x="7291512" y="4455355"/>
              <a:ext cx="978751" cy="226423"/>
              <a:chOff x="4114929" y="104250"/>
              <a:chExt cx="978751" cy="226423"/>
            </a:xfrm>
          </p:grpSpPr>
          <p:sp>
            <p:nvSpPr>
              <p:cNvPr id="944" name="Google Shape;944;p6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67"/>
            <p:cNvGrpSpPr/>
            <p:nvPr/>
          </p:nvGrpSpPr>
          <p:grpSpPr>
            <a:xfrm>
              <a:off x="7189322" y="461722"/>
              <a:ext cx="792366" cy="183988"/>
              <a:chOff x="6214836" y="4359395"/>
              <a:chExt cx="792366" cy="183988"/>
            </a:xfrm>
          </p:grpSpPr>
          <p:sp>
            <p:nvSpPr>
              <p:cNvPr id="948" name="Google Shape;948;p67"/>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7"/>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7"/>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67"/>
            <p:cNvGrpSpPr/>
            <p:nvPr/>
          </p:nvGrpSpPr>
          <p:grpSpPr>
            <a:xfrm>
              <a:off x="8082769" y="2487919"/>
              <a:ext cx="629895" cy="125228"/>
              <a:chOff x="2358395" y="153510"/>
              <a:chExt cx="629895" cy="125228"/>
            </a:xfrm>
          </p:grpSpPr>
          <p:sp>
            <p:nvSpPr>
              <p:cNvPr id="952" name="Google Shape;952;p67"/>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7"/>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4" name="Google Shape;954;p67"/>
            <p:cNvSpPr/>
            <p:nvPr/>
          </p:nvSpPr>
          <p:spPr>
            <a:xfrm>
              <a:off x="956136" y="445535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5" name="Google Shape;955;p67"/>
            <p:cNvGrpSpPr/>
            <p:nvPr/>
          </p:nvGrpSpPr>
          <p:grpSpPr>
            <a:xfrm>
              <a:off x="431336" y="1408306"/>
              <a:ext cx="524785" cy="125347"/>
              <a:chOff x="1675350" y="4136317"/>
              <a:chExt cx="524785" cy="125347"/>
            </a:xfrm>
          </p:grpSpPr>
          <p:sp>
            <p:nvSpPr>
              <p:cNvPr id="956" name="Google Shape;956;p67"/>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7"/>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
    <p:spTree>
      <p:nvGrpSpPr>
        <p:cNvPr id="958" name="Shape 958"/>
        <p:cNvGrpSpPr/>
        <p:nvPr/>
      </p:nvGrpSpPr>
      <p:grpSpPr>
        <a:xfrm>
          <a:off x="0" y="0"/>
          <a:ext cx="0" cy="0"/>
          <a:chOff x="0" y="0"/>
          <a:chExt cx="0" cy="0"/>
        </a:xfrm>
      </p:grpSpPr>
      <p:sp>
        <p:nvSpPr>
          <p:cNvPr id="959" name="Google Shape;959;p68"/>
          <p:cNvSpPr txBox="1"/>
          <p:nvPr>
            <p:ph type="title"/>
          </p:nvPr>
        </p:nvSpPr>
        <p:spPr>
          <a:xfrm>
            <a:off x="720000" y="767100"/>
            <a:ext cx="37044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960" name="Google Shape;960;p68"/>
          <p:cNvSpPr txBox="1"/>
          <p:nvPr>
            <p:ph idx="1" type="subTitle"/>
          </p:nvPr>
        </p:nvSpPr>
        <p:spPr>
          <a:xfrm>
            <a:off x="720000" y="2128950"/>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961" name="Google Shape;961;p68"/>
          <p:cNvSpPr txBox="1"/>
          <p:nvPr>
            <p:ph idx="2" type="subTitle"/>
          </p:nvPr>
        </p:nvSpPr>
        <p:spPr>
          <a:xfrm>
            <a:off x="720000" y="250040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962" name="Google Shape;962;p68"/>
          <p:cNvSpPr txBox="1"/>
          <p:nvPr>
            <p:ph idx="3" type="subTitle"/>
          </p:nvPr>
        </p:nvSpPr>
        <p:spPr>
          <a:xfrm>
            <a:off x="720000" y="3316801"/>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963" name="Google Shape;963;p68"/>
          <p:cNvSpPr txBox="1"/>
          <p:nvPr>
            <p:ph idx="4" type="subTitle"/>
          </p:nvPr>
        </p:nvSpPr>
        <p:spPr>
          <a:xfrm>
            <a:off x="720000" y="368825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964" name="Google Shape;964;p68"/>
          <p:cNvSpPr txBox="1"/>
          <p:nvPr>
            <p:ph idx="5" type="subTitle"/>
          </p:nvPr>
        </p:nvSpPr>
        <p:spPr>
          <a:xfrm>
            <a:off x="2664023" y="2128950"/>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965" name="Google Shape;965;p68"/>
          <p:cNvSpPr txBox="1"/>
          <p:nvPr>
            <p:ph idx="6" type="subTitle"/>
          </p:nvPr>
        </p:nvSpPr>
        <p:spPr>
          <a:xfrm>
            <a:off x="2664023" y="250040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966" name="Google Shape;966;p68"/>
          <p:cNvSpPr txBox="1"/>
          <p:nvPr>
            <p:ph idx="7" type="subTitle"/>
          </p:nvPr>
        </p:nvSpPr>
        <p:spPr>
          <a:xfrm>
            <a:off x="2664023" y="3316801"/>
            <a:ext cx="17604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967" name="Google Shape;967;p68"/>
          <p:cNvSpPr txBox="1"/>
          <p:nvPr>
            <p:ph idx="8" type="subTitle"/>
          </p:nvPr>
        </p:nvSpPr>
        <p:spPr>
          <a:xfrm>
            <a:off x="2664023" y="3688250"/>
            <a:ext cx="1760400" cy="6810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grpSp>
        <p:nvGrpSpPr>
          <p:cNvPr id="968" name="Google Shape;968;p68"/>
          <p:cNvGrpSpPr/>
          <p:nvPr/>
        </p:nvGrpSpPr>
        <p:grpSpPr>
          <a:xfrm>
            <a:off x="-339224" y="299977"/>
            <a:ext cx="1439747" cy="4543547"/>
            <a:chOff x="-339224" y="299977"/>
            <a:chExt cx="1439747" cy="4543547"/>
          </a:xfrm>
        </p:grpSpPr>
        <p:grpSp>
          <p:nvGrpSpPr>
            <p:cNvPr id="969" name="Google Shape;969;p68"/>
            <p:cNvGrpSpPr/>
            <p:nvPr/>
          </p:nvGrpSpPr>
          <p:grpSpPr>
            <a:xfrm>
              <a:off x="-339224" y="4617101"/>
              <a:ext cx="978751" cy="226423"/>
              <a:chOff x="4114929" y="104250"/>
              <a:chExt cx="978751" cy="226423"/>
            </a:xfrm>
          </p:grpSpPr>
          <p:sp>
            <p:nvSpPr>
              <p:cNvPr id="970" name="Google Shape;970;p68"/>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8"/>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8"/>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68"/>
            <p:cNvGrpSpPr/>
            <p:nvPr/>
          </p:nvGrpSpPr>
          <p:grpSpPr>
            <a:xfrm>
              <a:off x="575738" y="299977"/>
              <a:ext cx="524785" cy="125347"/>
              <a:chOff x="1675350" y="4136317"/>
              <a:chExt cx="524785" cy="125347"/>
            </a:xfrm>
          </p:grpSpPr>
          <p:sp>
            <p:nvSpPr>
              <p:cNvPr id="974" name="Google Shape;974;p68"/>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8"/>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3">
    <p:spTree>
      <p:nvGrpSpPr>
        <p:cNvPr id="976" name="Shape 976"/>
        <p:cNvGrpSpPr/>
        <p:nvPr/>
      </p:nvGrpSpPr>
      <p:grpSpPr>
        <a:xfrm>
          <a:off x="0" y="0"/>
          <a:ext cx="0" cy="0"/>
          <a:chOff x="0" y="0"/>
          <a:chExt cx="0" cy="0"/>
        </a:xfrm>
      </p:grpSpPr>
      <p:sp>
        <p:nvSpPr>
          <p:cNvPr id="977" name="Google Shape;977;p6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978" name="Google Shape;978;p69"/>
          <p:cNvGrpSpPr/>
          <p:nvPr/>
        </p:nvGrpSpPr>
        <p:grpSpPr>
          <a:xfrm>
            <a:off x="311793" y="443582"/>
            <a:ext cx="8520414" cy="4256336"/>
            <a:chOff x="392950" y="426788"/>
            <a:chExt cx="8520414" cy="4256336"/>
          </a:xfrm>
        </p:grpSpPr>
        <p:grpSp>
          <p:nvGrpSpPr>
            <p:cNvPr id="979" name="Google Shape;979;p69"/>
            <p:cNvGrpSpPr/>
            <p:nvPr/>
          </p:nvGrpSpPr>
          <p:grpSpPr>
            <a:xfrm>
              <a:off x="7934613" y="426788"/>
              <a:ext cx="978751" cy="226423"/>
              <a:chOff x="4114929" y="104250"/>
              <a:chExt cx="978751" cy="226423"/>
            </a:xfrm>
          </p:grpSpPr>
          <p:sp>
            <p:nvSpPr>
              <p:cNvPr id="980" name="Google Shape;980;p6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69"/>
            <p:cNvGrpSpPr/>
            <p:nvPr/>
          </p:nvGrpSpPr>
          <p:grpSpPr>
            <a:xfrm>
              <a:off x="392950" y="4557776"/>
              <a:ext cx="524785" cy="125347"/>
              <a:chOff x="1675350" y="4136317"/>
              <a:chExt cx="524785" cy="125347"/>
            </a:xfrm>
          </p:grpSpPr>
          <p:sp>
            <p:nvSpPr>
              <p:cNvPr id="984" name="Google Shape;984;p6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2">
    <p:spTree>
      <p:nvGrpSpPr>
        <p:cNvPr id="986" name="Shape 986"/>
        <p:cNvGrpSpPr/>
        <p:nvPr/>
      </p:nvGrpSpPr>
      <p:grpSpPr>
        <a:xfrm>
          <a:off x="0" y="0"/>
          <a:ext cx="0" cy="0"/>
          <a:chOff x="0" y="0"/>
          <a:chExt cx="0" cy="0"/>
        </a:xfrm>
      </p:grpSpPr>
      <p:sp>
        <p:nvSpPr>
          <p:cNvPr id="987" name="Google Shape;987;p70"/>
          <p:cNvSpPr txBox="1"/>
          <p:nvPr>
            <p:ph type="title"/>
          </p:nvPr>
        </p:nvSpPr>
        <p:spPr>
          <a:xfrm>
            <a:off x="720000" y="387600"/>
            <a:ext cx="3852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988" name="Google Shape;988;p70"/>
          <p:cNvGrpSpPr/>
          <p:nvPr/>
        </p:nvGrpSpPr>
        <p:grpSpPr>
          <a:xfrm flipH="1">
            <a:off x="7853456" y="443582"/>
            <a:ext cx="978751" cy="4256336"/>
            <a:chOff x="7853456" y="443582"/>
            <a:chExt cx="978751" cy="4256336"/>
          </a:xfrm>
        </p:grpSpPr>
        <p:grpSp>
          <p:nvGrpSpPr>
            <p:cNvPr id="989" name="Google Shape;989;p70"/>
            <p:cNvGrpSpPr/>
            <p:nvPr/>
          </p:nvGrpSpPr>
          <p:grpSpPr>
            <a:xfrm>
              <a:off x="7853456" y="443582"/>
              <a:ext cx="978751" cy="226423"/>
              <a:chOff x="4114929" y="104250"/>
              <a:chExt cx="978751" cy="226423"/>
            </a:xfrm>
          </p:grpSpPr>
          <p:sp>
            <p:nvSpPr>
              <p:cNvPr id="990" name="Google Shape;990;p7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3" name="Google Shape;993;p70"/>
            <p:cNvGrpSpPr/>
            <p:nvPr/>
          </p:nvGrpSpPr>
          <p:grpSpPr>
            <a:xfrm>
              <a:off x="8307422" y="4574571"/>
              <a:ext cx="524785" cy="125347"/>
              <a:chOff x="1675350" y="4136317"/>
              <a:chExt cx="524785" cy="125347"/>
            </a:xfrm>
          </p:grpSpPr>
          <p:sp>
            <p:nvSpPr>
              <p:cNvPr id="994" name="Google Shape;994;p70"/>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0"/>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996" name="Shape 996"/>
        <p:cNvGrpSpPr/>
        <p:nvPr/>
      </p:nvGrpSpPr>
      <p:grpSpPr>
        <a:xfrm>
          <a:off x="0" y="0"/>
          <a:ext cx="0" cy="0"/>
          <a:chOff x="0" y="0"/>
          <a:chExt cx="0" cy="0"/>
        </a:xfrm>
      </p:grpSpPr>
      <p:sp>
        <p:nvSpPr>
          <p:cNvPr id="997" name="Google Shape;997;p71"/>
          <p:cNvSpPr txBox="1"/>
          <p:nvPr>
            <p:ph idx="1" type="subTitle"/>
          </p:nvPr>
        </p:nvSpPr>
        <p:spPr>
          <a:xfrm>
            <a:off x="7705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998" name="Google Shape;998;p71"/>
          <p:cNvSpPr txBox="1"/>
          <p:nvPr>
            <p:ph idx="2" type="subTitle"/>
          </p:nvPr>
        </p:nvSpPr>
        <p:spPr>
          <a:xfrm>
            <a:off x="7705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999" name="Google Shape;999;p71"/>
          <p:cNvSpPr txBox="1"/>
          <p:nvPr>
            <p:ph idx="3" type="subTitle"/>
          </p:nvPr>
        </p:nvSpPr>
        <p:spPr>
          <a:xfrm>
            <a:off x="34813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000" name="Google Shape;1000;p71"/>
          <p:cNvSpPr txBox="1"/>
          <p:nvPr>
            <p:ph idx="4" type="subTitle"/>
          </p:nvPr>
        </p:nvSpPr>
        <p:spPr>
          <a:xfrm>
            <a:off x="34813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01" name="Google Shape;1001;p71"/>
          <p:cNvSpPr txBox="1"/>
          <p:nvPr>
            <p:ph idx="5" type="subTitle"/>
          </p:nvPr>
        </p:nvSpPr>
        <p:spPr>
          <a:xfrm>
            <a:off x="61921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002" name="Google Shape;1002;p71"/>
          <p:cNvSpPr txBox="1"/>
          <p:nvPr>
            <p:ph idx="6" type="subTitle"/>
          </p:nvPr>
        </p:nvSpPr>
        <p:spPr>
          <a:xfrm>
            <a:off x="61921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03" name="Google Shape;1003;p71"/>
          <p:cNvSpPr txBox="1"/>
          <p:nvPr>
            <p:ph idx="7" type="subTitle"/>
          </p:nvPr>
        </p:nvSpPr>
        <p:spPr>
          <a:xfrm>
            <a:off x="7705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004" name="Google Shape;1004;p71"/>
          <p:cNvSpPr txBox="1"/>
          <p:nvPr>
            <p:ph idx="8" type="subTitle"/>
          </p:nvPr>
        </p:nvSpPr>
        <p:spPr>
          <a:xfrm>
            <a:off x="7705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05" name="Google Shape;1005;p71"/>
          <p:cNvSpPr txBox="1"/>
          <p:nvPr>
            <p:ph idx="9" type="subTitle"/>
          </p:nvPr>
        </p:nvSpPr>
        <p:spPr>
          <a:xfrm>
            <a:off x="34813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006" name="Google Shape;1006;p71"/>
          <p:cNvSpPr txBox="1"/>
          <p:nvPr>
            <p:ph idx="13" type="subTitle"/>
          </p:nvPr>
        </p:nvSpPr>
        <p:spPr>
          <a:xfrm>
            <a:off x="34813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07" name="Google Shape;1007;p71"/>
          <p:cNvSpPr txBox="1"/>
          <p:nvPr>
            <p:ph idx="14" type="subTitle"/>
          </p:nvPr>
        </p:nvSpPr>
        <p:spPr>
          <a:xfrm>
            <a:off x="61921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008" name="Google Shape;1008;p71"/>
          <p:cNvSpPr txBox="1"/>
          <p:nvPr>
            <p:ph idx="15" type="subTitle"/>
          </p:nvPr>
        </p:nvSpPr>
        <p:spPr>
          <a:xfrm>
            <a:off x="61921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09" name="Google Shape;1009;p71"/>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1010" name="Google Shape;1010;p71"/>
          <p:cNvGrpSpPr/>
          <p:nvPr/>
        </p:nvGrpSpPr>
        <p:grpSpPr>
          <a:xfrm flipH="1">
            <a:off x="235593" y="1486212"/>
            <a:ext cx="8672814" cy="3159553"/>
            <a:chOff x="392950" y="1588880"/>
            <a:chExt cx="8672814" cy="3159553"/>
          </a:xfrm>
        </p:grpSpPr>
        <p:grpSp>
          <p:nvGrpSpPr>
            <p:cNvPr id="1011" name="Google Shape;1011;p71"/>
            <p:cNvGrpSpPr/>
            <p:nvPr/>
          </p:nvGrpSpPr>
          <p:grpSpPr>
            <a:xfrm>
              <a:off x="8087013" y="4522011"/>
              <a:ext cx="978751" cy="226423"/>
              <a:chOff x="4114929" y="104250"/>
              <a:chExt cx="978751" cy="226423"/>
            </a:xfrm>
          </p:grpSpPr>
          <p:sp>
            <p:nvSpPr>
              <p:cNvPr id="1012" name="Google Shape;1012;p71"/>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1"/>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1"/>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71"/>
            <p:cNvGrpSpPr/>
            <p:nvPr/>
          </p:nvGrpSpPr>
          <p:grpSpPr>
            <a:xfrm>
              <a:off x="8261834" y="1588880"/>
              <a:ext cx="629895" cy="125228"/>
              <a:chOff x="7247384" y="153510"/>
              <a:chExt cx="629895" cy="125228"/>
            </a:xfrm>
          </p:grpSpPr>
          <p:sp>
            <p:nvSpPr>
              <p:cNvPr id="1016" name="Google Shape;1016;p71"/>
              <p:cNvSpPr/>
              <p:nvPr/>
            </p:nvSpPr>
            <p:spPr>
              <a:xfrm>
                <a:off x="7373887"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1"/>
              <p:cNvSpPr/>
              <p:nvPr/>
            </p:nvSpPr>
            <p:spPr>
              <a:xfrm>
                <a:off x="7247384"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8" name="Google Shape;1018;p71"/>
            <p:cNvSpPr/>
            <p:nvPr/>
          </p:nvSpPr>
          <p:spPr>
            <a:xfrm>
              <a:off x="468312" y="4522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9" name="Google Shape;1019;p71"/>
            <p:cNvGrpSpPr/>
            <p:nvPr/>
          </p:nvGrpSpPr>
          <p:grpSpPr>
            <a:xfrm>
              <a:off x="392950" y="2171899"/>
              <a:ext cx="524785" cy="125347"/>
              <a:chOff x="1675350" y="4136317"/>
              <a:chExt cx="524785" cy="125347"/>
            </a:xfrm>
          </p:grpSpPr>
          <p:sp>
            <p:nvSpPr>
              <p:cNvPr id="1020" name="Google Shape;1020;p71"/>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1"/>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1022" name="Shape 1022"/>
        <p:cNvGrpSpPr/>
        <p:nvPr/>
      </p:nvGrpSpPr>
      <p:grpSpPr>
        <a:xfrm>
          <a:off x="0" y="0"/>
          <a:ext cx="0" cy="0"/>
          <a:chOff x="0" y="0"/>
          <a:chExt cx="0" cy="0"/>
        </a:xfrm>
      </p:grpSpPr>
      <p:sp>
        <p:nvSpPr>
          <p:cNvPr id="1023" name="Google Shape;1023;p72"/>
          <p:cNvSpPr txBox="1"/>
          <p:nvPr>
            <p:ph hasCustomPrompt="1" type="title"/>
          </p:nvPr>
        </p:nvSpPr>
        <p:spPr>
          <a:xfrm>
            <a:off x="860925" y="2889675"/>
            <a:ext cx="2020200" cy="6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24" name="Google Shape;1024;p72"/>
          <p:cNvSpPr txBox="1"/>
          <p:nvPr>
            <p:ph idx="1" type="subTitle"/>
          </p:nvPr>
        </p:nvSpPr>
        <p:spPr>
          <a:xfrm>
            <a:off x="860925" y="3457450"/>
            <a:ext cx="2020200" cy="687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25" name="Google Shape;1025;p72"/>
          <p:cNvSpPr txBox="1"/>
          <p:nvPr>
            <p:ph hasCustomPrompt="1" idx="2" type="title"/>
          </p:nvPr>
        </p:nvSpPr>
        <p:spPr>
          <a:xfrm>
            <a:off x="3561900" y="2889801"/>
            <a:ext cx="2020200" cy="6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26" name="Google Shape;1026;p72"/>
          <p:cNvSpPr txBox="1"/>
          <p:nvPr>
            <p:ph idx="3" type="subTitle"/>
          </p:nvPr>
        </p:nvSpPr>
        <p:spPr>
          <a:xfrm>
            <a:off x="3561900" y="3457476"/>
            <a:ext cx="2020200" cy="687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27" name="Google Shape;1027;p72"/>
          <p:cNvSpPr txBox="1"/>
          <p:nvPr>
            <p:ph hasCustomPrompt="1" idx="4" type="title"/>
          </p:nvPr>
        </p:nvSpPr>
        <p:spPr>
          <a:xfrm>
            <a:off x="6277575" y="2889800"/>
            <a:ext cx="2020200" cy="6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28" name="Google Shape;1028;p72"/>
          <p:cNvSpPr txBox="1"/>
          <p:nvPr>
            <p:ph idx="5" type="subTitle"/>
          </p:nvPr>
        </p:nvSpPr>
        <p:spPr>
          <a:xfrm>
            <a:off x="6277575" y="3457450"/>
            <a:ext cx="2020200" cy="687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grpSp>
        <p:nvGrpSpPr>
          <p:cNvPr id="1029" name="Google Shape;1029;p72"/>
          <p:cNvGrpSpPr/>
          <p:nvPr/>
        </p:nvGrpSpPr>
        <p:grpSpPr>
          <a:xfrm>
            <a:off x="455117" y="319521"/>
            <a:ext cx="8233767" cy="4504459"/>
            <a:chOff x="441936" y="213162"/>
            <a:chExt cx="8233767" cy="4504459"/>
          </a:xfrm>
        </p:grpSpPr>
        <p:grpSp>
          <p:nvGrpSpPr>
            <p:cNvPr id="1030" name="Google Shape;1030;p72"/>
            <p:cNvGrpSpPr/>
            <p:nvPr/>
          </p:nvGrpSpPr>
          <p:grpSpPr>
            <a:xfrm>
              <a:off x="7193538" y="4491198"/>
              <a:ext cx="978751" cy="226423"/>
              <a:chOff x="4114929" y="104250"/>
              <a:chExt cx="978751" cy="226423"/>
            </a:xfrm>
          </p:grpSpPr>
          <p:sp>
            <p:nvSpPr>
              <p:cNvPr id="1031" name="Google Shape;1031;p7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72"/>
            <p:cNvGrpSpPr/>
            <p:nvPr/>
          </p:nvGrpSpPr>
          <p:grpSpPr>
            <a:xfrm>
              <a:off x="441936" y="448003"/>
              <a:ext cx="792366" cy="183988"/>
              <a:chOff x="6214836" y="4359395"/>
              <a:chExt cx="792366" cy="183988"/>
            </a:xfrm>
          </p:grpSpPr>
          <p:sp>
            <p:nvSpPr>
              <p:cNvPr id="1035" name="Google Shape;1035;p72"/>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2"/>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2"/>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8" name="Google Shape;1038;p72"/>
            <p:cNvSpPr/>
            <p:nvPr/>
          </p:nvSpPr>
          <p:spPr>
            <a:xfrm>
              <a:off x="8172312" y="2131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9" name="Google Shape;1039;p72"/>
            <p:cNvGrpSpPr/>
            <p:nvPr/>
          </p:nvGrpSpPr>
          <p:grpSpPr>
            <a:xfrm>
              <a:off x="457613" y="4019412"/>
              <a:ext cx="524785" cy="125347"/>
              <a:chOff x="1675350" y="4136317"/>
              <a:chExt cx="524785" cy="125347"/>
            </a:xfrm>
          </p:grpSpPr>
          <p:sp>
            <p:nvSpPr>
              <p:cNvPr id="1040" name="Google Shape;1040;p7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042" name="Shape 1042"/>
        <p:cNvGrpSpPr/>
        <p:nvPr/>
      </p:nvGrpSpPr>
      <p:grpSpPr>
        <a:xfrm>
          <a:off x="0" y="0"/>
          <a:ext cx="0" cy="0"/>
          <a:chOff x="0" y="0"/>
          <a:chExt cx="0" cy="0"/>
        </a:xfrm>
      </p:grpSpPr>
      <p:sp>
        <p:nvSpPr>
          <p:cNvPr id="1043" name="Google Shape;1043;p73"/>
          <p:cNvSpPr txBox="1"/>
          <p:nvPr>
            <p:ph type="title"/>
          </p:nvPr>
        </p:nvSpPr>
        <p:spPr>
          <a:xfrm>
            <a:off x="720000" y="2114518"/>
            <a:ext cx="3096900" cy="171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5000"/>
              <a:buNone/>
              <a:defRPr sz="5000"/>
            </a:lvl1pPr>
            <a:lvl2pPr lvl="1" rtl="0">
              <a:lnSpc>
                <a:spcPct val="100000"/>
              </a:lnSpc>
              <a:spcBef>
                <a:spcPts val="0"/>
              </a:spcBef>
              <a:spcAft>
                <a:spcPts val="0"/>
              </a:spcAft>
              <a:buSzPts val="5000"/>
              <a:buNone/>
              <a:defRPr sz="5000"/>
            </a:lvl2pPr>
            <a:lvl3pPr lvl="2" rtl="0">
              <a:lnSpc>
                <a:spcPct val="100000"/>
              </a:lnSpc>
              <a:spcBef>
                <a:spcPts val="0"/>
              </a:spcBef>
              <a:spcAft>
                <a:spcPts val="0"/>
              </a:spcAft>
              <a:buSzPts val="5000"/>
              <a:buNone/>
              <a:defRPr sz="5000"/>
            </a:lvl3pPr>
            <a:lvl4pPr lvl="3" rtl="0">
              <a:lnSpc>
                <a:spcPct val="100000"/>
              </a:lnSpc>
              <a:spcBef>
                <a:spcPts val="0"/>
              </a:spcBef>
              <a:spcAft>
                <a:spcPts val="0"/>
              </a:spcAft>
              <a:buSzPts val="5000"/>
              <a:buNone/>
              <a:defRPr sz="5000"/>
            </a:lvl4pPr>
            <a:lvl5pPr lvl="4" rtl="0">
              <a:lnSpc>
                <a:spcPct val="100000"/>
              </a:lnSpc>
              <a:spcBef>
                <a:spcPts val="0"/>
              </a:spcBef>
              <a:spcAft>
                <a:spcPts val="0"/>
              </a:spcAft>
              <a:buSzPts val="5000"/>
              <a:buNone/>
              <a:defRPr sz="5000"/>
            </a:lvl5pPr>
            <a:lvl6pPr lvl="5" rtl="0">
              <a:lnSpc>
                <a:spcPct val="100000"/>
              </a:lnSpc>
              <a:spcBef>
                <a:spcPts val="0"/>
              </a:spcBef>
              <a:spcAft>
                <a:spcPts val="0"/>
              </a:spcAft>
              <a:buSzPts val="5000"/>
              <a:buNone/>
              <a:defRPr sz="5000"/>
            </a:lvl6pPr>
            <a:lvl7pPr lvl="6" rtl="0">
              <a:lnSpc>
                <a:spcPct val="100000"/>
              </a:lnSpc>
              <a:spcBef>
                <a:spcPts val="0"/>
              </a:spcBef>
              <a:spcAft>
                <a:spcPts val="0"/>
              </a:spcAft>
              <a:buSzPts val="5000"/>
              <a:buNone/>
              <a:defRPr sz="5000"/>
            </a:lvl7pPr>
            <a:lvl8pPr lvl="7" rtl="0">
              <a:lnSpc>
                <a:spcPct val="100000"/>
              </a:lnSpc>
              <a:spcBef>
                <a:spcPts val="0"/>
              </a:spcBef>
              <a:spcAft>
                <a:spcPts val="0"/>
              </a:spcAft>
              <a:buSzPts val="5000"/>
              <a:buNone/>
              <a:defRPr sz="5000"/>
            </a:lvl8pPr>
            <a:lvl9pPr lvl="8" rtl="0">
              <a:lnSpc>
                <a:spcPct val="100000"/>
              </a:lnSpc>
              <a:spcBef>
                <a:spcPts val="0"/>
              </a:spcBef>
              <a:spcAft>
                <a:spcPts val="0"/>
              </a:spcAft>
              <a:buSzPts val="5000"/>
              <a:buNone/>
              <a:defRPr sz="5000"/>
            </a:lvl9pPr>
          </a:lstStyle>
          <a:p/>
        </p:txBody>
      </p:sp>
      <p:sp>
        <p:nvSpPr>
          <p:cNvPr id="1044" name="Google Shape;1044;p73"/>
          <p:cNvSpPr txBox="1"/>
          <p:nvPr>
            <p:ph hasCustomPrompt="1" idx="2" type="title"/>
          </p:nvPr>
        </p:nvSpPr>
        <p:spPr>
          <a:xfrm>
            <a:off x="964425" y="1024714"/>
            <a:ext cx="885900" cy="65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045" name="Google Shape;1045;p73"/>
          <p:cNvSpPr txBox="1"/>
          <p:nvPr>
            <p:ph idx="1" type="subTitle"/>
          </p:nvPr>
        </p:nvSpPr>
        <p:spPr>
          <a:xfrm>
            <a:off x="720000" y="3813493"/>
            <a:ext cx="2880900" cy="76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046" name="Google Shape;1046;p73"/>
          <p:cNvSpPr/>
          <p:nvPr/>
        </p:nvSpPr>
        <p:spPr>
          <a:xfrm>
            <a:off x="4573778" y="-2936250"/>
            <a:ext cx="9697590" cy="8360083"/>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7" name="Google Shape;1047;p73"/>
          <p:cNvGrpSpPr/>
          <p:nvPr/>
        </p:nvGrpSpPr>
        <p:grpSpPr>
          <a:xfrm>
            <a:off x="3228820" y="669826"/>
            <a:ext cx="5698583" cy="3803848"/>
            <a:chOff x="3228820" y="654286"/>
            <a:chExt cx="5698583" cy="3803848"/>
          </a:xfrm>
        </p:grpSpPr>
        <p:grpSp>
          <p:nvGrpSpPr>
            <p:cNvPr id="1048" name="Google Shape;1048;p73"/>
            <p:cNvGrpSpPr/>
            <p:nvPr/>
          </p:nvGrpSpPr>
          <p:grpSpPr>
            <a:xfrm>
              <a:off x="3920388" y="654286"/>
              <a:ext cx="978751" cy="226423"/>
              <a:chOff x="4114929" y="104250"/>
              <a:chExt cx="978751" cy="226423"/>
            </a:xfrm>
          </p:grpSpPr>
          <p:sp>
            <p:nvSpPr>
              <p:cNvPr id="1049" name="Google Shape;1049;p7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2" name="Google Shape;1052;p73"/>
            <p:cNvGrpSpPr/>
            <p:nvPr/>
          </p:nvGrpSpPr>
          <p:grpSpPr>
            <a:xfrm>
              <a:off x="3600899" y="3101178"/>
              <a:ext cx="792366" cy="183988"/>
              <a:chOff x="6214836" y="4359395"/>
              <a:chExt cx="792366" cy="183988"/>
            </a:xfrm>
          </p:grpSpPr>
          <p:sp>
            <p:nvSpPr>
              <p:cNvPr id="1053" name="Google Shape;1053;p73"/>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3"/>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3"/>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73"/>
            <p:cNvGrpSpPr/>
            <p:nvPr/>
          </p:nvGrpSpPr>
          <p:grpSpPr>
            <a:xfrm>
              <a:off x="3228820" y="1928329"/>
              <a:ext cx="629895" cy="125228"/>
              <a:chOff x="2358395" y="153510"/>
              <a:chExt cx="629895" cy="125228"/>
            </a:xfrm>
          </p:grpSpPr>
          <p:sp>
            <p:nvSpPr>
              <p:cNvPr id="1057" name="Google Shape;1057;p73"/>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3"/>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73"/>
            <p:cNvSpPr/>
            <p:nvPr/>
          </p:nvSpPr>
          <p:spPr>
            <a:xfrm>
              <a:off x="8424012" y="397633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0" name="Google Shape;1060;p73"/>
            <p:cNvGrpSpPr/>
            <p:nvPr/>
          </p:nvGrpSpPr>
          <p:grpSpPr>
            <a:xfrm>
              <a:off x="4309613" y="4332787"/>
              <a:ext cx="524785" cy="125347"/>
              <a:chOff x="1675350" y="4136317"/>
              <a:chExt cx="524785" cy="125347"/>
            </a:xfrm>
          </p:grpSpPr>
          <p:sp>
            <p:nvSpPr>
              <p:cNvPr id="1061" name="Google Shape;1061;p7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063" name="Shape 1063"/>
        <p:cNvGrpSpPr/>
        <p:nvPr/>
      </p:nvGrpSpPr>
      <p:grpSpPr>
        <a:xfrm>
          <a:off x="0" y="0"/>
          <a:ext cx="0" cy="0"/>
          <a:chOff x="0" y="0"/>
          <a:chExt cx="0" cy="0"/>
        </a:xfrm>
      </p:grpSpPr>
      <p:sp>
        <p:nvSpPr>
          <p:cNvPr id="1064" name="Google Shape;1064;p74"/>
          <p:cNvSpPr txBox="1"/>
          <p:nvPr>
            <p:ph type="title"/>
          </p:nvPr>
        </p:nvSpPr>
        <p:spPr>
          <a:xfrm>
            <a:off x="5478452" y="1394250"/>
            <a:ext cx="2965500" cy="1211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5" name="Google Shape;1065;p74"/>
          <p:cNvSpPr txBox="1"/>
          <p:nvPr>
            <p:ph idx="1" type="subTitle"/>
          </p:nvPr>
        </p:nvSpPr>
        <p:spPr>
          <a:xfrm>
            <a:off x="5478452" y="2634775"/>
            <a:ext cx="2965500" cy="13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66" name="Google Shape;1066;p74"/>
          <p:cNvSpPr/>
          <p:nvPr/>
        </p:nvSpPr>
        <p:spPr>
          <a:xfrm>
            <a:off x="-1944454" y="-569805"/>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7" name="Google Shape;1067;p74"/>
          <p:cNvGrpSpPr/>
          <p:nvPr/>
        </p:nvGrpSpPr>
        <p:grpSpPr>
          <a:xfrm>
            <a:off x="2383613" y="477145"/>
            <a:ext cx="6292090" cy="4189209"/>
            <a:chOff x="2383613" y="508687"/>
            <a:chExt cx="6292090" cy="4189209"/>
          </a:xfrm>
        </p:grpSpPr>
        <p:grpSp>
          <p:nvGrpSpPr>
            <p:cNvPr id="1068" name="Google Shape;1068;p74"/>
            <p:cNvGrpSpPr/>
            <p:nvPr/>
          </p:nvGrpSpPr>
          <p:grpSpPr>
            <a:xfrm>
              <a:off x="7294813" y="4346136"/>
              <a:ext cx="978751" cy="226423"/>
              <a:chOff x="4114929" y="104250"/>
              <a:chExt cx="978751" cy="226423"/>
            </a:xfrm>
          </p:grpSpPr>
          <p:sp>
            <p:nvSpPr>
              <p:cNvPr id="1069" name="Google Shape;1069;p74"/>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4"/>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4"/>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2" name="Google Shape;1072;p74"/>
            <p:cNvSpPr/>
            <p:nvPr/>
          </p:nvSpPr>
          <p:spPr>
            <a:xfrm>
              <a:off x="8172312" y="5086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3" name="Google Shape;1073;p74"/>
            <p:cNvGrpSpPr/>
            <p:nvPr/>
          </p:nvGrpSpPr>
          <p:grpSpPr>
            <a:xfrm>
              <a:off x="2383613" y="4572549"/>
              <a:ext cx="524785" cy="125347"/>
              <a:chOff x="1675350" y="4136317"/>
              <a:chExt cx="524785" cy="125347"/>
            </a:xfrm>
          </p:grpSpPr>
          <p:sp>
            <p:nvSpPr>
              <p:cNvPr id="1074" name="Google Shape;1074;p74"/>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4"/>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11">
    <p:spTree>
      <p:nvGrpSpPr>
        <p:cNvPr id="1076" name="Shape 1076"/>
        <p:cNvGrpSpPr/>
        <p:nvPr/>
      </p:nvGrpSpPr>
      <p:grpSpPr>
        <a:xfrm>
          <a:off x="0" y="0"/>
          <a:ext cx="0" cy="0"/>
          <a:chOff x="0" y="0"/>
          <a:chExt cx="0" cy="0"/>
        </a:xfrm>
      </p:grpSpPr>
      <p:sp>
        <p:nvSpPr>
          <p:cNvPr id="1077" name="Google Shape;1077;p75"/>
          <p:cNvSpPr txBox="1"/>
          <p:nvPr>
            <p:ph idx="1" type="subTitle"/>
          </p:nvPr>
        </p:nvSpPr>
        <p:spPr>
          <a:xfrm>
            <a:off x="720000" y="2634776"/>
            <a:ext cx="2965500" cy="13569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1078" name="Google Shape;1078;p75"/>
          <p:cNvSpPr txBox="1"/>
          <p:nvPr>
            <p:ph type="title"/>
          </p:nvPr>
        </p:nvSpPr>
        <p:spPr>
          <a:xfrm>
            <a:off x="720000" y="1394250"/>
            <a:ext cx="2965500" cy="12111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1079" name="Google Shape;1079;p75"/>
          <p:cNvGrpSpPr/>
          <p:nvPr/>
        </p:nvGrpSpPr>
        <p:grpSpPr>
          <a:xfrm>
            <a:off x="4000814" y="264438"/>
            <a:ext cx="4785567" cy="6850600"/>
            <a:chOff x="1552072" y="1022830"/>
            <a:chExt cx="2480340" cy="3550637"/>
          </a:xfrm>
        </p:grpSpPr>
        <p:sp>
          <p:nvSpPr>
            <p:cNvPr id="1080" name="Google Shape;1080;p75"/>
            <p:cNvSpPr/>
            <p:nvPr/>
          </p:nvSpPr>
          <p:spPr>
            <a:xfrm>
              <a:off x="1552072" y="1270695"/>
              <a:ext cx="2041161" cy="3302773"/>
            </a:xfrm>
            <a:custGeom>
              <a:rect b="b" l="l" r="r" t="t"/>
              <a:pathLst>
                <a:path extrusionOk="0" h="105360" w="65114">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5"/>
            <p:cNvSpPr/>
            <p:nvPr/>
          </p:nvSpPr>
          <p:spPr>
            <a:xfrm>
              <a:off x="3232423" y="1022830"/>
              <a:ext cx="799988" cy="912275"/>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75"/>
          <p:cNvGrpSpPr/>
          <p:nvPr/>
        </p:nvGrpSpPr>
        <p:grpSpPr>
          <a:xfrm>
            <a:off x="555587" y="407486"/>
            <a:ext cx="8337626" cy="4328529"/>
            <a:chOff x="575738" y="275868"/>
            <a:chExt cx="8337626" cy="4328529"/>
          </a:xfrm>
        </p:grpSpPr>
        <p:grpSp>
          <p:nvGrpSpPr>
            <p:cNvPr id="1083" name="Google Shape;1083;p75"/>
            <p:cNvGrpSpPr/>
            <p:nvPr/>
          </p:nvGrpSpPr>
          <p:grpSpPr>
            <a:xfrm>
              <a:off x="7934613" y="3373911"/>
              <a:ext cx="978751" cy="226423"/>
              <a:chOff x="4114929" y="104250"/>
              <a:chExt cx="978751" cy="226423"/>
            </a:xfrm>
          </p:grpSpPr>
          <p:sp>
            <p:nvSpPr>
              <p:cNvPr id="1084" name="Google Shape;1084;p75"/>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5"/>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5"/>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75"/>
            <p:cNvGrpSpPr/>
            <p:nvPr/>
          </p:nvGrpSpPr>
          <p:grpSpPr>
            <a:xfrm>
              <a:off x="5489370" y="275868"/>
              <a:ext cx="629895" cy="125228"/>
              <a:chOff x="2358395" y="153510"/>
              <a:chExt cx="629895" cy="125228"/>
            </a:xfrm>
          </p:grpSpPr>
          <p:sp>
            <p:nvSpPr>
              <p:cNvPr id="1088" name="Google Shape;1088;p75"/>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5"/>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75"/>
            <p:cNvSpPr/>
            <p:nvPr/>
          </p:nvSpPr>
          <p:spPr>
            <a:xfrm>
              <a:off x="4320312" y="454176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75"/>
            <p:cNvGrpSpPr/>
            <p:nvPr/>
          </p:nvGrpSpPr>
          <p:grpSpPr>
            <a:xfrm>
              <a:off x="575738" y="548212"/>
              <a:ext cx="524785" cy="125347"/>
              <a:chOff x="1675350" y="3983917"/>
              <a:chExt cx="524785" cy="125347"/>
            </a:xfrm>
          </p:grpSpPr>
          <p:sp>
            <p:nvSpPr>
              <p:cNvPr id="1092" name="Google Shape;1092;p75"/>
              <p:cNvSpPr/>
              <p:nvPr/>
            </p:nvSpPr>
            <p:spPr>
              <a:xfrm>
                <a:off x="1675350" y="40463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5"/>
              <p:cNvSpPr/>
              <p:nvPr/>
            </p:nvSpPr>
            <p:spPr>
              <a:xfrm>
                <a:off x="1821933" y="39839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13">
    <p:spTree>
      <p:nvGrpSpPr>
        <p:cNvPr id="1094" name="Shape 1094"/>
        <p:cNvGrpSpPr/>
        <p:nvPr/>
      </p:nvGrpSpPr>
      <p:grpSpPr>
        <a:xfrm>
          <a:off x="0" y="0"/>
          <a:ext cx="0" cy="0"/>
          <a:chOff x="0" y="0"/>
          <a:chExt cx="0" cy="0"/>
        </a:xfrm>
      </p:grpSpPr>
      <p:sp>
        <p:nvSpPr>
          <p:cNvPr id="1095" name="Google Shape;1095;p76"/>
          <p:cNvSpPr txBox="1"/>
          <p:nvPr>
            <p:ph type="title"/>
          </p:nvPr>
        </p:nvSpPr>
        <p:spPr>
          <a:xfrm>
            <a:off x="4853750" y="1136400"/>
            <a:ext cx="3183900" cy="1809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096" name="Google Shape;1096;p76"/>
          <p:cNvSpPr txBox="1"/>
          <p:nvPr>
            <p:ph idx="1" type="subTitle"/>
          </p:nvPr>
        </p:nvSpPr>
        <p:spPr>
          <a:xfrm>
            <a:off x="4853750" y="2991225"/>
            <a:ext cx="3183900" cy="101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grpSp>
        <p:nvGrpSpPr>
          <p:cNvPr id="1097" name="Google Shape;1097;p76"/>
          <p:cNvGrpSpPr/>
          <p:nvPr/>
        </p:nvGrpSpPr>
        <p:grpSpPr>
          <a:xfrm>
            <a:off x="6784543" y="462241"/>
            <a:ext cx="2103329" cy="4219017"/>
            <a:chOff x="7317943" y="448006"/>
            <a:chExt cx="2103329" cy="4219017"/>
          </a:xfrm>
        </p:grpSpPr>
        <p:grpSp>
          <p:nvGrpSpPr>
            <p:cNvPr id="1098" name="Google Shape;1098;p76"/>
            <p:cNvGrpSpPr/>
            <p:nvPr/>
          </p:nvGrpSpPr>
          <p:grpSpPr>
            <a:xfrm flipH="1">
              <a:off x="7317943" y="448006"/>
              <a:ext cx="792366" cy="183988"/>
              <a:chOff x="6214836" y="4359395"/>
              <a:chExt cx="792366" cy="183988"/>
            </a:xfrm>
          </p:grpSpPr>
          <p:sp>
            <p:nvSpPr>
              <p:cNvPr id="1099" name="Google Shape;1099;p76"/>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6"/>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6"/>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76"/>
            <p:cNvGrpSpPr/>
            <p:nvPr/>
          </p:nvGrpSpPr>
          <p:grpSpPr>
            <a:xfrm flipH="1">
              <a:off x="7399180" y="4541795"/>
              <a:ext cx="629895" cy="125228"/>
              <a:chOff x="2358395" y="153510"/>
              <a:chExt cx="629895" cy="125228"/>
            </a:xfrm>
          </p:grpSpPr>
          <p:sp>
            <p:nvSpPr>
              <p:cNvPr id="1103" name="Google Shape;1103;p76"/>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6"/>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5" name="Google Shape;1105;p76"/>
            <p:cNvSpPr/>
            <p:nvPr/>
          </p:nvSpPr>
          <p:spPr>
            <a:xfrm flipH="1">
              <a:off x="8917880" y="255557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1106" name="Shape 1106"/>
        <p:cNvGrpSpPr/>
        <p:nvPr/>
      </p:nvGrpSpPr>
      <p:grpSpPr>
        <a:xfrm>
          <a:off x="0" y="0"/>
          <a:ext cx="0" cy="0"/>
          <a:chOff x="0" y="0"/>
          <a:chExt cx="0" cy="0"/>
        </a:xfrm>
      </p:grpSpPr>
      <p:sp>
        <p:nvSpPr>
          <p:cNvPr id="1107" name="Google Shape;1107;p77"/>
          <p:cNvSpPr txBox="1"/>
          <p:nvPr>
            <p:ph type="title"/>
          </p:nvPr>
        </p:nvSpPr>
        <p:spPr>
          <a:xfrm>
            <a:off x="720000" y="1376350"/>
            <a:ext cx="2965500" cy="9729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08" name="Google Shape;1108;p77"/>
          <p:cNvGrpSpPr/>
          <p:nvPr/>
        </p:nvGrpSpPr>
        <p:grpSpPr>
          <a:xfrm>
            <a:off x="4934681" y="73823"/>
            <a:ext cx="6422954" cy="4995912"/>
            <a:chOff x="5163281" y="-20473"/>
            <a:chExt cx="6422954" cy="4995912"/>
          </a:xfrm>
        </p:grpSpPr>
        <p:sp>
          <p:nvSpPr>
            <p:cNvPr id="1109" name="Google Shape;1109;p77"/>
            <p:cNvSpPr/>
            <p:nvPr/>
          </p:nvSpPr>
          <p:spPr>
            <a:xfrm>
              <a:off x="5163281" y="-20473"/>
              <a:ext cx="1348477" cy="1537750"/>
            </a:xfrm>
            <a:custGeom>
              <a:rect b="b" l="l" r="r" t="t"/>
              <a:pathLst>
                <a:path extrusionOk="0" h="29102" w="2552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7"/>
            <p:cNvSpPr/>
            <p:nvPr/>
          </p:nvSpPr>
          <p:spPr>
            <a:xfrm>
              <a:off x="6187361" y="321186"/>
              <a:ext cx="5398874" cy="4654253"/>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77"/>
          <p:cNvSpPr txBox="1"/>
          <p:nvPr>
            <p:ph idx="1" type="subTitle"/>
          </p:nvPr>
        </p:nvSpPr>
        <p:spPr>
          <a:xfrm>
            <a:off x="720000" y="2318400"/>
            <a:ext cx="2965500" cy="120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12" name="Google Shape;1112;p77"/>
          <p:cNvSpPr txBox="1"/>
          <p:nvPr/>
        </p:nvSpPr>
        <p:spPr>
          <a:xfrm>
            <a:off x="47950" y="4704350"/>
            <a:ext cx="3401700" cy="40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800">
                <a:solidFill>
                  <a:schemeClr val="dk1"/>
                </a:solidFill>
                <a:latin typeface="Roboto"/>
                <a:ea typeface="Roboto"/>
                <a:cs typeface="Roboto"/>
                <a:sym typeface="Roboto"/>
              </a:rPr>
              <a:t>CREDITS: This presentation template was created by </a:t>
            </a:r>
            <a:r>
              <a:rPr b="1" lang="en" sz="8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800">
                <a:solidFill>
                  <a:schemeClr val="dk1"/>
                </a:solidFill>
                <a:latin typeface="Roboto"/>
                <a:ea typeface="Roboto"/>
                <a:cs typeface="Roboto"/>
                <a:sym typeface="Roboto"/>
              </a:rPr>
              <a:t>, including icons by </a:t>
            </a:r>
            <a:r>
              <a:rPr b="1" lang="en" sz="8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800">
                <a:solidFill>
                  <a:schemeClr val="dk1"/>
                </a:solidFill>
                <a:latin typeface="Roboto"/>
                <a:ea typeface="Roboto"/>
                <a:cs typeface="Roboto"/>
                <a:sym typeface="Roboto"/>
              </a:rPr>
              <a:t>, and infographics &amp; images by </a:t>
            </a:r>
            <a:r>
              <a:rPr b="1" lang="en" sz="800">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b="1" sz="800">
              <a:solidFill>
                <a:schemeClr val="dk1"/>
              </a:solidFill>
              <a:latin typeface="Roboto"/>
              <a:ea typeface="Roboto"/>
              <a:cs typeface="Roboto"/>
              <a:sym typeface="Roboto"/>
            </a:endParaRPr>
          </a:p>
        </p:txBody>
      </p:sp>
      <p:grpSp>
        <p:nvGrpSpPr>
          <p:cNvPr id="1113" name="Google Shape;1113;p77"/>
          <p:cNvGrpSpPr/>
          <p:nvPr/>
        </p:nvGrpSpPr>
        <p:grpSpPr>
          <a:xfrm>
            <a:off x="4087245" y="542056"/>
            <a:ext cx="4805715" cy="3802310"/>
            <a:chOff x="4121688" y="477337"/>
            <a:chExt cx="4805715" cy="3802310"/>
          </a:xfrm>
        </p:grpSpPr>
        <p:grpSp>
          <p:nvGrpSpPr>
            <p:cNvPr id="1114" name="Google Shape;1114;p77"/>
            <p:cNvGrpSpPr/>
            <p:nvPr/>
          </p:nvGrpSpPr>
          <p:grpSpPr>
            <a:xfrm>
              <a:off x="4121688" y="2296637"/>
              <a:ext cx="978751" cy="226423"/>
              <a:chOff x="4114929" y="104250"/>
              <a:chExt cx="978751" cy="226423"/>
            </a:xfrm>
          </p:grpSpPr>
          <p:sp>
            <p:nvSpPr>
              <p:cNvPr id="1115" name="Google Shape;1115;p77"/>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7"/>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7"/>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77"/>
            <p:cNvSpPr/>
            <p:nvPr/>
          </p:nvSpPr>
          <p:spPr>
            <a:xfrm>
              <a:off x="8424012" y="42170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9" name="Google Shape;1119;p77"/>
            <p:cNvGrpSpPr/>
            <p:nvPr/>
          </p:nvGrpSpPr>
          <p:grpSpPr>
            <a:xfrm>
              <a:off x="7235625" y="477337"/>
              <a:ext cx="524785" cy="125347"/>
              <a:chOff x="1675350" y="4136317"/>
              <a:chExt cx="524785" cy="125347"/>
            </a:xfrm>
          </p:grpSpPr>
          <p:sp>
            <p:nvSpPr>
              <p:cNvPr id="1120" name="Google Shape;1120;p77"/>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7"/>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1122" name="Shape 1122"/>
        <p:cNvGrpSpPr/>
        <p:nvPr/>
      </p:nvGrpSpPr>
      <p:grpSpPr>
        <a:xfrm>
          <a:off x="0" y="0"/>
          <a:ext cx="0" cy="0"/>
          <a:chOff x="0" y="0"/>
          <a:chExt cx="0" cy="0"/>
        </a:xfrm>
      </p:grpSpPr>
      <p:grpSp>
        <p:nvGrpSpPr>
          <p:cNvPr id="1123" name="Google Shape;1123;p78"/>
          <p:cNvGrpSpPr/>
          <p:nvPr/>
        </p:nvGrpSpPr>
        <p:grpSpPr>
          <a:xfrm>
            <a:off x="311762" y="448003"/>
            <a:ext cx="8112227" cy="3985318"/>
            <a:chOff x="311762" y="448003"/>
            <a:chExt cx="8112227" cy="3985318"/>
          </a:xfrm>
        </p:grpSpPr>
        <p:grpSp>
          <p:nvGrpSpPr>
            <p:cNvPr id="1124" name="Google Shape;1124;p78"/>
            <p:cNvGrpSpPr/>
            <p:nvPr/>
          </p:nvGrpSpPr>
          <p:grpSpPr>
            <a:xfrm>
              <a:off x="7445238" y="4073436"/>
              <a:ext cx="978751" cy="226423"/>
              <a:chOff x="4114929" y="104250"/>
              <a:chExt cx="978751" cy="226423"/>
            </a:xfrm>
          </p:grpSpPr>
          <p:sp>
            <p:nvSpPr>
              <p:cNvPr id="1125" name="Google Shape;1125;p78"/>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8"/>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8"/>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78"/>
            <p:cNvGrpSpPr/>
            <p:nvPr/>
          </p:nvGrpSpPr>
          <p:grpSpPr>
            <a:xfrm>
              <a:off x="7174724" y="448003"/>
              <a:ext cx="792366" cy="183988"/>
              <a:chOff x="6214836" y="4359395"/>
              <a:chExt cx="792366" cy="183988"/>
            </a:xfrm>
          </p:grpSpPr>
          <p:sp>
            <p:nvSpPr>
              <p:cNvPr id="1129" name="Google Shape;1129;p78"/>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8"/>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8"/>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78"/>
            <p:cNvSpPr/>
            <p:nvPr/>
          </p:nvSpPr>
          <p:spPr>
            <a:xfrm>
              <a:off x="311762" y="4370687"/>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78"/>
          <p:cNvSpPr txBox="1"/>
          <p:nvPr>
            <p:ph type="title"/>
          </p:nvPr>
        </p:nvSpPr>
        <p:spPr>
          <a:xfrm>
            <a:off x="4572000" y="3368225"/>
            <a:ext cx="3539400" cy="4023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800">
                <a:latin typeface="Roboto"/>
                <a:ea typeface="Roboto"/>
                <a:cs typeface="Roboto"/>
                <a:sym typeface="Roboto"/>
              </a:defRPr>
            </a:lvl1pPr>
            <a:lvl2pPr lvl="1" rtl="0">
              <a:spcBef>
                <a:spcPts val="0"/>
              </a:spcBef>
              <a:spcAft>
                <a:spcPts val="0"/>
              </a:spcAft>
              <a:buNone/>
              <a:defRPr b="0" sz="1800">
                <a:latin typeface="Roboto"/>
                <a:ea typeface="Roboto"/>
                <a:cs typeface="Roboto"/>
                <a:sym typeface="Roboto"/>
              </a:defRPr>
            </a:lvl2pPr>
            <a:lvl3pPr lvl="2" rtl="0">
              <a:spcBef>
                <a:spcPts val="0"/>
              </a:spcBef>
              <a:spcAft>
                <a:spcPts val="0"/>
              </a:spcAft>
              <a:buNone/>
              <a:defRPr b="0" sz="1800">
                <a:latin typeface="Roboto"/>
                <a:ea typeface="Roboto"/>
                <a:cs typeface="Roboto"/>
                <a:sym typeface="Roboto"/>
              </a:defRPr>
            </a:lvl3pPr>
            <a:lvl4pPr lvl="3" rtl="0">
              <a:spcBef>
                <a:spcPts val="0"/>
              </a:spcBef>
              <a:spcAft>
                <a:spcPts val="0"/>
              </a:spcAft>
              <a:buNone/>
              <a:defRPr b="0" sz="1800">
                <a:latin typeface="Roboto"/>
                <a:ea typeface="Roboto"/>
                <a:cs typeface="Roboto"/>
                <a:sym typeface="Roboto"/>
              </a:defRPr>
            </a:lvl4pPr>
            <a:lvl5pPr lvl="4" rtl="0">
              <a:spcBef>
                <a:spcPts val="0"/>
              </a:spcBef>
              <a:spcAft>
                <a:spcPts val="0"/>
              </a:spcAft>
              <a:buNone/>
              <a:defRPr b="0" sz="1800">
                <a:latin typeface="Roboto"/>
                <a:ea typeface="Roboto"/>
                <a:cs typeface="Roboto"/>
                <a:sym typeface="Roboto"/>
              </a:defRPr>
            </a:lvl5pPr>
            <a:lvl6pPr lvl="5" rtl="0">
              <a:spcBef>
                <a:spcPts val="0"/>
              </a:spcBef>
              <a:spcAft>
                <a:spcPts val="0"/>
              </a:spcAft>
              <a:buNone/>
              <a:defRPr b="0" sz="1800">
                <a:latin typeface="Roboto"/>
                <a:ea typeface="Roboto"/>
                <a:cs typeface="Roboto"/>
                <a:sym typeface="Roboto"/>
              </a:defRPr>
            </a:lvl6pPr>
            <a:lvl7pPr lvl="6" rtl="0">
              <a:spcBef>
                <a:spcPts val="0"/>
              </a:spcBef>
              <a:spcAft>
                <a:spcPts val="0"/>
              </a:spcAft>
              <a:buNone/>
              <a:defRPr b="0" sz="1800">
                <a:latin typeface="Roboto"/>
                <a:ea typeface="Roboto"/>
                <a:cs typeface="Roboto"/>
                <a:sym typeface="Roboto"/>
              </a:defRPr>
            </a:lvl7pPr>
            <a:lvl8pPr lvl="7" rtl="0">
              <a:spcBef>
                <a:spcPts val="0"/>
              </a:spcBef>
              <a:spcAft>
                <a:spcPts val="0"/>
              </a:spcAft>
              <a:buNone/>
              <a:defRPr b="0" sz="1800">
                <a:latin typeface="Roboto"/>
                <a:ea typeface="Roboto"/>
                <a:cs typeface="Roboto"/>
                <a:sym typeface="Roboto"/>
              </a:defRPr>
            </a:lvl8pPr>
            <a:lvl9pPr lvl="8" rtl="0">
              <a:spcBef>
                <a:spcPts val="0"/>
              </a:spcBef>
              <a:spcAft>
                <a:spcPts val="0"/>
              </a:spcAft>
              <a:buNone/>
              <a:defRPr b="0" sz="1800">
                <a:latin typeface="Roboto"/>
                <a:ea typeface="Roboto"/>
                <a:cs typeface="Roboto"/>
                <a:sym typeface="Roboto"/>
              </a:defRPr>
            </a:lvl9pPr>
          </a:lstStyle>
          <a:p/>
        </p:txBody>
      </p:sp>
      <p:sp>
        <p:nvSpPr>
          <p:cNvPr id="1134" name="Google Shape;1134;p78"/>
          <p:cNvSpPr txBox="1"/>
          <p:nvPr>
            <p:ph idx="1" type="subTitle"/>
          </p:nvPr>
        </p:nvSpPr>
        <p:spPr>
          <a:xfrm>
            <a:off x="4572000" y="1316400"/>
            <a:ext cx="3539400" cy="1985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400">
                <a:latin typeface="Oswald"/>
                <a:ea typeface="Oswald"/>
                <a:cs typeface="Oswald"/>
                <a:sym typeface="Oswald"/>
              </a:defRPr>
            </a:lvl1pPr>
            <a:lvl2pPr lvl="1" rtl="0">
              <a:spcBef>
                <a:spcPts val="1600"/>
              </a:spcBef>
              <a:spcAft>
                <a:spcPts val="0"/>
              </a:spcAft>
              <a:buNone/>
              <a:defRPr b="1">
                <a:latin typeface="Oswald"/>
                <a:ea typeface="Oswald"/>
                <a:cs typeface="Oswald"/>
                <a:sym typeface="Oswald"/>
              </a:defRPr>
            </a:lvl2pPr>
            <a:lvl3pPr lvl="2" rtl="0">
              <a:spcBef>
                <a:spcPts val="1600"/>
              </a:spcBef>
              <a:spcAft>
                <a:spcPts val="0"/>
              </a:spcAft>
              <a:buNone/>
              <a:defRPr b="1">
                <a:latin typeface="Oswald"/>
                <a:ea typeface="Oswald"/>
                <a:cs typeface="Oswald"/>
                <a:sym typeface="Oswald"/>
              </a:defRPr>
            </a:lvl3pPr>
            <a:lvl4pPr lvl="3" rtl="0">
              <a:spcBef>
                <a:spcPts val="1600"/>
              </a:spcBef>
              <a:spcAft>
                <a:spcPts val="0"/>
              </a:spcAft>
              <a:buNone/>
              <a:defRPr b="1">
                <a:latin typeface="Oswald"/>
                <a:ea typeface="Oswald"/>
                <a:cs typeface="Oswald"/>
                <a:sym typeface="Oswald"/>
              </a:defRPr>
            </a:lvl4pPr>
            <a:lvl5pPr lvl="4" rtl="0">
              <a:spcBef>
                <a:spcPts val="1600"/>
              </a:spcBef>
              <a:spcAft>
                <a:spcPts val="0"/>
              </a:spcAft>
              <a:buNone/>
              <a:defRPr b="1">
                <a:latin typeface="Oswald"/>
                <a:ea typeface="Oswald"/>
                <a:cs typeface="Oswald"/>
                <a:sym typeface="Oswald"/>
              </a:defRPr>
            </a:lvl5pPr>
            <a:lvl6pPr lvl="5" rtl="0">
              <a:spcBef>
                <a:spcPts val="1600"/>
              </a:spcBef>
              <a:spcAft>
                <a:spcPts val="0"/>
              </a:spcAft>
              <a:buNone/>
              <a:defRPr b="1">
                <a:latin typeface="Oswald"/>
                <a:ea typeface="Oswald"/>
                <a:cs typeface="Oswald"/>
                <a:sym typeface="Oswald"/>
              </a:defRPr>
            </a:lvl6pPr>
            <a:lvl7pPr lvl="6" rtl="0">
              <a:spcBef>
                <a:spcPts val="1600"/>
              </a:spcBef>
              <a:spcAft>
                <a:spcPts val="0"/>
              </a:spcAft>
              <a:buNone/>
              <a:defRPr b="1">
                <a:latin typeface="Oswald"/>
                <a:ea typeface="Oswald"/>
                <a:cs typeface="Oswald"/>
                <a:sym typeface="Oswald"/>
              </a:defRPr>
            </a:lvl7pPr>
            <a:lvl8pPr lvl="7" rtl="0">
              <a:spcBef>
                <a:spcPts val="1600"/>
              </a:spcBef>
              <a:spcAft>
                <a:spcPts val="0"/>
              </a:spcAft>
              <a:buNone/>
              <a:defRPr b="1">
                <a:latin typeface="Oswald"/>
                <a:ea typeface="Oswald"/>
                <a:cs typeface="Oswald"/>
                <a:sym typeface="Oswald"/>
              </a:defRPr>
            </a:lvl8pPr>
            <a:lvl9pPr lvl="8" rtl="0">
              <a:spcBef>
                <a:spcPts val="1600"/>
              </a:spcBef>
              <a:spcAft>
                <a:spcPts val="1600"/>
              </a:spcAft>
              <a:buNone/>
              <a:defRPr b="1">
                <a:latin typeface="Oswald"/>
                <a:ea typeface="Oswald"/>
                <a:cs typeface="Oswald"/>
                <a:sym typeface="Oswald"/>
              </a:defRPr>
            </a:lvl9pPr>
          </a:lstStyle>
          <a:p/>
        </p:txBody>
      </p:sp>
      <p:sp>
        <p:nvSpPr>
          <p:cNvPr id="1135" name="Google Shape;1135;p78"/>
          <p:cNvSpPr/>
          <p:nvPr/>
        </p:nvSpPr>
        <p:spPr>
          <a:xfrm>
            <a:off x="-4339674" y="-1547955"/>
            <a:ext cx="9557611" cy="8239410"/>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_1">
    <p:spTree>
      <p:nvGrpSpPr>
        <p:cNvPr id="1136" name="Shape 1136"/>
        <p:cNvGrpSpPr/>
        <p:nvPr/>
      </p:nvGrpSpPr>
      <p:grpSpPr>
        <a:xfrm>
          <a:off x="0" y="0"/>
          <a:ext cx="0" cy="0"/>
          <a:chOff x="0" y="0"/>
          <a:chExt cx="0" cy="0"/>
        </a:xfrm>
      </p:grpSpPr>
      <p:sp>
        <p:nvSpPr>
          <p:cNvPr id="1137" name="Google Shape;1137;p79"/>
          <p:cNvSpPr txBox="1"/>
          <p:nvPr>
            <p:ph hasCustomPrompt="1" type="title"/>
          </p:nvPr>
        </p:nvSpPr>
        <p:spPr>
          <a:xfrm>
            <a:off x="2207937" y="1892250"/>
            <a:ext cx="885900" cy="650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38" name="Google Shape;1138;p79"/>
          <p:cNvSpPr txBox="1"/>
          <p:nvPr>
            <p:ph idx="1" type="subTitle"/>
          </p:nvPr>
        </p:nvSpPr>
        <p:spPr>
          <a:xfrm>
            <a:off x="1393887" y="2881725"/>
            <a:ext cx="2514000" cy="34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b="1" sz="2000">
                <a:latin typeface="Oswald"/>
                <a:ea typeface="Oswald"/>
                <a:cs typeface="Oswald"/>
                <a:sym typeface="Oswald"/>
              </a:defRPr>
            </a:lvl1pPr>
            <a:lvl2pPr lvl="1" rtl="0" algn="ctr">
              <a:spcBef>
                <a:spcPts val="0"/>
              </a:spcBef>
              <a:spcAft>
                <a:spcPts val="0"/>
              </a:spcAft>
              <a:buNone/>
              <a:defRPr b="1" sz="2000">
                <a:latin typeface="Oswald"/>
                <a:ea typeface="Oswald"/>
                <a:cs typeface="Oswald"/>
                <a:sym typeface="Oswald"/>
              </a:defRPr>
            </a:lvl2pPr>
            <a:lvl3pPr lvl="2" rtl="0" algn="ctr">
              <a:spcBef>
                <a:spcPts val="0"/>
              </a:spcBef>
              <a:spcAft>
                <a:spcPts val="0"/>
              </a:spcAft>
              <a:buNone/>
              <a:defRPr b="1" sz="2000">
                <a:latin typeface="Oswald"/>
                <a:ea typeface="Oswald"/>
                <a:cs typeface="Oswald"/>
                <a:sym typeface="Oswald"/>
              </a:defRPr>
            </a:lvl3pPr>
            <a:lvl4pPr lvl="3" rtl="0" algn="ctr">
              <a:spcBef>
                <a:spcPts val="0"/>
              </a:spcBef>
              <a:spcAft>
                <a:spcPts val="0"/>
              </a:spcAft>
              <a:buNone/>
              <a:defRPr b="1" sz="2000">
                <a:latin typeface="Oswald"/>
                <a:ea typeface="Oswald"/>
                <a:cs typeface="Oswald"/>
                <a:sym typeface="Oswald"/>
              </a:defRPr>
            </a:lvl4pPr>
            <a:lvl5pPr lvl="4" rtl="0" algn="ctr">
              <a:spcBef>
                <a:spcPts val="0"/>
              </a:spcBef>
              <a:spcAft>
                <a:spcPts val="0"/>
              </a:spcAft>
              <a:buNone/>
              <a:defRPr b="1" sz="2000">
                <a:latin typeface="Oswald"/>
                <a:ea typeface="Oswald"/>
                <a:cs typeface="Oswald"/>
                <a:sym typeface="Oswald"/>
              </a:defRPr>
            </a:lvl5pPr>
            <a:lvl6pPr lvl="5" rtl="0" algn="ctr">
              <a:spcBef>
                <a:spcPts val="0"/>
              </a:spcBef>
              <a:spcAft>
                <a:spcPts val="0"/>
              </a:spcAft>
              <a:buNone/>
              <a:defRPr b="1" sz="2000">
                <a:latin typeface="Oswald"/>
                <a:ea typeface="Oswald"/>
                <a:cs typeface="Oswald"/>
                <a:sym typeface="Oswald"/>
              </a:defRPr>
            </a:lvl6pPr>
            <a:lvl7pPr lvl="6" rtl="0" algn="ctr">
              <a:spcBef>
                <a:spcPts val="0"/>
              </a:spcBef>
              <a:spcAft>
                <a:spcPts val="0"/>
              </a:spcAft>
              <a:buNone/>
              <a:defRPr b="1" sz="2000">
                <a:latin typeface="Oswald"/>
                <a:ea typeface="Oswald"/>
                <a:cs typeface="Oswald"/>
                <a:sym typeface="Oswald"/>
              </a:defRPr>
            </a:lvl7pPr>
            <a:lvl8pPr lvl="7" rtl="0" algn="ctr">
              <a:spcBef>
                <a:spcPts val="0"/>
              </a:spcBef>
              <a:spcAft>
                <a:spcPts val="0"/>
              </a:spcAft>
              <a:buNone/>
              <a:defRPr b="1" sz="2000">
                <a:latin typeface="Oswald"/>
                <a:ea typeface="Oswald"/>
                <a:cs typeface="Oswald"/>
                <a:sym typeface="Oswald"/>
              </a:defRPr>
            </a:lvl8pPr>
            <a:lvl9pPr lvl="8" rtl="0" algn="ctr">
              <a:spcBef>
                <a:spcPts val="0"/>
              </a:spcBef>
              <a:spcAft>
                <a:spcPts val="0"/>
              </a:spcAft>
              <a:buNone/>
              <a:defRPr b="1" sz="2000">
                <a:latin typeface="Oswald"/>
                <a:ea typeface="Oswald"/>
                <a:cs typeface="Oswald"/>
                <a:sym typeface="Oswald"/>
              </a:defRPr>
            </a:lvl9pPr>
          </a:lstStyle>
          <a:p/>
        </p:txBody>
      </p:sp>
      <p:sp>
        <p:nvSpPr>
          <p:cNvPr id="1139" name="Google Shape;1139;p79"/>
          <p:cNvSpPr txBox="1"/>
          <p:nvPr>
            <p:ph idx="2" type="subTitle"/>
          </p:nvPr>
        </p:nvSpPr>
        <p:spPr>
          <a:xfrm>
            <a:off x="1393887" y="3177600"/>
            <a:ext cx="2514000" cy="1418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sp>
        <p:nvSpPr>
          <p:cNvPr id="1140" name="Google Shape;1140;p79"/>
          <p:cNvSpPr txBox="1"/>
          <p:nvPr>
            <p:ph idx="3" type="title"/>
          </p:nvPr>
        </p:nvSpPr>
        <p:spPr>
          <a:xfrm>
            <a:off x="720000" y="387600"/>
            <a:ext cx="7704000" cy="6126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1141" name="Google Shape;1141;p79"/>
          <p:cNvSpPr txBox="1"/>
          <p:nvPr>
            <p:ph hasCustomPrompt="1" idx="4" type="title"/>
          </p:nvPr>
        </p:nvSpPr>
        <p:spPr>
          <a:xfrm>
            <a:off x="6055062" y="1892250"/>
            <a:ext cx="885900" cy="650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42" name="Google Shape;1142;p79"/>
          <p:cNvSpPr txBox="1"/>
          <p:nvPr>
            <p:ph idx="5" type="subTitle"/>
          </p:nvPr>
        </p:nvSpPr>
        <p:spPr>
          <a:xfrm>
            <a:off x="5241012" y="2881725"/>
            <a:ext cx="2514000" cy="34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None/>
              <a:defRPr b="1" sz="2000">
                <a:latin typeface="Oswald"/>
                <a:ea typeface="Oswald"/>
                <a:cs typeface="Oswald"/>
                <a:sym typeface="Oswald"/>
              </a:defRPr>
            </a:lvl1pPr>
            <a:lvl2pPr lvl="1" rtl="0" algn="ctr">
              <a:spcBef>
                <a:spcPts val="0"/>
              </a:spcBef>
              <a:spcAft>
                <a:spcPts val="0"/>
              </a:spcAft>
              <a:buNone/>
              <a:defRPr b="1" sz="2000">
                <a:latin typeface="Oswald"/>
                <a:ea typeface="Oswald"/>
                <a:cs typeface="Oswald"/>
                <a:sym typeface="Oswald"/>
              </a:defRPr>
            </a:lvl2pPr>
            <a:lvl3pPr lvl="2" rtl="0" algn="ctr">
              <a:spcBef>
                <a:spcPts val="0"/>
              </a:spcBef>
              <a:spcAft>
                <a:spcPts val="0"/>
              </a:spcAft>
              <a:buNone/>
              <a:defRPr b="1" sz="2000">
                <a:latin typeface="Oswald"/>
                <a:ea typeface="Oswald"/>
                <a:cs typeface="Oswald"/>
                <a:sym typeface="Oswald"/>
              </a:defRPr>
            </a:lvl3pPr>
            <a:lvl4pPr lvl="3" rtl="0" algn="ctr">
              <a:spcBef>
                <a:spcPts val="0"/>
              </a:spcBef>
              <a:spcAft>
                <a:spcPts val="0"/>
              </a:spcAft>
              <a:buNone/>
              <a:defRPr b="1" sz="2000">
                <a:latin typeface="Oswald"/>
                <a:ea typeface="Oswald"/>
                <a:cs typeface="Oswald"/>
                <a:sym typeface="Oswald"/>
              </a:defRPr>
            </a:lvl4pPr>
            <a:lvl5pPr lvl="4" rtl="0" algn="ctr">
              <a:spcBef>
                <a:spcPts val="0"/>
              </a:spcBef>
              <a:spcAft>
                <a:spcPts val="0"/>
              </a:spcAft>
              <a:buNone/>
              <a:defRPr b="1" sz="2000">
                <a:latin typeface="Oswald"/>
                <a:ea typeface="Oswald"/>
                <a:cs typeface="Oswald"/>
                <a:sym typeface="Oswald"/>
              </a:defRPr>
            </a:lvl5pPr>
            <a:lvl6pPr lvl="5" rtl="0" algn="ctr">
              <a:spcBef>
                <a:spcPts val="0"/>
              </a:spcBef>
              <a:spcAft>
                <a:spcPts val="0"/>
              </a:spcAft>
              <a:buNone/>
              <a:defRPr b="1" sz="2000">
                <a:latin typeface="Oswald"/>
                <a:ea typeface="Oswald"/>
                <a:cs typeface="Oswald"/>
                <a:sym typeface="Oswald"/>
              </a:defRPr>
            </a:lvl6pPr>
            <a:lvl7pPr lvl="6" rtl="0" algn="ctr">
              <a:spcBef>
                <a:spcPts val="0"/>
              </a:spcBef>
              <a:spcAft>
                <a:spcPts val="0"/>
              </a:spcAft>
              <a:buNone/>
              <a:defRPr b="1" sz="2000">
                <a:latin typeface="Oswald"/>
                <a:ea typeface="Oswald"/>
                <a:cs typeface="Oswald"/>
                <a:sym typeface="Oswald"/>
              </a:defRPr>
            </a:lvl7pPr>
            <a:lvl8pPr lvl="7" rtl="0" algn="ctr">
              <a:spcBef>
                <a:spcPts val="0"/>
              </a:spcBef>
              <a:spcAft>
                <a:spcPts val="0"/>
              </a:spcAft>
              <a:buNone/>
              <a:defRPr b="1" sz="2000">
                <a:latin typeface="Oswald"/>
                <a:ea typeface="Oswald"/>
                <a:cs typeface="Oswald"/>
                <a:sym typeface="Oswald"/>
              </a:defRPr>
            </a:lvl8pPr>
            <a:lvl9pPr lvl="8" rtl="0" algn="ctr">
              <a:spcBef>
                <a:spcPts val="0"/>
              </a:spcBef>
              <a:spcAft>
                <a:spcPts val="0"/>
              </a:spcAft>
              <a:buNone/>
              <a:defRPr b="1" sz="2000">
                <a:latin typeface="Oswald"/>
                <a:ea typeface="Oswald"/>
                <a:cs typeface="Oswald"/>
                <a:sym typeface="Oswald"/>
              </a:defRPr>
            </a:lvl9pPr>
          </a:lstStyle>
          <a:p/>
        </p:txBody>
      </p:sp>
      <p:sp>
        <p:nvSpPr>
          <p:cNvPr id="1143" name="Google Shape;1143;p79"/>
          <p:cNvSpPr txBox="1"/>
          <p:nvPr>
            <p:ph idx="6" type="subTitle"/>
          </p:nvPr>
        </p:nvSpPr>
        <p:spPr>
          <a:xfrm>
            <a:off x="5241012" y="3177600"/>
            <a:ext cx="2514000" cy="1418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600"/>
              </a:spcBef>
              <a:spcAft>
                <a:spcPts val="0"/>
              </a:spcAft>
              <a:buNone/>
              <a:defRPr sz="1600"/>
            </a:lvl2pPr>
            <a:lvl3pPr lvl="2" rtl="0" algn="ctr">
              <a:spcBef>
                <a:spcPts val="1600"/>
              </a:spcBef>
              <a:spcAft>
                <a:spcPts val="0"/>
              </a:spcAft>
              <a:buNone/>
              <a:defRPr sz="1600"/>
            </a:lvl3pPr>
            <a:lvl4pPr lvl="3" rtl="0" algn="ctr">
              <a:spcBef>
                <a:spcPts val="1600"/>
              </a:spcBef>
              <a:spcAft>
                <a:spcPts val="0"/>
              </a:spcAft>
              <a:buNone/>
              <a:defRPr sz="1600"/>
            </a:lvl4pPr>
            <a:lvl5pPr lvl="4" rtl="0" algn="ctr">
              <a:spcBef>
                <a:spcPts val="1600"/>
              </a:spcBef>
              <a:spcAft>
                <a:spcPts val="0"/>
              </a:spcAft>
              <a:buNone/>
              <a:defRPr sz="1600"/>
            </a:lvl5pPr>
            <a:lvl6pPr lvl="5" rtl="0" algn="ctr">
              <a:spcBef>
                <a:spcPts val="1600"/>
              </a:spcBef>
              <a:spcAft>
                <a:spcPts val="0"/>
              </a:spcAft>
              <a:buNone/>
              <a:defRPr sz="1600"/>
            </a:lvl6pPr>
            <a:lvl7pPr lvl="6" rtl="0" algn="ctr">
              <a:spcBef>
                <a:spcPts val="1600"/>
              </a:spcBef>
              <a:spcAft>
                <a:spcPts val="0"/>
              </a:spcAft>
              <a:buNone/>
              <a:defRPr sz="1600"/>
            </a:lvl7pPr>
            <a:lvl8pPr lvl="7" rtl="0" algn="ctr">
              <a:spcBef>
                <a:spcPts val="1600"/>
              </a:spcBef>
              <a:spcAft>
                <a:spcPts val="0"/>
              </a:spcAft>
              <a:buNone/>
              <a:defRPr sz="1600"/>
            </a:lvl8pPr>
            <a:lvl9pPr lvl="8" rtl="0" algn="ctr">
              <a:spcBef>
                <a:spcPts val="1600"/>
              </a:spcBef>
              <a:spcAft>
                <a:spcPts val="1600"/>
              </a:spcAft>
              <a:buNone/>
              <a:defRPr sz="1600"/>
            </a:lvl9pPr>
          </a:lstStyle>
          <a:p/>
        </p:txBody>
      </p:sp>
      <p:grpSp>
        <p:nvGrpSpPr>
          <p:cNvPr id="1144" name="Google Shape;1144;p79"/>
          <p:cNvGrpSpPr/>
          <p:nvPr/>
        </p:nvGrpSpPr>
        <p:grpSpPr>
          <a:xfrm>
            <a:off x="250105" y="341908"/>
            <a:ext cx="8643790" cy="4459684"/>
            <a:chOff x="269574" y="207337"/>
            <a:chExt cx="8643790" cy="4459684"/>
          </a:xfrm>
        </p:grpSpPr>
        <p:grpSp>
          <p:nvGrpSpPr>
            <p:cNvPr id="1145" name="Google Shape;1145;p79"/>
            <p:cNvGrpSpPr/>
            <p:nvPr/>
          </p:nvGrpSpPr>
          <p:grpSpPr>
            <a:xfrm>
              <a:off x="7934613" y="1344048"/>
              <a:ext cx="978751" cy="226423"/>
              <a:chOff x="4114929" y="104250"/>
              <a:chExt cx="978751" cy="226423"/>
            </a:xfrm>
          </p:grpSpPr>
          <p:sp>
            <p:nvSpPr>
              <p:cNvPr id="1146" name="Google Shape;1146;p79"/>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9"/>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9"/>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79"/>
            <p:cNvGrpSpPr/>
            <p:nvPr/>
          </p:nvGrpSpPr>
          <p:grpSpPr>
            <a:xfrm>
              <a:off x="269574" y="3794653"/>
              <a:ext cx="792366" cy="183988"/>
              <a:chOff x="6214836" y="4359395"/>
              <a:chExt cx="792366" cy="183988"/>
            </a:xfrm>
          </p:grpSpPr>
          <p:sp>
            <p:nvSpPr>
              <p:cNvPr id="1150" name="Google Shape;1150;p79"/>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9"/>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9"/>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79"/>
            <p:cNvGrpSpPr/>
            <p:nvPr/>
          </p:nvGrpSpPr>
          <p:grpSpPr>
            <a:xfrm>
              <a:off x="8109045" y="4541793"/>
              <a:ext cx="629895" cy="125228"/>
              <a:chOff x="2358395" y="153510"/>
              <a:chExt cx="629895" cy="125228"/>
            </a:xfrm>
          </p:grpSpPr>
          <p:sp>
            <p:nvSpPr>
              <p:cNvPr id="1154" name="Google Shape;1154;p79"/>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9"/>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79"/>
            <p:cNvSpPr/>
            <p:nvPr/>
          </p:nvSpPr>
          <p:spPr>
            <a:xfrm>
              <a:off x="890487" y="2128212"/>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7" name="Google Shape;1157;p79"/>
            <p:cNvGrpSpPr/>
            <p:nvPr/>
          </p:nvGrpSpPr>
          <p:grpSpPr>
            <a:xfrm>
              <a:off x="7562250" y="207337"/>
              <a:ext cx="524785" cy="125347"/>
              <a:chOff x="1675350" y="4136317"/>
              <a:chExt cx="524785" cy="125347"/>
            </a:xfrm>
          </p:grpSpPr>
          <p:sp>
            <p:nvSpPr>
              <p:cNvPr id="1158" name="Google Shape;1158;p79"/>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9"/>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7">
    <p:spTree>
      <p:nvGrpSpPr>
        <p:cNvPr id="1160" name="Shape 1160"/>
        <p:cNvGrpSpPr/>
        <p:nvPr/>
      </p:nvGrpSpPr>
      <p:grpSpPr>
        <a:xfrm>
          <a:off x="0" y="0"/>
          <a:ext cx="0" cy="0"/>
          <a:chOff x="0" y="0"/>
          <a:chExt cx="0" cy="0"/>
        </a:xfrm>
      </p:grpSpPr>
      <p:sp>
        <p:nvSpPr>
          <p:cNvPr id="1161" name="Google Shape;1161;p80"/>
          <p:cNvSpPr txBox="1"/>
          <p:nvPr>
            <p:ph idx="1" type="subTitle"/>
          </p:nvPr>
        </p:nvSpPr>
        <p:spPr>
          <a:xfrm>
            <a:off x="7705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162" name="Google Shape;1162;p80"/>
          <p:cNvSpPr txBox="1"/>
          <p:nvPr>
            <p:ph idx="2" type="subTitle"/>
          </p:nvPr>
        </p:nvSpPr>
        <p:spPr>
          <a:xfrm>
            <a:off x="7705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63" name="Google Shape;1163;p80"/>
          <p:cNvSpPr txBox="1"/>
          <p:nvPr>
            <p:ph idx="3" type="subTitle"/>
          </p:nvPr>
        </p:nvSpPr>
        <p:spPr>
          <a:xfrm>
            <a:off x="34813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164" name="Google Shape;1164;p80"/>
          <p:cNvSpPr txBox="1"/>
          <p:nvPr>
            <p:ph idx="4" type="subTitle"/>
          </p:nvPr>
        </p:nvSpPr>
        <p:spPr>
          <a:xfrm>
            <a:off x="34813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65" name="Google Shape;1165;p80"/>
          <p:cNvSpPr txBox="1"/>
          <p:nvPr>
            <p:ph idx="5" type="subTitle"/>
          </p:nvPr>
        </p:nvSpPr>
        <p:spPr>
          <a:xfrm>
            <a:off x="6192150" y="3120436"/>
            <a:ext cx="2181300" cy="371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166" name="Google Shape;1166;p80"/>
          <p:cNvSpPr txBox="1"/>
          <p:nvPr>
            <p:ph idx="6" type="subTitle"/>
          </p:nvPr>
        </p:nvSpPr>
        <p:spPr>
          <a:xfrm>
            <a:off x="6192150" y="3491887"/>
            <a:ext cx="2181300" cy="677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67" name="Google Shape;1167;p80"/>
          <p:cNvSpPr txBox="1"/>
          <p:nvPr>
            <p:ph idx="7" type="subTitle"/>
          </p:nvPr>
        </p:nvSpPr>
        <p:spPr>
          <a:xfrm>
            <a:off x="21259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168" name="Google Shape;1168;p80"/>
          <p:cNvSpPr txBox="1"/>
          <p:nvPr>
            <p:ph idx="8" type="subTitle"/>
          </p:nvPr>
        </p:nvSpPr>
        <p:spPr>
          <a:xfrm>
            <a:off x="21259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69" name="Google Shape;1169;p80"/>
          <p:cNvSpPr txBox="1"/>
          <p:nvPr>
            <p:ph idx="9" type="subTitle"/>
          </p:nvPr>
        </p:nvSpPr>
        <p:spPr>
          <a:xfrm>
            <a:off x="4836750" y="1933528"/>
            <a:ext cx="2181300" cy="3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1" sz="2000">
                <a:latin typeface="Oswald"/>
                <a:ea typeface="Oswald"/>
                <a:cs typeface="Oswald"/>
                <a:sym typeface="Oswald"/>
              </a:defRPr>
            </a:lvl1pPr>
            <a:lvl2pPr lvl="1" rtl="0">
              <a:lnSpc>
                <a:spcPct val="100000"/>
              </a:lnSpc>
              <a:spcBef>
                <a:spcPts val="0"/>
              </a:spcBef>
              <a:spcAft>
                <a:spcPts val="0"/>
              </a:spcAft>
              <a:buNone/>
              <a:defRPr b="1" sz="2000">
                <a:latin typeface="Oswald"/>
                <a:ea typeface="Oswald"/>
                <a:cs typeface="Oswald"/>
                <a:sym typeface="Oswald"/>
              </a:defRPr>
            </a:lvl2pPr>
            <a:lvl3pPr lvl="2" rtl="0">
              <a:lnSpc>
                <a:spcPct val="100000"/>
              </a:lnSpc>
              <a:spcBef>
                <a:spcPts val="0"/>
              </a:spcBef>
              <a:spcAft>
                <a:spcPts val="0"/>
              </a:spcAft>
              <a:buNone/>
              <a:defRPr b="1" sz="2000">
                <a:latin typeface="Oswald"/>
                <a:ea typeface="Oswald"/>
                <a:cs typeface="Oswald"/>
                <a:sym typeface="Oswald"/>
              </a:defRPr>
            </a:lvl3pPr>
            <a:lvl4pPr lvl="3" rtl="0">
              <a:lnSpc>
                <a:spcPct val="100000"/>
              </a:lnSpc>
              <a:spcBef>
                <a:spcPts val="0"/>
              </a:spcBef>
              <a:spcAft>
                <a:spcPts val="0"/>
              </a:spcAft>
              <a:buNone/>
              <a:defRPr b="1" sz="2000">
                <a:latin typeface="Oswald"/>
                <a:ea typeface="Oswald"/>
                <a:cs typeface="Oswald"/>
                <a:sym typeface="Oswald"/>
              </a:defRPr>
            </a:lvl4pPr>
            <a:lvl5pPr lvl="4" rtl="0">
              <a:lnSpc>
                <a:spcPct val="100000"/>
              </a:lnSpc>
              <a:spcBef>
                <a:spcPts val="0"/>
              </a:spcBef>
              <a:spcAft>
                <a:spcPts val="0"/>
              </a:spcAft>
              <a:buNone/>
              <a:defRPr b="1" sz="2000">
                <a:latin typeface="Oswald"/>
                <a:ea typeface="Oswald"/>
                <a:cs typeface="Oswald"/>
                <a:sym typeface="Oswald"/>
              </a:defRPr>
            </a:lvl5pPr>
            <a:lvl6pPr lvl="5" rtl="0">
              <a:lnSpc>
                <a:spcPct val="100000"/>
              </a:lnSpc>
              <a:spcBef>
                <a:spcPts val="0"/>
              </a:spcBef>
              <a:spcAft>
                <a:spcPts val="0"/>
              </a:spcAft>
              <a:buNone/>
              <a:defRPr b="1" sz="2000">
                <a:latin typeface="Oswald"/>
                <a:ea typeface="Oswald"/>
                <a:cs typeface="Oswald"/>
                <a:sym typeface="Oswald"/>
              </a:defRPr>
            </a:lvl6pPr>
            <a:lvl7pPr lvl="6" rtl="0">
              <a:lnSpc>
                <a:spcPct val="100000"/>
              </a:lnSpc>
              <a:spcBef>
                <a:spcPts val="0"/>
              </a:spcBef>
              <a:spcAft>
                <a:spcPts val="0"/>
              </a:spcAft>
              <a:buNone/>
              <a:defRPr b="1" sz="2000">
                <a:latin typeface="Oswald"/>
                <a:ea typeface="Oswald"/>
                <a:cs typeface="Oswald"/>
                <a:sym typeface="Oswald"/>
              </a:defRPr>
            </a:lvl7pPr>
            <a:lvl8pPr lvl="7" rtl="0">
              <a:lnSpc>
                <a:spcPct val="100000"/>
              </a:lnSpc>
              <a:spcBef>
                <a:spcPts val="0"/>
              </a:spcBef>
              <a:spcAft>
                <a:spcPts val="0"/>
              </a:spcAft>
              <a:buNone/>
              <a:defRPr b="1" sz="2000">
                <a:latin typeface="Oswald"/>
                <a:ea typeface="Oswald"/>
                <a:cs typeface="Oswald"/>
                <a:sym typeface="Oswald"/>
              </a:defRPr>
            </a:lvl8pPr>
            <a:lvl9pPr lvl="8" rtl="0">
              <a:lnSpc>
                <a:spcPct val="100000"/>
              </a:lnSpc>
              <a:spcBef>
                <a:spcPts val="0"/>
              </a:spcBef>
              <a:spcAft>
                <a:spcPts val="0"/>
              </a:spcAft>
              <a:buNone/>
              <a:defRPr b="1" sz="2000">
                <a:latin typeface="Oswald"/>
                <a:ea typeface="Oswald"/>
                <a:cs typeface="Oswald"/>
                <a:sym typeface="Oswald"/>
              </a:defRPr>
            </a:lvl9pPr>
          </a:lstStyle>
          <a:p/>
        </p:txBody>
      </p:sp>
      <p:sp>
        <p:nvSpPr>
          <p:cNvPr id="1170" name="Google Shape;1170;p80"/>
          <p:cNvSpPr txBox="1"/>
          <p:nvPr>
            <p:ph idx="13" type="subTitle"/>
          </p:nvPr>
        </p:nvSpPr>
        <p:spPr>
          <a:xfrm>
            <a:off x="4836750" y="2304975"/>
            <a:ext cx="21813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71" name="Google Shape;1171;p80"/>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1172" name="Google Shape;1172;p80"/>
          <p:cNvGrpSpPr/>
          <p:nvPr/>
        </p:nvGrpSpPr>
        <p:grpSpPr>
          <a:xfrm>
            <a:off x="-262346" y="1394581"/>
            <a:ext cx="8938041" cy="3272434"/>
            <a:chOff x="-262346" y="1394581"/>
            <a:chExt cx="8938041" cy="3272434"/>
          </a:xfrm>
        </p:grpSpPr>
        <p:grpSp>
          <p:nvGrpSpPr>
            <p:cNvPr id="1173" name="Google Shape;1173;p80"/>
            <p:cNvGrpSpPr/>
            <p:nvPr/>
          </p:nvGrpSpPr>
          <p:grpSpPr>
            <a:xfrm flipH="1">
              <a:off x="534093" y="1947092"/>
              <a:ext cx="978751" cy="226423"/>
              <a:chOff x="4114929" y="104250"/>
              <a:chExt cx="978751" cy="226423"/>
            </a:xfrm>
          </p:grpSpPr>
          <p:sp>
            <p:nvSpPr>
              <p:cNvPr id="1174" name="Google Shape;1174;p80"/>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0"/>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0"/>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80"/>
            <p:cNvGrpSpPr/>
            <p:nvPr/>
          </p:nvGrpSpPr>
          <p:grpSpPr>
            <a:xfrm flipH="1">
              <a:off x="7018054" y="4541787"/>
              <a:ext cx="629895" cy="125228"/>
              <a:chOff x="7247384" y="153510"/>
              <a:chExt cx="629895" cy="125228"/>
            </a:xfrm>
          </p:grpSpPr>
          <p:sp>
            <p:nvSpPr>
              <p:cNvPr id="1178" name="Google Shape;1178;p80"/>
              <p:cNvSpPr/>
              <p:nvPr/>
            </p:nvSpPr>
            <p:spPr>
              <a:xfrm>
                <a:off x="7373887"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0"/>
              <p:cNvSpPr/>
              <p:nvPr/>
            </p:nvSpPr>
            <p:spPr>
              <a:xfrm>
                <a:off x="7247384"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80"/>
            <p:cNvSpPr/>
            <p:nvPr/>
          </p:nvSpPr>
          <p:spPr>
            <a:xfrm flipH="1">
              <a:off x="8172304" y="2540431"/>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80"/>
            <p:cNvGrpSpPr/>
            <p:nvPr/>
          </p:nvGrpSpPr>
          <p:grpSpPr>
            <a:xfrm flipH="1">
              <a:off x="7269972" y="1394581"/>
              <a:ext cx="524785" cy="125347"/>
              <a:chOff x="1675350" y="4136317"/>
              <a:chExt cx="524785" cy="125347"/>
            </a:xfrm>
          </p:grpSpPr>
          <p:sp>
            <p:nvSpPr>
              <p:cNvPr id="1182" name="Google Shape;1182;p80"/>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0"/>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80"/>
            <p:cNvSpPr/>
            <p:nvPr/>
          </p:nvSpPr>
          <p:spPr>
            <a:xfrm flipH="1">
              <a:off x="-262346" y="3668706"/>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8">
    <p:spTree>
      <p:nvGrpSpPr>
        <p:cNvPr id="1185" name="Shape 1185"/>
        <p:cNvGrpSpPr/>
        <p:nvPr/>
      </p:nvGrpSpPr>
      <p:grpSpPr>
        <a:xfrm>
          <a:off x="0" y="0"/>
          <a:ext cx="0" cy="0"/>
          <a:chOff x="0" y="0"/>
          <a:chExt cx="0" cy="0"/>
        </a:xfrm>
      </p:grpSpPr>
      <p:sp>
        <p:nvSpPr>
          <p:cNvPr id="1186" name="Google Shape;1186;p81"/>
          <p:cNvSpPr txBox="1"/>
          <p:nvPr>
            <p:ph type="title"/>
          </p:nvPr>
        </p:nvSpPr>
        <p:spPr>
          <a:xfrm>
            <a:off x="720000" y="387600"/>
            <a:ext cx="5778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A284C"/>
              </a:buClr>
              <a:buSzPts val="3600"/>
              <a:buNone/>
              <a:defRPr>
                <a:solidFill>
                  <a:srgbClr val="2A284C"/>
                </a:solidFill>
              </a:defRPr>
            </a:lvl1pPr>
            <a:lvl2pPr lvl="1"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p:txBody>
      </p:sp>
      <p:sp>
        <p:nvSpPr>
          <p:cNvPr id="1187" name="Google Shape;1187;p81"/>
          <p:cNvSpPr txBox="1"/>
          <p:nvPr>
            <p:ph idx="1" type="body"/>
          </p:nvPr>
        </p:nvSpPr>
        <p:spPr>
          <a:xfrm>
            <a:off x="720000" y="1131650"/>
            <a:ext cx="5778000" cy="36348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
        <p:nvSpPr>
          <p:cNvPr id="1188" name="Google Shape;1188;p81"/>
          <p:cNvSpPr/>
          <p:nvPr/>
        </p:nvSpPr>
        <p:spPr>
          <a:xfrm>
            <a:off x="5564146" y="-2223080"/>
            <a:ext cx="7288327" cy="6283109"/>
          </a:xfrm>
          <a:custGeom>
            <a:rect b="b" l="l" r="r" t="t"/>
            <a:pathLst>
              <a:path extrusionOk="0" h="88082" w="102174">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9" name="Google Shape;1189;p81"/>
          <p:cNvGrpSpPr/>
          <p:nvPr/>
        </p:nvGrpSpPr>
        <p:grpSpPr>
          <a:xfrm>
            <a:off x="4534887" y="467652"/>
            <a:ext cx="3921277" cy="4208196"/>
            <a:chOff x="4992087" y="508683"/>
            <a:chExt cx="3921277" cy="4208196"/>
          </a:xfrm>
        </p:grpSpPr>
        <p:grpSp>
          <p:nvGrpSpPr>
            <p:cNvPr id="1190" name="Google Shape;1190;p81"/>
            <p:cNvGrpSpPr/>
            <p:nvPr/>
          </p:nvGrpSpPr>
          <p:grpSpPr>
            <a:xfrm>
              <a:off x="7934613" y="4490456"/>
              <a:ext cx="978751" cy="226423"/>
              <a:chOff x="4114929" y="104250"/>
              <a:chExt cx="978751" cy="226423"/>
            </a:xfrm>
          </p:grpSpPr>
          <p:sp>
            <p:nvSpPr>
              <p:cNvPr id="1191" name="Google Shape;1191;p81"/>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1"/>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1"/>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81"/>
            <p:cNvSpPr/>
            <p:nvPr/>
          </p:nvSpPr>
          <p:spPr>
            <a:xfrm>
              <a:off x="4992087" y="50868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5" name="Google Shape;1195;p81"/>
            <p:cNvGrpSpPr/>
            <p:nvPr/>
          </p:nvGrpSpPr>
          <p:grpSpPr>
            <a:xfrm>
              <a:off x="6235600" y="3725832"/>
              <a:ext cx="524785" cy="125347"/>
              <a:chOff x="1675350" y="4136317"/>
              <a:chExt cx="524785" cy="125347"/>
            </a:xfrm>
          </p:grpSpPr>
          <p:sp>
            <p:nvSpPr>
              <p:cNvPr id="1196" name="Google Shape;1196;p81"/>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1"/>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9">
    <p:spTree>
      <p:nvGrpSpPr>
        <p:cNvPr id="1198" name="Shape 1198"/>
        <p:cNvGrpSpPr/>
        <p:nvPr/>
      </p:nvGrpSpPr>
      <p:grpSpPr>
        <a:xfrm>
          <a:off x="0" y="0"/>
          <a:ext cx="0" cy="0"/>
          <a:chOff x="0" y="0"/>
          <a:chExt cx="0" cy="0"/>
        </a:xfrm>
      </p:grpSpPr>
      <p:grpSp>
        <p:nvGrpSpPr>
          <p:cNvPr id="1199" name="Google Shape;1199;p82"/>
          <p:cNvGrpSpPr/>
          <p:nvPr/>
        </p:nvGrpSpPr>
        <p:grpSpPr>
          <a:xfrm>
            <a:off x="324281" y="310677"/>
            <a:ext cx="8495439" cy="4522147"/>
            <a:chOff x="284556" y="259239"/>
            <a:chExt cx="8495439" cy="4522147"/>
          </a:xfrm>
        </p:grpSpPr>
        <p:grpSp>
          <p:nvGrpSpPr>
            <p:cNvPr id="1200" name="Google Shape;1200;p82"/>
            <p:cNvGrpSpPr/>
            <p:nvPr/>
          </p:nvGrpSpPr>
          <p:grpSpPr>
            <a:xfrm flipH="1">
              <a:off x="284556" y="4554963"/>
              <a:ext cx="978751" cy="226423"/>
              <a:chOff x="4114929" y="104250"/>
              <a:chExt cx="978751" cy="226423"/>
            </a:xfrm>
          </p:grpSpPr>
          <p:sp>
            <p:nvSpPr>
              <p:cNvPr id="1201" name="Google Shape;1201;p82"/>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2"/>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2"/>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82"/>
            <p:cNvGrpSpPr/>
            <p:nvPr/>
          </p:nvGrpSpPr>
          <p:grpSpPr>
            <a:xfrm flipH="1">
              <a:off x="7752655" y="2479756"/>
              <a:ext cx="792366" cy="183988"/>
              <a:chOff x="6214836" y="4359395"/>
              <a:chExt cx="792366" cy="183988"/>
            </a:xfrm>
          </p:grpSpPr>
          <p:sp>
            <p:nvSpPr>
              <p:cNvPr id="1205" name="Google Shape;1205;p82"/>
              <p:cNvSpPr/>
              <p:nvPr/>
            </p:nvSpPr>
            <p:spPr>
              <a:xfrm>
                <a:off x="6214836" y="4417997"/>
                <a:ext cx="504748" cy="62634"/>
              </a:xfrm>
              <a:custGeom>
                <a:rect b="b" l="l" r="r" t="t"/>
                <a:pathLst>
                  <a:path extrusionOk="0" h="1569" w="12644">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2"/>
              <p:cNvSpPr/>
              <p:nvPr/>
            </p:nvSpPr>
            <p:spPr>
              <a:xfrm>
                <a:off x="6381299" y="4359395"/>
                <a:ext cx="503391" cy="63992"/>
              </a:xfrm>
              <a:custGeom>
                <a:rect b="b" l="l" r="r" t="t"/>
                <a:pathLst>
                  <a:path extrusionOk="0" h="1603" w="1261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2"/>
              <p:cNvSpPr/>
              <p:nvPr/>
            </p:nvSpPr>
            <p:spPr>
              <a:xfrm>
                <a:off x="6503731" y="4480430"/>
                <a:ext cx="503471" cy="62954"/>
              </a:xfrm>
              <a:custGeom>
                <a:rect b="b" l="l" r="r" t="t"/>
                <a:pathLst>
                  <a:path extrusionOk="0" h="1577" w="12612">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82"/>
            <p:cNvGrpSpPr/>
            <p:nvPr/>
          </p:nvGrpSpPr>
          <p:grpSpPr>
            <a:xfrm flipH="1">
              <a:off x="580755" y="384583"/>
              <a:ext cx="629895" cy="125228"/>
              <a:chOff x="2358395" y="153510"/>
              <a:chExt cx="629895" cy="125228"/>
            </a:xfrm>
          </p:grpSpPr>
          <p:sp>
            <p:nvSpPr>
              <p:cNvPr id="1209" name="Google Shape;1209;p82"/>
              <p:cNvSpPr/>
              <p:nvPr/>
            </p:nvSpPr>
            <p:spPr>
              <a:xfrm>
                <a:off x="2484899" y="153510"/>
                <a:ext cx="503391" cy="62634"/>
              </a:xfrm>
              <a:custGeom>
                <a:rect b="b" l="l" r="r" t="t"/>
                <a:pathLst>
                  <a:path extrusionOk="0" h="1569" w="1261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2"/>
              <p:cNvSpPr/>
              <p:nvPr/>
            </p:nvSpPr>
            <p:spPr>
              <a:xfrm>
                <a:off x="2358395" y="216103"/>
                <a:ext cx="504709" cy="62634"/>
              </a:xfrm>
              <a:custGeom>
                <a:rect b="b" l="l" r="r" t="t"/>
                <a:pathLst>
                  <a:path extrusionOk="0" h="1569" w="12643">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1" name="Google Shape;1211;p82"/>
            <p:cNvSpPr/>
            <p:nvPr/>
          </p:nvSpPr>
          <p:spPr>
            <a:xfrm flipH="1">
              <a:off x="8171605" y="4492333"/>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2" name="Google Shape;1212;p82"/>
            <p:cNvGrpSpPr/>
            <p:nvPr/>
          </p:nvGrpSpPr>
          <p:grpSpPr>
            <a:xfrm flipH="1">
              <a:off x="8255209" y="259239"/>
              <a:ext cx="524785" cy="125347"/>
              <a:chOff x="1675350" y="4136317"/>
              <a:chExt cx="524785" cy="125347"/>
            </a:xfrm>
          </p:grpSpPr>
          <p:sp>
            <p:nvSpPr>
              <p:cNvPr id="1213" name="Google Shape;1213;p82"/>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2"/>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0">
    <p:spTree>
      <p:nvGrpSpPr>
        <p:cNvPr id="1215" name="Shape 1215"/>
        <p:cNvGrpSpPr/>
        <p:nvPr/>
      </p:nvGrpSpPr>
      <p:grpSpPr>
        <a:xfrm>
          <a:off x="0" y="0"/>
          <a:ext cx="0" cy="0"/>
          <a:chOff x="0" y="0"/>
          <a:chExt cx="0" cy="0"/>
        </a:xfrm>
      </p:grpSpPr>
      <p:grpSp>
        <p:nvGrpSpPr>
          <p:cNvPr id="1216" name="Google Shape;1216;p83"/>
          <p:cNvGrpSpPr/>
          <p:nvPr/>
        </p:nvGrpSpPr>
        <p:grpSpPr>
          <a:xfrm>
            <a:off x="-242963" y="468545"/>
            <a:ext cx="8942902" cy="4206409"/>
            <a:chOff x="-242963" y="468545"/>
            <a:chExt cx="8942902" cy="4206409"/>
          </a:xfrm>
        </p:grpSpPr>
        <p:grpSp>
          <p:nvGrpSpPr>
            <p:cNvPr id="1217" name="Google Shape;1217;p83"/>
            <p:cNvGrpSpPr/>
            <p:nvPr/>
          </p:nvGrpSpPr>
          <p:grpSpPr>
            <a:xfrm>
              <a:off x="7721188" y="531169"/>
              <a:ext cx="978751" cy="226423"/>
              <a:chOff x="4114929" y="104250"/>
              <a:chExt cx="978751" cy="226423"/>
            </a:xfrm>
          </p:grpSpPr>
          <p:sp>
            <p:nvSpPr>
              <p:cNvPr id="1218" name="Google Shape;1218;p83"/>
              <p:cNvSpPr/>
              <p:nvPr/>
            </p:nvSpPr>
            <p:spPr>
              <a:xfrm>
                <a:off x="4114929" y="176144"/>
                <a:ext cx="620556" cy="77285"/>
              </a:xfrm>
              <a:custGeom>
                <a:rect b="b" l="l" r="r" t="t"/>
                <a:pathLst>
                  <a:path extrusionOk="0" h="1936" w="15545">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3"/>
              <p:cNvSpPr/>
              <p:nvPr/>
            </p:nvSpPr>
            <p:spPr>
              <a:xfrm>
                <a:off x="4318677" y="104250"/>
                <a:ext cx="620556" cy="78602"/>
              </a:xfrm>
              <a:custGeom>
                <a:rect b="b" l="l" r="r" t="t"/>
                <a:pathLst>
                  <a:path extrusionOk="0" h="1969" w="15545">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3"/>
              <p:cNvSpPr/>
              <p:nvPr/>
            </p:nvSpPr>
            <p:spPr>
              <a:xfrm>
                <a:off x="4473124" y="253388"/>
                <a:ext cx="620556" cy="77285"/>
              </a:xfrm>
              <a:custGeom>
                <a:rect b="b" l="l" r="r" t="t"/>
                <a:pathLst>
                  <a:path extrusionOk="0" h="1936" w="15545">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1" name="Google Shape;1221;p83"/>
            <p:cNvSpPr/>
            <p:nvPr/>
          </p:nvSpPr>
          <p:spPr>
            <a:xfrm>
              <a:off x="-242963" y="468545"/>
              <a:ext cx="503391" cy="62634"/>
            </a:xfrm>
            <a:custGeom>
              <a:rect b="b" l="l" r="r" t="t"/>
              <a:pathLst>
                <a:path extrusionOk="0" h="1569" w="1261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2" name="Google Shape;1222;p83"/>
            <p:cNvGrpSpPr/>
            <p:nvPr/>
          </p:nvGrpSpPr>
          <p:grpSpPr>
            <a:xfrm>
              <a:off x="1098050" y="4549607"/>
              <a:ext cx="524785" cy="125347"/>
              <a:chOff x="1675350" y="4136317"/>
              <a:chExt cx="524785" cy="125347"/>
            </a:xfrm>
          </p:grpSpPr>
          <p:sp>
            <p:nvSpPr>
              <p:cNvPr id="1223" name="Google Shape;1223;p83"/>
              <p:cNvSpPr/>
              <p:nvPr/>
            </p:nvSpPr>
            <p:spPr>
              <a:xfrm>
                <a:off x="1675350" y="4198710"/>
                <a:ext cx="381116" cy="62954"/>
              </a:xfrm>
              <a:custGeom>
                <a:rect b="b" l="l" r="r" t="t"/>
                <a:pathLst>
                  <a:path extrusionOk="0" h="1577" w="9547">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3"/>
              <p:cNvSpPr/>
              <p:nvPr/>
            </p:nvSpPr>
            <p:spPr>
              <a:xfrm>
                <a:off x="1821933" y="4136317"/>
                <a:ext cx="378202" cy="62595"/>
              </a:xfrm>
              <a:custGeom>
                <a:rect b="b" l="l" r="r" t="t"/>
                <a:pathLst>
                  <a:path extrusionOk="0" h="1568" w="9474">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33" Type="http://schemas.openxmlformats.org/officeDocument/2006/relationships/slideLayout" Target="../slideLayouts/slideLayout45.xml"/><Relationship Id="rId10" Type="http://schemas.openxmlformats.org/officeDocument/2006/relationships/slideLayout" Target="../slideLayouts/slideLayout22.xml"/><Relationship Id="rId32" Type="http://schemas.openxmlformats.org/officeDocument/2006/relationships/slideLayout" Target="../slideLayouts/slideLayout44.xml"/><Relationship Id="rId13" Type="http://schemas.openxmlformats.org/officeDocument/2006/relationships/slideLayout" Target="../slideLayouts/slideLayout25.xml"/><Relationship Id="rId35" Type="http://schemas.openxmlformats.org/officeDocument/2006/relationships/theme" Target="../theme/theme1.xml"/><Relationship Id="rId12" Type="http://schemas.openxmlformats.org/officeDocument/2006/relationships/slideLayout" Target="../slideLayouts/slideLayout24.xml"/><Relationship Id="rId34" Type="http://schemas.openxmlformats.org/officeDocument/2006/relationships/slideLayout" Target="../slideLayouts/slideLayout46.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6.xml"/><Relationship Id="rId22" Type="http://schemas.openxmlformats.org/officeDocument/2006/relationships/slideLayout" Target="../slideLayouts/slideLayout68.xml"/><Relationship Id="rId21" Type="http://schemas.openxmlformats.org/officeDocument/2006/relationships/slideLayout" Target="../slideLayouts/slideLayout67.xml"/><Relationship Id="rId24" Type="http://schemas.openxmlformats.org/officeDocument/2006/relationships/slideLayout" Target="../slideLayouts/slideLayout70.xml"/><Relationship Id="rId23" Type="http://schemas.openxmlformats.org/officeDocument/2006/relationships/slideLayout" Target="../slideLayouts/slideLayout69.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26" Type="http://schemas.openxmlformats.org/officeDocument/2006/relationships/slideLayout" Target="../slideLayouts/slideLayout72.xml"/><Relationship Id="rId25" Type="http://schemas.openxmlformats.org/officeDocument/2006/relationships/slideLayout" Target="../slideLayouts/slideLayout71.xml"/><Relationship Id="rId28" Type="http://schemas.openxmlformats.org/officeDocument/2006/relationships/slideLayout" Target="../slideLayouts/slideLayout74.xml"/><Relationship Id="rId27" Type="http://schemas.openxmlformats.org/officeDocument/2006/relationships/slideLayout" Target="../slideLayouts/slideLayout73.xml"/><Relationship Id="rId5" Type="http://schemas.openxmlformats.org/officeDocument/2006/relationships/slideLayout" Target="../slideLayouts/slideLayout51.xml"/><Relationship Id="rId6" Type="http://schemas.openxmlformats.org/officeDocument/2006/relationships/slideLayout" Target="../slideLayouts/slideLayout52.xml"/><Relationship Id="rId29" Type="http://schemas.openxmlformats.org/officeDocument/2006/relationships/slideLayout" Target="../slideLayouts/slideLayout75.xml"/><Relationship Id="rId7" Type="http://schemas.openxmlformats.org/officeDocument/2006/relationships/slideLayout" Target="../slideLayouts/slideLayout53.xml"/><Relationship Id="rId8" Type="http://schemas.openxmlformats.org/officeDocument/2006/relationships/slideLayout" Target="../slideLayouts/slideLayout54.xml"/><Relationship Id="rId31" Type="http://schemas.openxmlformats.org/officeDocument/2006/relationships/slideLayout" Target="../slideLayouts/slideLayout77.xml"/><Relationship Id="rId30" Type="http://schemas.openxmlformats.org/officeDocument/2006/relationships/slideLayout" Target="../slideLayouts/slideLayout76.xml"/><Relationship Id="rId11" Type="http://schemas.openxmlformats.org/officeDocument/2006/relationships/slideLayout" Target="../slideLayouts/slideLayout57.xml"/><Relationship Id="rId33" Type="http://schemas.openxmlformats.org/officeDocument/2006/relationships/slideLayout" Target="../slideLayouts/slideLayout79.xml"/><Relationship Id="rId10" Type="http://schemas.openxmlformats.org/officeDocument/2006/relationships/slideLayout" Target="../slideLayouts/slideLayout56.xml"/><Relationship Id="rId32" Type="http://schemas.openxmlformats.org/officeDocument/2006/relationships/slideLayout" Target="../slideLayouts/slideLayout78.xml"/><Relationship Id="rId13" Type="http://schemas.openxmlformats.org/officeDocument/2006/relationships/slideLayout" Target="../slideLayouts/slideLayout59.xml"/><Relationship Id="rId35" Type="http://schemas.openxmlformats.org/officeDocument/2006/relationships/theme" Target="../theme/theme3.xml"/><Relationship Id="rId12" Type="http://schemas.openxmlformats.org/officeDocument/2006/relationships/slideLayout" Target="../slideLayouts/slideLayout58.xml"/><Relationship Id="rId34" Type="http://schemas.openxmlformats.org/officeDocument/2006/relationships/slideLayout" Target="../slideLayouts/slideLayout80.xml"/><Relationship Id="rId15" Type="http://schemas.openxmlformats.org/officeDocument/2006/relationships/slideLayout" Target="../slideLayouts/slideLayout61.xml"/><Relationship Id="rId14" Type="http://schemas.openxmlformats.org/officeDocument/2006/relationships/slideLayout" Target="../slideLayouts/slideLayout60.xml"/><Relationship Id="rId17" Type="http://schemas.openxmlformats.org/officeDocument/2006/relationships/slideLayout" Target="../slideLayouts/slideLayout63.xml"/><Relationship Id="rId16" Type="http://schemas.openxmlformats.org/officeDocument/2006/relationships/slideLayout" Target="../slideLayouts/slideLayout62.xml"/><Relationship Id="rId19" Type="http://schemas.openxmlformats.org/officeDocument/2006/relationships/slideLayout" Target="../slideLayouts/slideLayout65.xml"/><Relationship Id="rId18"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720000" y="3876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p:txBody>
      </p:sp>
      <p:sp>
        <p:nvSpPr>
          <p:cNvPr id="71" name="Google Shape;71;p14"/>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47" name="Shape 647"/>
        <p:cNvGrpSpPr/>
        <p:nvPr/>
      </p:nvGrpSpPr>
      <p:grpSpPr>
        <a:xfrm>
          <a:off x="0" y="0"/>
          <a:ext cx="0" cy="0"/>
          <a:chOff x="0" y="0"/>
          <a:chExt cx="0" cy="0"/>
        </a:xfrm>
      </p:grpSpPr>
      <p:sp>
        <p:nvSpPr>
          <p:cNvPr id="648" name="Google Shape;648;p49"/>
          <p:cNvSpPr txBox="1"/>
          <p:nvPr>
            <p:ph type="title"/>
          </p:nvPr>
        </p:nvSpPr>
        <p:spPr>
          <a:xfrm>
            <a:off x="720000" y="3876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Oswald"/>
              <a:buNone/>
              <a:defRPr b="1" sz="3600">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p:txBody>
      </p:sp>
      <p:sp>
        <p:nvSpPr>
          <p:cNvPr id="649" name="Google Shape;649;p49"/>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4.xml"/><Relationship Id="rId3" Type="http://schemas.openxmlformats.org/officeDocument/2006/relationships/hyperlink" Target="mailto:saminsani162@gmail.com" TargetMode="External"/><Relationship Id="rId4" Type="http://schemas.openxmlformats.org/officeDocument/2006/relationships/hyperlink" Target="mailto:mohsen.fayyaz77@ut.ac.ir" TargetMode="External"/><Relationship Id="rId5" Type="http://schemas.openxmlformats.org/officeDocument/2006/relationships/image" Target="../media/image12.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grpSp>
        <p:nvGrpSpPr>
          <p:cNvPr id="1229" name="Google Shape;1229;p84"/>
          <p:cNvGrpSpPr/>
          <p:nvPr/>
        </p:nvGrpSpPr>
        <p:grpSpPr>
          <a:xfrm>
            <a:off x="4613499" y="261052"/>
            <a:ext cx="4189163" cy="4113840"/>
            <a:chOff x="4613499" y="261052"/>
            <a:chExt cx="4189163" cy="4113840"/>
          </a:xfrm>
        </p:grpSpPr>
        <p:grpSp>
          <p:nvGrpSpPr>
            <p:cNvPr id="1230" name="Google Shape;1230;p84"/>
            <p:cNvGrpSpPr/>
            <p:nvPr/>
          </p:nvGrpSpPr>
          <p:grpSpPr>
            <a:xfrm>
              <a:off x="4613499" y="261052"/>
              <a:ext cx="537751" cy="1362722"/>
              <a:chOff x="1825342" y="1199934"/>
              <a:chExt cx="439196" cy="1112971"/>
            </a:xfrm>
          </p:grpSpPr>
          <p:sp>
            <p:nvSpPr>
              <p:cNvPr id="1231" name="Google Shape;1231;p84"/>
              <p:cNvSpPr/>
              <p:nvPr/>
            </p:nvSpPr>
            <p:spPr>
              <a:xfrm>
                <a:off x="1825342" y="1199934"/>
                <a:ext cx="439196" cy="471029"/>
              </a:xfrm>
              <a:custGeom>
                <a:rect b="b" l="l" r="r" t="t"/>
                <a:pathLst>
                  <a:path extrusionOk="0" h="46270" w="43143">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anchorCtr="0" anchor="ctr" bIns="91425" lIns="91425" spcFirstLastPara="1" rIns="91425" wrap="square" tIns="45700">
                <a:no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Hi!</a:t>
                </a:r>
                <a:endParaRPr sz="1200">
                  <a:solidFill>
                    <a:schemeClr val="dk1"/>
                  </a:solidFill>
                  <a:latin typeface="Oswald"/>
                  <a:ea typeface="Oswald"/>
                  <a:cs typeface="Oswald"/>
                  <a:sym typeface="Oswald"/>
                </a:endParaRPr>
              </a:p>
            </p:txBody>
          </p:sp>
          <p:grpSp>
            <p:nvGrpSpPr>
              <p:cNvPr id="1232" name="Google Shape;1232;p84"/>
              <p:cNvGrpSpPr/>
              <p:nvPr/>
            </p:nvGrpSpPr>
            <p:grpSpPr>
              <a:xfrm>
                <a:off x="1843610" y="1679098"/>
                <a:ext cx="402660" cy="633807"/>
                <a:chOff x="6619444" y="1494648"/>
                <a:chExt cx="932298" cy="1467487"/>
              </a:xfrm>
            </p:grpSpPr>
            <p:sp>
              <p:nvSpPr>
                <p:cNvPr id="1233" name="Google Shape;1233;p84"/>
                <p:cNvSpPr/>
                <p:nvPr/>
              </p:nvSpPr>
              <p:spPr>
                <a:xfrm>
                  <a:off x="6705007" y="2552739"/>
                  <a:ext cx="761728" cy="409396"/>
                </a:xfrm>
                <a:custGeom>
                  <a:rect b="b" l="l" r="r" t="t"/>
                  <a:pathLst>
                    <a:path extrusionOk="0" h="29522" w="54929">
                      <a:moveTo>
                        <a:pt x="27465" y="0"/>
                      </a:moveTo>
                      <a:cubicBezTo>
                        <a:pt x="202" y="0"/>
                        <a:pt x="1" y="10446"/>
                        <a:pt x="1" y="29521"/>
                      </a:cubicBezTo>
                      <a:lnTo>
                        <a:pt x="54929" y="29521"/>
                      </a:lnTo>
                      <a:cubicBezTo>
                        <a:pt x="54929" y="10446"/>
                        <a:pt x="54727" y="0"/>
                        <a:pt x="274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4"/>
                <p:cNvSpPr/>
                <p:nvPr/>
              </p:nvSpPr>
              <p:spPr>
                <a:xfrm>
                  <a:off x="6923683" y="2291003"/>
                  <a:ext cx="324389" cy="420019"/>
                </a:xfrm>
                <a:custGeom>
                  <a:rect b="b" l="l" r="r" t="t"/>
                  <a:pathLst>
                    <a:path extrusionOk="0" h="30288" w="23392">
                      <a:moveTo>
                        <a:pt x="0" y="0"/>
                      </a:moveTo>
                      <a:lnTo>
                        <a:pt x="0" y="18592"/>
                      </a:lnTo>
                      <a:cubicBezTo>
                        <a:pt x="0" y="25045"/>
                        <a:pt x="5243" y="30287"/>
                        <a:pt x="11696" y="30287"/>
                      </a:cubicBezTo>
                      <a:cubicBezTo>
                        <a:pt x="18148" y="30287"/>
                        <a:pt x="23391" y="25045"/>
                        <a:pt x="23391" y="18592"/>
                      </a:cubicBezTo>
                      <a:lnTo>
                        <a:pt x="23391" y="0"/>
                      </a:ln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4"/>
                <p:cNvSpPr/>
                <p:nvPr/>
              </p:nvSpPr>
              <p:spPr>
                <a:xfrm>
                  <a:off x="6923683" y="2376566"/>
                  <a:ext cx="324389" cy="215820"/>
                </a:xfrm>
                <a:custGeom>
                  <a:rect b="b" l="l" r="r" t="t"/>
                  <a:pathLst>
                    <a:path extrusionOk="0" h="15563" w="23392">
                      <a:moveTo>
                        <a:pt x="0" y="1"/>
                      </a:moveTo>
                      <a:lnTo>
                        <a:pt x="0" y="11575"/>
                      </a:lnTo>
                      <a:cubicBezTo>
                        <a:pt x="3575" y="14230"/>
                        <a:pt x="7810" y="15563"/>
                        <a:pt x="12054" y="15563"/>
                      </a:cubicBezTo>
                      <a:cubicBezTo>
                        <a:pt x="15999" y="15563"/>
                        <a:pt x="19953" y="14411"/>
                        <a:pt x="23391" y="12099"/>
                      </a:cubicBezTo>
                      <a:lnTo>
                        <a:pt x="23391" y="1"/>
                      </a:ln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4"/>
                <p:cNvSpPr/>
                <p:nvPr/>
              </p:nvSpPr>
              <p:spPr>
                <a:xfrm>
                  <a:off x="6855455" y="2527569"/>
                  <a:ext cx="265105" cy="264550"/>
                </a:xfrm>
                <a:custGeom>
                  <a:rect b="b" l="l" r="r" t="t"/>
                  <a:pathLst>
                    <a:path extrusionOk="0" h="19077" w="19117">
                      <a:moveTo>
                        <a:pt x="4920" y="1"/>
                      </a:moveTo>
                      <a:cubicBezTo>
                        <a:pt x="4920" y="1"/>
                        <a:pt x="1291" y="1"/>
                        <a:pt x="645" y="3187"/>
                      </a:cubicBezTo>
                      <a:cubicBezTo>
                        <a:pt x="0" y="6373"/>
                        <a:pt x="4194" y="16132"/>
                        <a:pt x="9961" y="19076"/>
                      </a:cubicBezTo>
                      <a:cubicBezTo>
                        <a:pt x="14882" y="18068"/>
                        <a:pt x="19116" y="10083"/>
                        <a:pt x="19116" y="10083"/>
                      </a:cubicBezTo>
                      <a:cubicBezTo>
                        <a:pt x="19116" y="10083"/>
                        <a:pt x="7743" y="6655"/>
                        <a:pt x="4920" y="1"/>
                      </a:cubicBezTo>
                      <a:close/>
                    </a:path>
                  </a:pathLst>
                </a:custGeom>
                <a:solidFill>
                  <a:srgbClr val="DD42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4"/>
                <p:cNvSpPr/>
                <p:nvPr/>
              </p:nvSpPr>
              <p:spPr>
                <a:xfrm>
                  <a:off x="7051195" y="2527569"/>
                  <a:ext cx="265105" cy="264550"/>
                </a:xfrm>
                <a:custGeom>
                  <a:rect b="b" l="l" r="r" t="t"/>
                  <a:pathLst>
                    <a:path extrusionOk="0" h="19077" w="19117">
                      <a:moveTo>
                        <a:pt x="14156" y="1"/>
                      </a:moveTo>
                      <a:cubicBezTo>
                        <a:pt x="11373" y="6655"/>
                        <a:pt x="0" y="10083"/>
                        <a:pt x="0" y="10083"/>
                      </a:cubicBezTo>
                      <a:cubicBezTo>
                        <a:pt x="0" y="10083"/>
                        <a:pt x="4195" y="18068"/>
                        <a:pt x="9155" y="19076"/>
                      </a:cubicBezTo>
                      <a:cubicBezTo>
                        <a:pt x="14922" y="16132"/>
                        <a:pt x="19116" y="6373"/>
                        <a:pt x="18431" y="3187"/>
                      </a:cubicBezTo>
                      <a:cubicBezTo>
                        <a:pt x="17785" y="1"/>
                        <a:pt x="14156" y="1"/>
                        <a:pt x="14156" y="1"/>
                      </a:cubicBezTo>
                      <a:close/>
                    </a:path>
                  </a:pathLst>
                </a:custGeom>
                <a:solidFill>
                  <a:srgbClr val="DD42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4"/>
                <p:cNvSpPr/>
                <p:nvPr/>
              </p:nvSpPr>
              <p:spPr>
                <a:xfrm>
                  <a:off x="7060139" y="2775881"/>
                  <a:ext cx="44750" cy="38177"/>
                </a:xfrm>
                <a:custGeom>
                  <a:rect b="b" l="l" r="r" t="t"/>
                  <a:pathLst>
                    <a:path extrusionOk="0" h="2753" w="3227">
                      <a:moveTo>
                        <a:pt x="1856" y="1"/>
                      </a:moveTo>
                      <a:cubicBezTo>
                        <a:pt x="605" y="1"/>
                        <a:pt x="1" y="1452"/>
                        <a:pt x="847" y="2340"/>
                      </a:cubicBezTo>
                      <a:cubicBezTo>
                        <a:pt x="1133" y="2626"/>
                        <a:pt x="1482" y="2752"/>
                        <a:pt x="1824" y="2752"/>
                      </a:cubicBezTo>
                      <a:cubicBezTo>
                        <a:pt x="2541" y="2752"/>
                        <a:pt x="3227" y="2192"/>
                        <a:pt x="3227" y="1372"/>
                      </a:cubicBezTo>
                      <a:cubicBezTo>
                        <a:pt x="3227" y="606"/>
                        <a:pt x="2622" y="1"/>
                        <a:pt x="1856" y="1"/>
                      </a:cubicBezTo>
                      <a:close/>
                    </a:path>
                  </a:pathLst>
                </a:custGeom>
                <a:solidFill>
                  <a:srgbClr val="DD42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4"/>
                <p:cNvSpPr/>
                <p:nvPr/>
              </p:nvSpPr>
              <p:spPr>
                <a:xfrm>
                  <a:off x="6793370" y="1797737"/>
                  <a:ext cx="577179" cy="750537"/>
                </a:xfrm>
                <a:custGeom>
                  <a:rect b="b" l="l" r="r" t="t"/>
                  <a:pathLst>
                    <a:path extrusionOk="0" h="54122" w="41621">
                      <a:moveTo>
                        <a:pt x="20810" y="0"/>
                      </a:moveTo>
                      <a:cubicBezTo>
                        <a:pt x="9317" y="0"/>
                        <a:pt x="1" y="12099"/>
                        <a:pt x="1" y="27061"/>
                      </a:cubicBezTo>
                      <a:cubicBezTo>
                        <a:pt x="1" y="42023"/>
                        <a:pt x="9317" y="54122"/>
                        <a:pt x="20810" y="54122"/>
                      </a:cubicBezTo>
                      <a:cubicBezTo>
                        <a:pt x="32304" y="54122"/>
                        <a:pt x="41620" y="42023"/>
                        <a:pt x="41620" y="27061"/>
                      </a:cubicBezTo>
                      <a:cubicBezTo>
                        <a:pt x="41620" y="12099"/>
                        <a:pt x="32304" y="0"/>
                        <a:pt x="20810" y="0"/>
                      </a:cubicBez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4"/>
                <p:cNvSpPr/>
                <p:nvPr/>
              </p:nvSpPr>
              <p:spPr>
                <a:xfrm>
                  <a:off x="7285528" y="2219558"/>
                  <a:ext cx="266214" cy="242446"/>
                </a:xfrm>
                <a:custGeom>
                  <a:rect b="b" l="l" r="r" t="t"/>
                  <a:pathLst>
                    <a:path extrusionOk="0" h="17483" w="19197">
                      <a:moveTo>
                        <a:pt x="9583" y="0"/>
                      </a:moveTo>
                      <a:cubicBezTo>
                        <a:pt x="7350" y="0"/>
                        <a:pt x="5122" y="857"/>
                        <a:pt x="3428" y="2571"/>
                      </a:cubicBezTo>
                      <a:cubicBezTo>
                        <a:pt x="0" y="5959"/>
                        <a:pt x="0" y="11524"/>
                        <a:pt x="3428" y="14912"/>
                      </a:cubicBezTo>
                      <a:cubicBezTo>
                        <a:pt x="5122" y="16626"/>
                        <a:pt x="7350" y="17483"/>
                        <a:pt x="9583" y="17483"/>
                      </a:cubicBezTo>
                      <a:cubicBezTo>
                        <a:pt x="11817" y="17483"/>
                        <a:pt x="14055" y="16626"/>
                        <a:pt x="15769" y="14912"/>
                      </a:cubicBezTo>
                      <a:cubicBezTo>
                        <a:pt x="19197" y="11524"/>
                        <a:pt x="19197" y="5959"/>
                        <a:pt x="15769" y="2571"/>
                      </a:cubicBezTo>
                      <a:cubicBezTo>
                        <a:pt x="14055" y="857"/>
                        <a:pt x="11817" y="0"/>
                        <a:pt x="9583" y="0"/>
                      </a:cubicBez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4"/>
                <p:cNvSpPr/>
                <p:nvPr/>
              </p:nvSpPr>
              <p:spPr>
                <a:xfrm>
                  <a:off x="7371645" y="2271755"/>
                  <a:ext cx="83344" cy="81901"/>
                </a:xfrm>
                <a:custGeom>
                  <a:rect b="b" l="l" r="r" t="t"/>
                  <a:pathLst>
                    <a:path extrusionOk="0" h="5906" w="6010">
                      <a:moveTo>
                        <a:pt x="5064" y="1"/>
                      </a:moveTo>
                      <a:cubicBezTo>
                        <a:pt x="4585" y="1"/>
                        <a:pt x="4106" y="74"/>
                        <a:pt x="3671" y="219"/>
                      </a:cubicBezTo>
                      <a:cubicBezTo>
                        <a:pt x="2058" y="743"/>
                        <a:pt x="848" y="1993"/>
                        <a:pt x="323" y="3566"/>
                      </a:cubicBezTo>
                      <a:cubicBezTo>
                        <a:pt x="81" y="4332"/>
                        <a:pt x="1" y="5139"/>
                        <a:pt x="162" y="5905"/>
                      </a:cubicBezTo>
                      <a:cubicBezTo>
                        <a:pt x="364" y="5179"/>
                        <a:pt x="606" y="4494"/>
                        <a:pt x="928" y="3808"/>
                      </a:cubicBezTo>
                      <a:cubicBezTo>
                        <a:pt x="1251" y="3163"/>
                        <a:pt x="1695" y="2598"/>
                        <a:pt x="2179" y="2114"/>
                      </a:cubicBezTo>
                      <a:cubicBezTo>
                        <a:pt x="2703" y="1590"/>
                        <a:pt x="3267" y="1146"/>
                        <a:pt x="3913" y="824"/>
                      </a:cubicBezTo>
                      <a:cubicBezTo>
                        <a:pt x="4558" y="501"/>
                        <a:pt x="5284" y="259"/>
                        <a:pt x="6010" y="98"/>
                      </a:cubicBezTo>
                      <a:cubicBezTo>
                        <a:pt x="5703" y="33"/>
                        <a:pt x="5384" y="1"/>
                        <a:pt x="5064" y="1"/>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4"/>
                <p:cNvSpPr/>
                <p:nvPr/>
              </p:nvSpPr>
              <p:spPr>
                <a:xfrm>
                  <a:off x="7029381" y="2236754"/>
                  <a:ext cx="105157" cy="47968"/>
                </a:xfrm>
                <a:custGeom>
                  <a:rect b="b" l="l" r="r" t="t"/>
                  <a:pathLst>
                    <a:path extrusionOk="0" h="3459" w="7583">
                      <a:moveTo>
                        <a:pt x="3791" y="0"/>
                      </a:moveTo>
                      <a:cubicBezTo>
                        <a:pt x="1694" y="0"/>
                        <a:pt x="0" y="1089"/>
                        <a:pt x="0" y="2460"/>
                      </a:cubicBezTo>
                      <a:cubicBezTo>
                        <a:pt x="0" y="3126"/>
                        <a:pt x="1896" y="3459"/>
                        <a:pt x="3791" y="3459"/>
                      </a:cubicBezTo>
                      <a:cubicBezTo>
                        <a:pt x="5687" y="3459"/>
                        <a:pt x="7582" y="3126"/>
                        <a:pt x="7582" y="2460"/>
                      </a:cubicBezTo>
                      <a:cubicBezTo>
                        <a:pt x="7582" y="1089"/>
                        <a:pt x="5888" y="0"/>
                        <a:pt x="3791" y="0"/>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4"/>
                <p:cNvSpPr/>
                <p:nvPr/>
              </p:nvSpPr>
              <p:spPr>
                <a:xfrm>
                  <a:off x="7062372" y="2196483"/>
                  <a:ext cx="39162" cy="60421"/>
                </a:xfrm>
                <a:custGeom>
                  <a:rect b="b" l="l" r="r" t="t"/>
                  <a:pathLst>
                    <a:path extrusionOk="0" h="4357" w="2824">
                      <a:moveTo>
                        <a:pt x="1412" y="1"/>
                      </a:moveTo>
                      <a:cubicBezTo>
                        <a:pt x="646" y="1"/>
                        <a:pt x="1" y="606"/>
                        <a:pt x="1" y="1412"/>
                      </a:cubicBezTo>
                      <a:lnTo>
                        <a:pt x="1" y="4356"/>
                      </a:lnTo>
                      <a:lnTo>
                        <a:pt x="2824" y="4356"/>
                      </a:lnTo>
                      <a:lnTo>
                        <a:pt x="2824" y="1412"/>
                      </a:lnTo>
                      <a:cubicBezTo>
                        <a:pt x="2824" y="606"/>
                        <a:pt x="2179" y="1"/>
                        <a:pt x="1412" y="1"/>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4"/>
                <p:cNvSpPr/>
                <p:nvPr/>
              </p:nvSpPr>
              <p:spPr>
                <a:xfrm>
                  <a:off x="6993035" y="2361464"/>
                  <a:ext cx="177851" cy="67687"/>
                </a:xfrm>
                <a:custGeom>
                  <a:rect b="b" l="l" r="r" t="t"/>
                  <a:pathLst>
                    <a:path extrusionOk="0" h="4881" w="12825">
                      <a:moveTo>
                        <a:pt x="0" y="1"/>
                      </a:moveTo>
                      <a:cubicBezTo>
                        <a:pt x="0" y="2703"/>
                        <a:pt x="2178" y="4881"/>
                        <a:pt x="4880" y="4881"/>
                      </a:cubicBezTo>
                      <a:lnTo>
                        <a:pt x="7945" y="4881"/>
                      </a:lnTo>
                      <a:cubicBezTo>
                        <a:pt x="10647" y="4881"/>
                        <a:pt x="12825" y="2703"/>
                        <a:pt x="128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4"/>
                <p:cNvSpPr/>
                <p:nvPr/>
              </p:nvSpPr>
              <p:spPr>
                <a:xfrm>
                  <a:off x="6619444" y="2219419"/>
                  <a:ext cx="266783" cy="242543"/>
                </a:xfrm>
                <a:custGeom>
                  <a:rect b="b" l="l" r="r" t="t"/>
                  <a:pathLst>
                    <a:path extrusionOk="0" h="17490" w="19238">
                      <a:moveTo>
                        <a:pt x="9594" y="1"/>
                      </a:moveTo>
                      <a:cubicBezTo>
                        <a:pt x="5648" y="1"/>
                        <a:pt x="2061" y="2734"/>
                        <a:pt x="1130" y="6735"/>
                      </a:cubicBezTo>
                      <a:cubicBezTo>
                        <a:pt x="0" y="11454"/>
                        <a:pt x="2904" y="16132"/>
                        <a:pt x="7623" y="17261"/>
                      </a:cubicBezTo>
                      <a:cubicBezTo>
                        <a:pt x="8287" y="17416"/>
                        <a:pt x="8952" y="17490"/>
                        <a:pt x="9607" y="17490"/>
                      </a:cubicBezTo>
                      <a:cubicBezTo>
                        <a:pt x="13567" y="17490"/>
                        <a:pt x="17174" y="14782"/>
                        <a:pt x="18108" y="10768"/>
                      </a:cubicBezTo>
                      <a:cubicBezTo>
                        <a:pt x="19237" y="6050"/>
                        <a:pt x="16334" y="1331"/>
                        <a:pt x="11615" y="242"/>
                      </a:cubicBezTo>
                      <a:cubicBezTo>
                        <a:pt x="10939" y="79"/>
                        <a:pt x="10261" y="1"/>
                        <a:pt x="9594" y="1"/>
                      </a:cubicBez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4"/>
                <p:cNvSpPr/>
                <p:nvPr/>
              </p:nvSpPr>
              <p:spPr>
                <a:xfrm>
                  <a:off x="6716198" y="2271755"/>
                  <a:ext cx="83344" cy="81901"/>
                </a:xfrm>
                <a:custGeom>
                  <a:rect b="b" l="l" r="r" t="t"/>
                  <a:pathLst>
                    <a:path extrusionOk="0" h="5906" w="6010">
                      <a:moveTo>
                        <a:pt x="966" y="1"/>
                      </a:moveTo>
                      <a:cubicBezTo>
                        <a:pt x="646" y="1"/>
                        <a:pt x="323" y="33"/>
                        <a:pt x="0" y="98"/>
                      </a:cubicBezTo>
                      <a:cubicBezTo>
                        <a:pt x="726" y="259"/>
                        <a:pt x="1452" y="501"/>
                        <a:pt x="2097" y="824"/>
                      </a:cubicBezTo>
                      <a:cubicBezTo>
                        <a:pt x="2743" y="1146"/>
                        <a:pt x="3348" y="1590"/>
                        <a:pt x="3832" y="2114"/>
                      </a:cubicBezTo>
                      <a:cubicBezTo>
                        <a:pt x="4356" y="2598"/>
                        <a:pt x="4759" y="3163"/>
                        <a:pt x="5082" y="3808"/>
                      </a:cubicBezTo>
                      <a:cubicBezTo>
                        <a:pt x="5445" y="4494"/>
                        <a:pt x="5687" y="5179"/>
                        <a:pt x="5848" y="5905"/>
                      </a:cubicBezTo>
                      <a:cubicBezTo>
                        <a:pt x="6009" y="5139"/>
                        <a:pt x="5969" y="4332"/>
                        <a:pt x="5687" y="3566"/>
                      </a:cubicBezTo>
                      <a:cubicBezTo>
                        <a:pt x="5203" y="1993"/>
                        <a:pt x="3952" y="743"/>
                        <a:pt x="2380" y="219"/>
                      </a:cubicBezTo>
                      <a:cubicBezTo>
                        <a:pt x="1920" y="74"/>
                        <a:pt x="1446" y="1"/>
                        <a:pt x="966" y="1"/>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4"/>
                <p:cNvSpPr/>
                <p:nvPr/>
              </p:nvSpPr>
              <p:spPr>
                <a:xfrm>
                  <a:off x="6938216" y="2203194"/>
                  <a:ext cx="27985" cy="63208"/>
                </a:xfrm>
                <a:custGeom>
                  <a:rect b="b" l="l" r="r" t="t"/>
                  <a:pathLst>
                    <a:path extrusionOk="0" h="4558" w="2018">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4"/>
                <p:cNvSpPr/>
                <p:nvPr/>
              </p:nvSpPr>
              <p:spPr>
                <a:xfrm>
                  <a:off x="7198274" y="2203194"/>
                  <a:ext cx="27985" cy="63208"/>
                </a:xfrm>
                <a:custGeom>
                  <a:rect b="b" l="l" r="r" t="t"/>
                  <a:pathLst>
                    <a:path extrusionOk="0" h="4558" w="2018">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4"/>
                <p:cNvSpPr/>
                <p:nvPr/>
              </p:nvSpPr>
              <p:spPr>
                <a:xfrm>
                  <a:off x="6764845" y="2020878"/>
                  <a:ext cx="100692" cy="289706"/>
                </a:xfrm>
                <a:custGeom>
                  <a:rect b="b" l="l" r="r" t="t"/>
                  <a:pathLst>
                    <a:path extrusionOk="0" h="20891" w="7261">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4"/>
                <p:cNvSpPr/>
                <p:nvPr/>
              </p:nvSpPr>
              <p:spPr>
                <a:xfrm>
                  <a:off x="7298383" y="2020878"/>
                  <a:ext cx="100678" cy="289706"/>
                </a:xfrm>
                <a:custGeom>
                  <a:rect b="b" l="l" r="r" t="t"/>
                  <a:pathLst>
                    <a:path extrusionOk="0" h="20891" w="726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4"/>
                <p:cNvSpPr/>
                <p:nvPr/>
              </p:nvSpPr>
              <p:spPr>
                <a:xfrm>
                  <a:off x="6735765" y="1931960"/>
                  <a:ext cx="692945" cy="184008"/>
                </a:xfrm>
                <a:custGeom>
                  <a:rect b="b" l="l" r="r" t="t"/>
                  <a:pathLst>
                    <a:path extrusionOk="0" h="13269" w="49969">
                      <a:moveTo>
                        <a:pt x="2098" y="0"/>
                      </a:moveTo>
                      <a:cubicBezTo>
                        <a:pt x="928" y="0"/>
                        <a:pt x="1" y="928"/>
                        <a:pt x="1" y="2097"/>
                      </a:cubicBezTo>
                      <a:lnTo>
                        <a:pt x="1" y="11171"/>
                      </a:lnTo>
                      <a:cubicBezTo>
                        <a:pt x="1" y="12341"/>
                        <a:pt x="928" y="13268"/>
                        <a:pt x="2098" y="13268"/>
                      </a:cubicBezTo>
                      <a:lnTo>
                        <a:pt x="47871" y="13268"/>
                      </a:lnTo>
                      <a:cubicBezTo>
                        <a:pt x="49000" y="13268"/>
                        <a:pt x="49968" y="12341"/>
                        <a:pt x="49968" y="11171"/>
                      </a:cubicBezTo>
                      <a:lnTo>
                        <a:pt x="49968" y="2097"/>
                      </a:lnTo>
                      <a:cubicBezTo>
                        <a:pt x="49968" y="928"/>
                        <a:pt x="49000" y="0"/>
                        <a:pt x="478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4"/>
                <p:cNvSpPr/>
                <p:nvPr/>
              </p:nvSpPr>
              <p:spPr>
                <a:xfrm>
                  <a:off x="6735765" y="2004099"/>
                  <a:ext cx="692945" cy="55941"/>
                </a:xfrm>
                <a:custGeom>
                  <a:rect b="b" l="l" r="r" t="t"/>
                  <a:pathLst>
                    <a:path extrusionOk="0" h="4034" w="49969">
                      <a:moveTo>
                        <a:pt x="1" y="0"/>
                      </a:moveTo>
                      <a:lnTo>
                        <a:pt x="1" y="4033"/>
                      </a:lnTo>
                      <a:lnTo>
                        <a:pt x="49968" y="4033"/>
                      </a:lnTo>
                      <a:lnTo>
                        <a:pt x="499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4"/>
                <p:cNvSpPr/>
                <p:nvPr/>
              </p:nvSpPr>
              <p:spPr>
                <a:xfrm>
                  <a:off x="6724588" y="1495245"/>
                  <a:ext cx="611279" cy="538433"/>
                </a:xfrm>
                <a:custGeom>
                  <a:rect b="b" l="l" r="r" t="t"/>
                  <a:pathLst>
                    <a:path extrusionOk="0" h="38827" w="44080">
                      <a:moveTo>
                        <a:pt x="22030" y="0"/>
                      </a:moveTo>
                      <a:cubicBezTo>
                        <a:pt x="19553" y="0"/>
                        <a:pt x="17034" y="478"/>
                        <a:pt x="14599" y="1487"/>
                      </a:cubicBezTo>
                      <a:cubicBezTo>
                        <a:pt x="4678" y="5560"/>
                        <a:pt x="0" y="16933"/>
                        <a:pt x="4114" y="26854"/>
                      </a:cubicBezTo>
                      <a:cubicBezTo>
                        <a:pt x="7187" y="34310"/>
                        <a:pt x="14418" y="38827"/>
                        <a:pt x="22027" y="38827"/>
                      </a:cubicBezTo>
                      <a:cubicBezTo>
                        <a:pt x="24501" y="38827"/>
                        <a:pt x="27016" y="38349"/>
                        <a:pt x="29440" y="37340"/>
                      </a:cubicBezTo>
                      <a:cubicBezTo>
                        <a:pt x="39361" y="33226"/>
                        <a:pt x="44080" y="21894"/>
                        <a:pt x="39966" y="11973"/>
                      </a:cubicBezTo>
                      <a:cubicBezTo>
                        <a:pt x="36862" y="4517"/>
                        <a:pt x="29647" y="0"/>
                        <a:pt x="22030" y="0"/>
                      </a:cubicBezTo>
                      <a:close/>
                    </a:path>
                  </a:pathLst>
                </a:custGeom>
                <a:solidFill>
                  <a:srgbClr val="5F1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4"/>
                <p:cNvSpPr/>
                <p:nvPr/>
              </p:nvSpPr>
              <p:spPr>
                <a:xfrm>
                  <a:off x="6655791" y="1494648"/>
                  <a:ext cx="862961" cy="538725"/>
                </a:xfrm>
                <a:custGeom>
                  <a:rect b="b" l="l" r="r" t="t"/>
                  <a:pathLst>
                    <a:path extrusionOk="0" h="38848" w="62229">
                      <a:moveTo>
                        <a:pt x="27094" y="1"/>
                      </a:moveTo>
                      <a:cubicBezTo>
                        <a:pt x="17322" y="1"/>
                        <a:pt x="8029" y="7463"/>
                        <a:pt x="7583" y="18710"/>
                      </a:cubicBezTo>
                      <a:cubicBezTo>
                        <a:pt x="2783" y="19719"/>
                        <a:pt x="1" y="24800"/>
                        <a:pt x="1816" y="29398"/>
                      </a:cubicBezTo>
                      <a:cubicBezTo>
                        <a:pt x="3070" y="32575"/>
                        <a:pt x="6096" y="34423"/>
                        <a:pt x="9231" y="34423"/>
                      </a:cubicBezTo>
                      <a:cubicBezTo>
                        <a:pt x="10631" y="34423"/>
                        <a:pt x="12054" y="34054"/>
                        <a:pt x="13350" y="33269"/>
                      </a:cubicBezTo>
                      <a:cubicBezTo>
                        <a:pt x="17137" y="36999"/>
                        <a:pt x="22057" y="38848"/>
                        <a:pt x="26969" y="38848"/>
                      </a:cubicBezTo>
                      <a:cubicBezTo>
                        <a:pt x="32255" y="38848"/>
                        <a:pt x="37532" y="36706"/>
                        <a:pt x="41378" y="32463"/>
                      </a:cubicBezTo>
                      <a:cubicBezTo>
                        <a:pt x="43509" y="34022"/>
                        <a:pt x="45948" y="34755"/>
                        <a:pt x="48351" y="34755"/>
                      </a:cubicBezTo>
                      <a:cubicBezTo>
                        <a:pt x="52905" y="34755"/>
                        <a:pt x="57331" y="32122"/>
                        <a:pt x="59284" y="27502"/>
                      </a:cubicBezTo>
                      <a:cubicBezTo>
                        <a:pt x="62228" y="20485"/>
                        <a:pt x="57913" y="12540"/>
                        <a:pt x="50372" y="11209"/>
                      </a:cubicBezTo>
                      <a:lnTo>
                        <a:pt x="50372" y="11008"/>
                      </a:lnTo>
                      <a:cubicBezTo>
                        <a:pt x="50372" y="6828"/>
                        <a:pt x="46930" y="3820"/>
                        <a:pt x="43186" y="3820"/>
                      </a:cubicBezTo>
                      <a:cubicBezTo>
                        <a:pt x="42016" y="3820"/>
                        <a:pt x="40817" y="4113"/>
                        <a:pt x="39684" y="4757"/>
                      </a:cubicBezTo>
                      <a:cubicBezTo>
                        <a:pt x="35884" y="1478"/>
                        <a:pt x="31442" y="1"/>
                        <a:pt x="27094"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5" name="Google Shape;1255;p84"/>
            <p:cNvGrpSpPr/>
            <p:nvPr/>
          </p:nvGrpSpPr>
          <p:grpSpPr>
            <a:xfrm>
              <a:off x="5472732" y="2878630"/>
              <a:ext cx="537751" cy="1496262"/>
              <a:chOff x="3117417" y="2632096"/>
              <a:chExt cx="439196" cy="1222037"/>
            </a:xfrm>
          </p:grpSpPr>
          <p:grpSp>
            <p:nvGrpSpPr>
              <p:cNvPr id="1256" name="Google Shape;1256;p84"/>
              <p:cNvGrpSpPr/>
              <p:nvPr/>
            </p:nvGrpSpPr>
            <p:grpSpPr>
              <a:xfrm>
                <a:off x="3135713" y="3132444"/>
                <a:ext cx="402603" cy="721689"/>
                <a:chOff x="4159867" y="674068"/>
                <a:chExt cx="1014113" cy="1817856"/>
              </a:xfrm>
            </p:grpSpPr>
            <p:sp>
              <p:nvSpPr>
                <p:cNvPr id="1257" name="Google Shape;1257;p84"/>
                <p:cNvSpPr/>
                <p:nvPr/>
              </p:nvSpPr>
              <p:spPr>
                <a:xfrm>
                  <a:off x="4159867" y="1173340"/>
                  <a:ext cx="1014113" cy="1130752"/>
                </a:xfrm>
                <a:custGeom>
                  <a:rect b="b" l="l" r="r" t="t"/>
                  <a:pathLst>
                    <a:path extrusionOk="0" h="58099" w="52106">
                      <a:moveTo>
                        <a:pt x="10274" y="1"/>
                      </a:moveTo>
                      <a:lnTo>
                        <a:pt x="7278" y="5760"/>
                      </a:lnTo>
                      <a:lnTo>
                        <a:pt x="7044" y="5760"/>
                      </a:lnTo>
                      <a:cubicBezTo>
                        <a:pt x="5293" y="5760"/>
                        <a:pt x="4009" y="7433"/>
                        <a:pt x="4554" y="9107"/>
                      </a:cubicBezTo>
                      <a:cubicBezTo>
                        <a:pt x="2919" y="9612"/>
                        <a:pt x="2219" y="11480"/>
                        <a:pt x="3075" y="12920"/>
                      </a:cubicBezTo>
                      <a:cubicBezTo>
                        <a:pt x="1635" y="13854"/>
                        <a:pt x="1479" y="15916"/>
                        <a:pt x="2802" y="17045"/>
                      </a:cubicBezTo>
                      <a:cubicBezTo>
                        <a:pt x="2297" y="17551"/>
                        <a:pt x="2024" y="18212"/>
                        <a:pt x="2024" y="18913"/>
                      </a:cubicBezTo>
                      <a:cubicBezTo>
                        <a:pt x="2024" y="19613"/>
                        <a:pt x="2297" y="20314"/>
                        <a:pt x="2802" y="20781"/>
                      </a:cubicBezTo>
                      <a:cubicBezTo>
                        <a:pt x="2686" y="21092"/>
                        <a:pt x="2608" y="21442"/>
                        <a:pt x="2608" y="21754"/>
                      </a:cubicBezTo>
                      <a:cubicBezTo>
                        <a:pt x="2608" y="22726"/>
                        <a:pt x="3153" y="23582"/>
                        <a:pt x="4009" y="24049"/>
                      </a:cubicBezTo>
                      <a:cubicBezTo>
                        <a:pt x="3581" y="24516"/>
                        <a:pt x="3386" y="25100"/>
                        <a:pt x="3347" y="25723"/>
                      </a:cubicBezTo>
                      <a:cubicBezTo>
                        <a:pt x="3347" y="27163"/>
                        <a:pt x="4554" y="28330"/>
                        <a:pt x="5993" y="28330"/>
                      </a:cubicBezTo>
                      <a:lnTo>
                        <a:pt x="6110" y="28330"/>
                      </a:lnTo>
                      <a:lnTo>
                        <a:pt x="3853" y="32727"/>
                      </a:lnTo>
                      <a:cubicBezTo>
                        <a:pt x="3853" y="32766"/>
                        <a:pt x="3814" y="32844"/>
                        <a:pt x="3775" y="32922"/>
                      </a:cubicBezTo>
                      <a:cubicBezTo>
                        <a:pt x="1752" y="32961"/>
                        <a:pt x="545" y="35179"/>
                        <a:pt x="1596" y="36891"/>
                      </a:cubicBezTo>
                      <a:cubicBezTo>
                        <a:pt x="78" y="37864"/>
                        <a:pt x="1" y="40082"/>
                        <a:pt x="1440" y="41133"/>
                      </a:cubicBezTo>
                      <a:cubicBezTo>
                        <a:pt x="156" y="42495"/>
                        <a:pt x="623" y="44713"/>
                        <a:pt x="2335" y="45413"/>
                      </a:cubicBezTo>
                      <a:cubicBezTo>
                        <a:pt x="1635" y="46970"/>
                        <a:pt x="2608" y="48799"/>
                        <a:pt x="4320" y="49071"/>
                      </a:cubicBezTo>
                      <a:cubicBezTo>
                        <a:pt x="3853" y="50705"/>
                        <a:pt x="5021" y="52340"/>
                        <a:pt x="6733" y="52417"/>
                      </a:cubicBezTo>
                      <a:lnTo>
                        <a:pt x="7083" y="52417"/>
                      </a:lnTo>
                      <a:cubicBezTo>
                        <a:pt x="7044" y="52534"/>
                        <a:pt x="7044" y="52690"/>
                        <a:pt x="7044" y="52807"/>
                      </a:cubicBezTo>
                      <a:cubicBezTo>
                        <a:pt x="6965" y="54446"/>
                        <a:pt x="8287" y="55546"/>
                        <a:pt x="9667" y="55546"/>
                      </a:cubicBezTo>
                      <a:cubicBezTo>
                        <a:pt x="10318" y="55546"/>
                        <a:pt x="10983" y="55301"/>
                        <a:pt x="11519" y="54752"/>
                      </a:cubicBezTo>
                      <a:cubicBezTo>
                        <a:pt x="15216" y="56815"/>
                        <a:pt x="19963" y="58099"/>
                        <a:pt x="25684" y="58099"/>
                      </a:cubicBezTo>
                      <a:cubicBezTo>
                        <a:pt x="32377" y="58099"/>
                        <a:pt x="37747" y="56348"/>
                        <a:pt x="41638" y="53624"/>
                      </a:cubicBezTo>
                      <a:cubicBezTo>
                        <a:pt x="42177" y="54318"/>
                        <a:pt x="42927" y="54631"/>
                        <a:pt x="43669" y="54631"/>
                      </a:cubicBezTo>
                      <a:cubicBezTo>
                        <a:pt x="44964" y="54631"/>
                        <a:pt x="46234" y="53679"/>
                        <a:pt x="46308" y="52145"/>
                      </a:cubicBezTo>
                      <a:cubicBezTo>
                        <a:pt x="46308" y="51951"/>
                        <a:pt x="46308" y="51717"/>
                        <a:pt x="46269" y="51522"/>
                      </a:cubicBezTo>
                      <a:cubicBezTo>
                        <a:pt x="47553" y="51406"/>
                        <a:pt x="48565" y="50316"/>
                        <a:pt x="48604" y="49032"/>
                      </a:cubicBezTo>
                      <a:cubicBezTo>
                        <a:pt x="48643" y="48876"/>
                        <a:pt x="48643" y="48721"/>
                        <a:pt x="48604" y="48565"/>
                      </a:cubicBezTo>
                      <a:cubicBezTo>
                        <a:pt x="49499" y="48176"/>
                        <a:pt x="50082" y="47281"/>
                        <a:pt x="50121" y="46308"/>
                      </a:cubicBezTo>
                      <a:cubicBezTo>
                        <a:pt x="50160" y="45841"/>
                        <a:pt x="50044" y="45413"/>
                        <a:pt x="49849" y="44985"/>
                      </a:cubicBezTo>
                      <a:cubicBezTo>
                        <a:pt x="51094" y="44168"/>
                        <a:pt x="51444" y="42456"/>
                        <a:pt x="50549" y="41249"/>
                      </a:cubicBezTo>
                      <a:cubicBezTo>
                        <a:pt x="51444" y="40276"/>
                        <a:pt x="51483" y="38798"/>
                        <a:pt x="50627" y="37786"/>
                      </a:cubicBezTo>
                      <a:cubicBezTo>
                        <a:pt x="50861" y="37397"/>
                        <a:pt x="51016" y="36930"/>
                        <a:pt x="51055" y="36463"/>
                      </a:cubicBezTo>
                      <a:cubicBezTo>
                        <a:pt x="51094" y="35023"/>
                        <a:pt x="50005" y="33817"/>
                        <a:pt x="48565" y="33739"/>
                      </a:cubicBezTo>
                      <a:cubicBezTo>
                        <a:pt x="48370" y="33739"/>
                        <a:pt x="48176" y="33739"/>
                        <a:pt x="47981" y="33778"/>
                      </a:cubicBezTo>
                      <a:cubicBezTo>
                        <a:pt x="47864" y="33428"/>
                        <a:pt x="47709" y="33077"/>
                        <a:pt x="47514" y="32727"/>
                      </a:cubicBezTo>
                      <a:lnTo>
                        <a:pt x="46035" y="29886"/>
                      </a:lnTo>
                      <a:lnTo>
                        <a:pt x="46035" y="29886"/>
                      </a:lnTo>
                      <a:cubicBezTo>
                        <a:pt x="46094" y="29906"/>
                        <a:pt x="46142" y="29916"/>
                        <a:pt x="46186" y="29916"/>
                      </a:cubicBezTo>
                      <a:cubicBezTo>
                        <a:pt x="46230" y="29916"/>
                        <a:pt x="46269" y="29906"/>
                        <a:pt x="46308" y="29886"/>
                      </a:cubicBezTo>
                      <a:cubicBezTo>
                        <a:pt x="46355" y="29889"/>
                        <a:pt x="46402" y="29890"/>
                        <a:pt x="46448" y="29890"/>
                      </a:cubicBezTo>
                      <a:cubicBezTo>
                        <a:pt x="47828" y="29890"/>
                        <a:pt x="48994" y="28789"/>
                        <a:pt x="49032" y="27396"/>
                      </a:cubicBezTo>
                      <a:cubicBezTo>
                        <a:pt x="49071" y="27046"/>
                        <a:pt x="48993" y="26696"/>
                        <a:pt x="48876" y="26384"/>
                      </a:cubicBezTo>
                      <a:cubicBezTo>
                        <a:pt x="49966" y="26073"/>
                        <a:pt x="50705" y="25100"/>
                        <a:pt x="50744" y="24011"/>
                      </a:cubicBezTo>
                      <a:cubicBezTo>
                        <a:pt x="50783" y="23660"/>
                        <a:pt x="50744" y="23349"/>
                        <a:pt x="50627" y="23038"/>
                      </a:cubicBezTo>
                      <a:cubicBezTo>
                        <a:pt x="51250" y="22571"/>
                        <a:pt x="51639" y="21831"/>
                        <a:pt x="51639" y="21014"/>
                      </a:cubicBezTo>
                      <a:cubicBezTo>
                        <a:pt x="51678" y="20275"/>
                        <a:pt x="51367" y="19535"/>
                        <a:pt x="50822" y="18991"/>
                      </a:cubicBezTo>
                      <a:cubicBezTo>
                        <a:pt x="52067" y="17979"/>
                        <a:pt x="52106" y="16072"/>
                        <a:pt x="50900" y="15021"/>
                      </a:cubicBezTo>
                      <a:cubicBezTo>
                        <a:pt x="52106" y="13543"/>
                        <a:pt x="51367" y="11286"/>
                        <a:pt x="49499" y="10819"/>
                      </a:cubicBezTo>
                      <a:cubicBezTo>
                        <a:pt x="49654" y="10507"/>
                        <a:pt x="49732" y="10157"/>
                        <a:pt x="49771" y="9768"/>
                      </a:cubicBezTo>
                      <a:cubicBezTo>
                        <a:pt x="49840" y="8243"/>
                        <a:pt x="48582" y="7027"/>
                        <a:pt x="47124" y="7027"/>
                      </a:cubicBezTo>
                      <a:cubicBezTo>
                        <a:pt x="46945" y="7027"/>
                        <a:pt x="46763" y="7045"/>
                        <a:pt x="46580" y="7083"/>
                      </a:cubicBezTo>
                      <a:lnTo>
                        <a:pt x="42922" y="1"/>
                      </a:lnTo>
                      <a:close/>
                    </a:path>
                  </a:pathLst>
                </a:custGeom>
                <a:solidFill>
                  <a:srgbClr val="D89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4"/>
                <p:cNvSpPr/>
                <p:nvPr/>
              </p:nvSpPr>
              <p:spPr>
                <a:xfrm>
                  <a:off x="4281800" y="1881483"/>
                  <a:ext cx="772525" cy="610441"/>
                </a:xfrm>
                <a:custGeom>
                  <a:rect b="b" l="l" r="r" t="t"/>
                  <a:pathLst>
                    <a:path extrusionOk="0" h="31365" w="39693">
                      <a:moveTo>
                        <a:pt x="19808" y="0"/>
                      </a:moveTo>
                      <a:cubicBezTo>
                        <a:pt x="13309" y="0"/>
                        <a:pt x="7978" y="5176"/>
                        <a:pt x="7783" y="11674"/>
                      </a:cubicBezTo>
                      <a:cubicBezTo>
                        <a:pt x="6772" y="12063"/>
                        <a:pt x="5799" y="12530"/>
                        <a:pt x="4904" y="13153"/>
                      </a:cubicBezTo>
                      <a:cubicBezTo>
                        <a:pt x="3970" y="13776"/>
                        <a:pt x="3192" y="14593"/>
                        <a:pt x="2530" y="15527"/>
                      </a:cubicBezTo>
                      <a:cubicBezTo>
                        <a:pt x="1908" y="16461"/>
                        <a:pt x="1402" y="17472"/>
                        <a:pt x="1090" y="18562"/>
                      </a:cubicBezTo>
                      <a:cubicBezTo>
                        <a:pt x="701" y="19768"/>
                        <a:pt x="468" y="20975"/>
                        <a:pt x="312" y="22220"/>
                      </a:cubicBezTo>
                      <a:cubicBezTo>
                        <a:pt x="156" y="23543"/>
                        <a:pt x="79" y="24983"/>
                        <a:pt x="40" y="26500"/>
                      </a:cubicBezTo>
                      <a:cubicBezTo>
                        <a:pt x="1" y="28018"/>
                        <a:pt x="1" y="29652"/>
                        <a:pt x="1" y="31364"/>
                      </a:cubicBezTo>
                      <a:lnTo>
                        <a:pt x="39693" y="31364"/>
                      </a:lnTo>
                      <a:cubicBezTo>
                        <a:pt x="39693" y="29691"/>
                        <a:pt x="39693" y="28057"/>
                        <a:pt x="39654" y="26539"/>
                      </a:cubicBezTo>
                      <a:cubicBezTo>
                        <a:pt x="39576" y="24983"/>
                        <a:pt x="39498" y="23543"/>
                        <a:pt x="39342" y="22220"/>
                      </a:cubicBezTo>
                      <a:cubicBezTo>
                        <a:pt x="39226" y="21013"/>
                        <a:pt x="38953" y="19768"/>
                        <a:pt x="38603" y="18562"/>
                      </a:cubicBezTo>
                      <a:cubicBezTo>
                        <a:pt x="38253" y="17511"/>
                        <a:pt x="37786" y="16461"/>
                        <a:pt x="37124" y="15566"/>
                      </a:cubicBezTo>
                      <a:cubicBezTo>
                        <a:pt x="36502" y="14632"/>
                        <a:pt x="35685" y="13814"/>
                        <a:pt x="34751" y="13153"/>
                      </a:cubicBezTo>
                      <a:cubicBezTo>
                        <a:pt x="33856" y="12569"/>
                        <a:pt x="32922" y="12063"/>
                        <a:pt x="31910" y="11713"/>
                      </a:cubicBezTo>
                      <a:cubicBezTo>
                        <a:pt x="31676" y="5176"/>
                        <a:pt x="26345" y="0"/>
                        <a:pt x="1980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4"/>
                <p:cNvSpPr/>
                <p:nvPr/>
              </p:nvSpPr>
              <p:spPr>
                <a:xfrm>
                  <a:off x="4500675" y="1891311"/>
                  <a:ext cx="334015" cy="221931"/>
                </a:xfrm>
                <a:custGeom>
                  <a:rect b="b" l="l" r="r" t="t"/>
                  <a:pathLst>
                    <a:path extrusionOk="0" h="11403" w="17162">
                      <a:moveTo>
                        <a:pt x="40" y="1"/>
                      </a:moveTo>
                      <a:lnTo>
                        <a:pt x="40" y="2997"/>
                      </a:lnTo>
                      <a:cubicBezTo>
                        <a:pt x="1" y="7317"/>
                        <a:pt x="3308" y="10936"/>
                        <a:pt x="7589" y="11325"/>
                      </a:cubicBezTo>
                      <a:cubicBezTo>
                        <a:pt x="8017" y="11364"/>
                        <a:pt x="8445" y="11403"/>
                        <a:pt x="8873" y="11403"/>
                      </a:cubicBezTo>
                      <a:lnTo>
                        <a:pt x="8951" y="11403"/>
                      </a:lnTo>
                      <a:cubicBezTo>
                        <a:pt x="13504" y="11325"/>
                        <a:pt x="17162" y="7589"/>
                        <a:pt x="17162" y="3075"/>
                      </a:cubicBezTo>
                      <a:lnTo>
                        <a:pt x="17162" y="1"/>
                      </a:lnTo>
                      <a:close/>
                    </a:path>
                  </a:pathLst>
                </a:custGeom>
                <a:solidFill>
                  <a:srgbClr val="FDB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4"/>
                <p:cNvSpPr/>
                <p:nvPr/>
              </p:nvSpPr>
              <p:spPr>
                <a:xfrm>
                  <a:off x="4501434" y="1891311"/>
                  <a:ext cx="333256" cy="183492"/>
                </a:xfrm>
                <a:custGeom>
                  <a:rect b="b" l="l" r="r" t="t"/>
                  <a:pathLst>
                    <a:path extrusionOk="0" h="9428" w="17123">
                      <a:moveTo>
                        <a:pt x="1" y="1"/>
                      </a:moveTo>
                      <a:lnTo>
                        <a:pt x="1" y="2997"/>
                      </a:lnTo>
                      <a:cubicBezTo>
                        <a:pt x="1" y="4593"/>
                        <a:pt x="429" y="6149"/>
                        <a:pt x="1285" y="7472"/>
                      </a:cubicBezTo>
                      <a:cubicBezTo>
                        <a:pt x="3542" y="8776"/>
                        <a:pt x="6061" y="9428"/>
                        <a:pt x="8581" y="9428"/>
                      </a:cubicBezTo>
                      <a:cubicBezTo>
                        <a:pt x="11101" y="9428"/>
                        <a:pt x="13620" y="8776"/>
                        <a:pt x="15877" y="7472"/>
                      </a:cubicBezTo>
                      <a:cubicBezTo>
                        <a:pt x="16695" y="6149"/>
                        <a:pt x="17123" y="4593"/>
                        <a:pt x="17123" y="3075"/>
                      </a:cubicBezTo>
                      <a:lnTo>
                        <a:pt x="17123" y="1"/>
                      </a:lnTo>
                      <a:close/>
                    </a:path>
                  </a:pathLst>
                </a:custGeom>
                <a:solidFill>
                  <a:srgbClr val="F09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4"/>
                <p:cNvSpPr/>
                <p:nvPr/>
              </p:nvSpPr>
              <p:spPr>
                <a:xfrm>
                  <a:off x="4318915" y="1171822"/>
                  <a:ext cx="697536" cy="877039"/>
                </a:xfrm>
                <a:custGeom>
                  <a:rect b="b" l="l" r="r" t="t"/>
                  <a:pathLst>
                    <a:path extrusionOk="0" h="45063" w="35840">
                      <a:moveTo>
                        <a:pt x="17901" y="1"/>
                      </a:moveTo>
                      <a:cubicBezTo>
                        <a:pt x="8017" y="1"/>
                        <a:pt x="1" y="10080"/>
                        <a:pt x="1" y="22532"/>
                      </a:cubicBezTo>
                      <a:cubicBezTo>
                        <a:pt x="1" y="34984"/>
                        <a:pt x="8017" y="45063"/>
                        <a:pt x="17901" y="45063"/>
                      </a:cubicBezTo>
                      <a:cubicBezTo>
                        <a:pt x="27824" y="45063"/>
                        <a:pt x="35840" y="34984"/>
                        <a:pt x="35840" y="22532"/>
                      </a:cubicBezTo>
                      <a:cubicBezTo>
                        <a:pt x="35840" y="10080"/>
                        <a:pt x="27824" y="1"/>
                        <a:pt x="17901" y="1"/>
                      </a:cubicBezTo>
                      <a:close/>
                    </a:path>
                  </a:pathLst>
                </a:custGeom>
                <a:solidFill>
                  <a:srgbClr val="FDB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4"/>
                <p:cNvSpPr/>
                <p:nvPr/>
              </p:nvSpPr>
              <p:spPr>
                <a:xfrm>
                  <a:off x="4587011" y="1748554"/>
                  <a:ext cx="161344" cy="57200"/>
                </a:xfrm>
                <a:custGeom>
                  <a:rect b="b" l="l" r="r" t="t"/>
                  <a:pathLst>
                    <a:path extrusionOk="0" h="2939" w="8290">
                      <a:moveTo>
                        <a:pt x="4145" y="1"/>
                      </a:moveTo>
                      <a:cubicBezTo>
                        <a:pt x="2073" y="1"/>
                        <a:pt x="1" y="293"/>
                        <a:pt x="1" y="876"/>
                      </a:cubicBezTo>
                      <a:cubicBezTo>
                        <a:pt x="1" y="2005"/>
                        <a:pt x="1869" y="2939"/>
                        <a:pt x="4165" y="2939"/>
                      </a:cubicBezTo>
                      <a:cubicBezTo>
                        <a:pt x="6461" y="2939"/>
                        <a:pt x="8290" y="2005"/>
                        <a:pt x="8290" y="876"/>
                      </a:cubicBezTo>
                      <a:cubicBezTo>
                        <a:pt x="8290" y="293"/>
                        <a:pt x="6217" y="1"/>
                        <a:pt x="4145" y="1"/>
                      </a:cubicBezTo>
                      <a:close/>
                    </a:path>
                  </a:pathLst>
                </a:custGeom>
                <a:solidFill>
                  <a:srgbClr val="F09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4"/>
                <p:cNvSpPr/>
                <p:nvPr/>
              </p:nvSpPr>
              <p:spPr>
                <a:xfrm>
                  <a:off x="4471151" y="1633063"/>
                  <a:ext cx="90131" cy="25009"/>
                </a:xfrm>
                <a:custGeom>
                  <a:rect b="b" l="l" r="r" t="t"/>
                  <a:pathLst>
                    <a:path extrusionOk="0" fill="none" h="1285" w="4631">
                      <a:moveTo>
                        <a:pt x="0" y="1285"/>
                      </a:moveTo>
                      <a:cubicBezTo>
                        <a:pt x="1245" y="0"/>
                        <a:pt x="3347" y="0"/>
                        <a:pt x="4631" y="1285"/>
                      </a:cubicBezTo>
                    </a:path>
                  </a:pathLst>
                </a:custGeom>
                <a:noFill/>
                <a:ln cap="rnd" cmpd="sng" w="24325">
                  <a:solidFill>
                    <a:srgbClr val="434343"/>
                  </a:solidFill>
                  <a:prstDash val="solid"/>
                  <a:miter lim="3891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4"/>
                <p:cNvSpPr/>
                <p:nvPr/>
              </p:nvSpPr>
              <p:spPr>
                <a:xfrm>
                  <a:off x="4774085" y="1633063"/>
                  <a:ext cx="90150" cy="25009"/>
                </a:xfrm>
                <a:custGeom>
                  <a:rect b="b" l="l" r="r" t="t"/>
                  <a:pathLst>
                    <a:path extrusionOk="0" fill="none" h="1285" w="4632">
                      <a:moveTo>
                        <a:pt x="1" y="1285"/>
                      </a:moveTo>
                      <a:cubicBezTo>
                        <a:pt x="1246" y="0"/>
                        <a:pt x="3347" y="0"/>
                        <a:pt x="4631" y="1285"/>
                      </a:cubicBezTo>
                    </a:path>
                  </a:pathLst>
                </a:custGeom>
                <a:noFill/>
                <a:ln cap="rnd" cmpd="sng" w="24325">
                  <a:solidFill>
                    <a:srgbClr val="434343"/>
                  </a:solidFill>
                  <a:prstDash val="solid"/>
                  <a:miter lim="3891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4"/>
                <p:cNvSpPr/>
                <p:nvPr/>
              </p:nvSpPr>
              <p:spPr>
                <a:xfrm>
                  <a:off x="4569592" y="1845886"/>
                  <a:ext cx="196182" cy="76507"/>
                </a:xfrm>
                <a:custGeom>
                  <a:rect b="b" l="l" r="r" t="t"/>
                  <a:pathLst>
                    <a:path extrusionOk="0" h="3931" w="10080">
                      <a:moveTo>
                        <a:pt x="1" y="0"/>
                      </a:moveTo>
                      <a:cubicBezTo>
                        <a:pt x="1" y="2179"/>
                        <a:pt x="1752" y="3930"/>
                        <a:pt x="3931" y="3930"/>
                      </a:cubicBezTo>
                      <a:lnTo>
                        <a:pt x="6149" y="3930"/>
                      </a:lnTo>
                      <a:cubicBezTo>
                        <a:pt x="8328" y="3930"/>
                        <a:pt x="10080" y="2179"/>
                        <a:pt x="100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4"/>
                <p:cNvSpPr/>
                <p:nvPr/>
              </p:nvSpPr>
              <p:spPr>
                <a:xfrm>
                  <a:off x="4581717" y="1845886"/>
                  <a:ext cx="90909" cy="35616"/>
                </a:xfrm>
                <a:custGeom>
                  <a:rect b="b" l="l" r="r" t="t"/>
                  <a:pathLst>
                    <a:path extrusionOk="0" h="1830" w="4671">
                      <a:moveTo>
                        <a:pt x="1" y="0"/>
                      </a:moveTo>
                      <a:cubicBezTo>
                        <a:pt x="1" y="1012"/>
                        <a:pt x="818" y="1829"/>
                        <a:pt x="1829" y="1829"/>
                      </a:cubicBezTo>
                      <a:lnTo>
                        <a:pt x="2880" y="1829"/>
                      </a:lnTo>
                      <a:cubicBezTo>
                        <a:pt x="3853" y="1829"/>
                        <a:pt x="4670" y="1012"/>
                        <a:pt x="4670" y="0"/>
                      </a:cubicBezTo>
                      <a:close/>
                    </a:path>
                  </a:pathLst>
                </a:custGeom>
                <a:solidFill>
                  <a:srgbClr val="FC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4"/>
                <p:cNvSpPr/>
                <p:nvPr/>
              </p:nvSpPr>
              <p:spPr>
                <a:xfrm>
                  <a:off x="4662759" y="1845886"/>
                  <a:ext cx="90890" cy="35616"/>
                </a:xfrm>
                <a:custGeom>
                  <a:rect b="b" l="l" r="r" t="t"/>
                  <a:pathLst>
                    <a:path extrusionOk="0" h="1830" w="4670">
                      <a:moveTo>
                        <a:pt x="0" y="0"/>
                      </a:moveTo>
                      <a:cubicBezTo>
                        <a:pt x="0" y="1012"/>
                        <a:pt x="817" y="1829"/>
                        <a:pt x="1829" y="1829"/>
                      </a:cubicBezTo>
                      <a:lnTo>
                        <a:pt x="2802" y="1829"/>
                      </a:lnTo>
                      <a:cubicBezTo>
                        <a:pt x="3814" y="1829"/>
                        <a:pt x="4670" y="1012"/>
                        <a:pt x="4670" y="0"/>
                      </a:cubicBezTo>
                      <a:close/>
                    </a:path>
                  </a:pathLst>
                </a:custGeom>
                <a:solidFill>
                  <a:srgbClr val="FC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4"/>
                <p:cNvSpPr/>
                <p:nvPr/>
              </p:nvSpPr>
              <p:spPr>
                <a:xfrm>
                  <a:off x="4506923" y="1789075"/>
                  <a:ext cx="9673" cy="7162"/>
                </a:xfrm>
                <a:custGeom>
                  <a:rect b="b" l="l" r="r" t="t"/>
                  <a:pathLst>
                    <a:path extrusionOk="0" h="368" w="497">
                      <a:moveTo>
                        <a:pt x="263" y="1"/>
                      </a:moveTo>
                      <a:cubicBezTo>
                        <a:pt x="0" y="30"/>
                        <a:pt x="265" y="367"/>
                        <a:pt x="412" y="367"/>
                      </a:cubicBezTo>
                      <a:cubicBezTo>
                        <a:pt x="461" y="367"/>
                        <a:pt x="497" y="331"/>
                        <a:pt x="497" y="234"/>
                      </a:cubicBezTo>
                      <a:cubicBezTo>
                        <a:pt x="497" y="117"/>
                        <a:pt x="380" y="1"/>
                        <a:pt x="263" y="1"/>
                      </a:cubicBezTo>
                      <a:close/>
                    </a:path>
                  </a:pathLst>
                </a:custGeom>
                <a:solidFill>
                  <a:srgbClr val="F09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4"/>
                <p:cNvSpPr/>
                <p:nvPr/>
              </p:nvSpPr>
              <p:spPr>
                <a:xfrm>
                  <a:off x="4472883" y="1814065"/>
                  <a:ext cx="10393" cy="6753"/>
                </a:xfrm>
                <a:custGeom>
                  <a:rect b="b" l="l" r="r" t="t"/>
                  <a:pathLst>
                    <a:path extrusionOk="0" h="347" w="534">
                      <a:moveTo>
                        <a:pt x="300" y="1"/>
                      </a:moveTo>
                      <a:cubicBezTo>
                        <a:pt x="1" y="1"/>
                        <a:pt x="300" y="346"/>
                        <a:pt x="454" y="346"/>
                      </a:cubicBezTo>
                      <a:cubicBezTo>
                        <a:pt x="501" y="346"/>
                        <a:pt x="534" y="315"/>
                        <a:pt x="534" y="234"/>
                      </a:cubicBezTo>
                      <a:cubicBezTo>
                        <a:pt x="534" y="118"/>
                        <a:pt x="417" y="1"/>
                        <a:pt x="300" y="1"/>
                      </a:cubicBezTo>
                      <a:close/>
                    </a:path>
                  </a:pathLst>
                </a:custGeom>
                <a:solidFill>
                  <a:srgbClr val="F09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4"/>
                <p:cNvSpPr/>
                <p:nvPr/>
              </p:nvSpPr>
              <p:spPr>
                <a:xfrm>
                  <a:off x="4461478" y="1765603"/>
                  <a:ext cx="9692" cy="7143"/>
                </a:xfrm>
                <a:custGeom>
                  <a:rect b="b" l="l" r="r" t="t"/>
                  <a:pathLst>
                    <a:path extrusionOk="0" h="367" w="498">
                      <a:moveTo>
                        <a:pt x="264" y="0"/>
                      </a:moveTo>
                      <a:cubicBezTo>
                        <a:pt x="0" y="30"/>
                        <a:pt x="265" y="367"/>
                        <a:pt x="413" y="367"/>
                      </a:cubicBezTo>
                      <a:cubicBezTo>
                        <a:pt x="461" y="367"/>
                        <a:pt x="497" y="330"/>
                        <a:pt x="497" y="234"/>
                      </a:cubicBezTo>
                      <a:cubicBezTo>
                        <a:pt x="497" y="117"/>
                        <a:pt x="380" y="0"/>
                        <a:pt x="264" y="0"/>
                      </a:cubicBezTo>
                      <a:close/>
                    </a:path>
                  </a:pathLst>
                </a:custGeom>
                <a:solidFill>
                  <a:srgbClr val="F09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4"/>
                <p:cNvSpPr/>
                <p:nvPr/>
              </p:nvSpPr>
              <p:spPr>
                <a:xfrm>
                  <a:off x="4818770" y="1789075"/>
                  <a:ext cx="9692" cy="7162"/>
                </a:xfrm>
                <a:custGeom>
                  <a:rect b="b" l="l" r="r" t="t"/>
                  <a:pathLst>
                    <a:path extrusionOk="0" h="368" w="498">
                      <a:moveTo>
                        <a:pt x="234" y="1"/>
                      </a:moveTo>
                      <a:cubicBezTo>
                        <a:pt x="117" y="1"/>
                        <a:pt x="0" y="117"/>
                        <a:pt x="0" y="234"/>
                      </a:cubicBezTo>
                      <a:cubicBezTo>
                        <a:pt x="0" y="331"/>
                        <a:pt x="36" y="367"/>
                        <a:pt x="85" y="367"/>
                      </a:cubicBezTo>
                      <a:cubicBezTo>
                        <a:pt x="233" y="367"/>
                        <a:pt x="497" y="30"/>
                        <a:pt x="234" y="1"/>
                      </a:cubicBezTo>
                      <a:close/>
                    </a:path>
                  </a:pathLst>
                </a:custGeom>
                <a:solidFill>
                  <a:srgbClr val="F09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4"/>
                <p:cNvSpPr/>
                <p:nvPr/>
              </p:nvSpPr>
              <p:spPr>
                <a:xfrm>
                  <a:off x="4852090" y="1814026"/>
                  <a:ext cx="9692" cy="9186"/>
                </a:xfrm>
                <a:custGeom>
                  <a:rect b="b" l="l" r="r" t="t"/>
                  <a:pathLst>
                    <a:path extrusionOk="0" h="472" w="498">
                      <a:moveTo>
                        <a:pt x="261" y="1"/>
                      </a:moveTo>
                      <a:cubicBezTo>
                        <a:pt x="253" y="1"/>
                        <a:pt x="244" y="1"/>
                        <a:pt x="234" y="3"/>
                      </a:cubicBezTo>
                      <a:cubicBezTo>
                        <a:pt x="117" y="3"/>
                        <a:pt x="40" y="120"/>
                        <a:pt x="40" y="236"/>
                      </a:cubicBezTo>
                      <a:cubicBezTo>
                        <a:pt x="1" y="353"/>
                        <a:pt x="117" y="470"/>
                        <a:pt x="234" y="470"/>
                      </a:cubicBezTo>
                      <a:cubicBezTo>
                        <a:pt x="244" y="471"/>
                        <a:pt x="253" y="472"/>
                        <a:pt x="261" y="472"/>
                      </a:cubicBezTo>
                      <a:cubicBezTo>
                        <a:pt x="497" y="472"/>
                        <a:pt x="497" y="1"/>
                        <a:pt x="261" y="1"/>
                      </a:cubicBezTo>
                      <a:close/>
                    </a:path>
                  </a:pathLst>
                </a:custGeom>
                <a:solidFill>
                  <a:srgbClr val="F09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4"/>
                <p:cNvSpPr/>
                <p:nvPr/>
              </p:nvSpPr>
              <p:spPr>
                <a:xfrm>
                  <a:off x="4864215" y="1766362"/>
                  <a:ext cx="8349" cy="8349"/>
                </a:xfrm>
                <a:custGeom>
                  <a:rect b="b" l="l" r="r" t="t"/>
                  <a:pathLst>
                    <a:path extrusionOk="0" h="429" w="429">
                      <a:moveTo>
                        <a:pt x="234" y="0"/>
                      </a:moveTo>
                      <a:cubicBezTo>
                        <a:pt x="117" y="0"/>
                        <a:pt x="0" y="78"/>
                        <a:pt x="0" y="195"/>
                      </a:cubicBezTo>
                      <a:cubicBezTo>
                        <a:pt x="0" y="312"/>
                        <a:pt x="117" y="428"/>
                        <a:pt x="234" y="428"/>
                      </a:cubicBezTo>
                      <a:cubicBezTo>
                        <a:pt x="351" y="428"/>
                        <a:pt x="428" y="312"/>
                        <a:pt x="428" y="195"/>
                      </a:cubicBezTo>
                      <a:cubicBezTo>
                        <a:pt x="428" y="78"/>
                        <a:pt x="351" y="0"/>
                        <a:pt x="234" y="0"/>
                      </a:cubicBezTo>
                      <a:close/>
                    </a:path>
                  </a:pathLst>
                </a:custGeom>
                <a:solidFill>
                  <a:srgbClr val="F09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4"/>
                <p:cNvSpPr/>
                <p:nvPr/>
              </p:nvSpPr>
              <p:spPr>
                <a:xfrm>
                  <a:off x="4218936" y="674068"/>
                  <a:ext cx="889164" cy="877078"/>
                </a:xfrm>
                <a:custGeom>
                  <a:rect b="b" l="l" r="r" t="t"/>
                  <a:pathLst>
                    <a:path extrusionOk="0" h="45065" w="45686">
                      <a:moveTo>
                        <a:pt x="26811" y="1"/>
                      </a:moveTo>
                      <a:cubicBezTo>
                        <a:pt x="26105" y="1"/>
                        <a:pt x="25393" y="294"/>
                        <a:pt x="24867" y="905"/>
                      </a:cubicBezTo>
                      <a:cubicBezTo>
                        <a:pt x="24351" y="372"/>
                        <a:pt x="23669" y="113"/>
                        <a:pt x="22991" y="113"/>
                      </a:cubicBezTo>
                      <a:cubicBezTo>
                        <a:pt x="22133" y="113"/>
                        <a:pt x="21281" y="528"/>
                        <a:pt x="20781" y="1333"/>
                      </a:cubicBezTo>
                      <a:cubicBezTo>
                        <a:pt x="20275" y="843"/>
                        <a:pt x="19631" y="606"/>
                        <a:pt x="18992" y="606"/>
                      </a:cubicBezTo>
                      <a:cubicBezTo>
                        <a:pt x="18107" y="606"/>
                        <a:pt x="17231" y="1058"/>
                        <a:pt x="16734" y="1916"/>
                      </a:cubicBezTo>
                      <a:cubicBezTo>
                        <a:pt x="16304" y="1654"/>
                        <a:pt x="15834" y="1530"/>
                        <a:pt x="15373" y="1530"/>
                      </a:cubicBezTo>
                      <a:cubicBezTo>
                        <a:pt x="14331" y="1530"/>
                        <a:pt x="13337" y="2161"/>
                        <a:pt x="12959" y="3240"/>
                      </a:cubicBezTo>
                      <a:cubicBezTo>
                        <a:pt x="12842" y="3240"/>
                        <a:pt x="12765" y="3240"/>
                        <a:pt x="12687" y="3201"/>
                      </a:cubicBezTo>
                      <a:cubicBezTo>
                        <a:pt x="11364" y="3201"/>
                        <a:pt x="10274" y="4173"/>
                        <a:pt x="10118" y="5458"/>
                      </a:cubicBezTo>
                      <a:cubicBezTo>
                        <a:pt x="10002" y="5458"/>
                        <a:pt x="9885" y="5419"/>
                        <a:pt x="9768" y="5419"/>
                      </a:cubicBezTo>
                      <a:cubicBezTo>
                        <a:pt x="8328" y="5419"/>
                        <a:pt x="7161" y="6586"/>
                        <a:pt x="7161" y="8026"/>
                      </a:cubicBezTo>
                      <a:cubicBezTo>
                        <a:pt x="5799" y="8143"/>
                        <a:pt x="4709" y="9271"/>
                        <a:pt x="4709" y="10633"/>
                      </a:cubicBezTo>
                      <a:lnTo>
                        <a:pt x="4709" y="10789"/>
                      </a:lnTo>
                      <a:cubicBezTo>
                        <a:pt x="3503" y="11022"/>
                        <a:pt x="2608" y="12073"/>
                        <a:pt x="2608" y="13357"/>
                      </a:cubicBezTo>
                      <a:cubicBezTo>
                        <a:pt x="2608" y="13746"/>
                        <a:pt x="2686" y="14135"/>
                        <a:pt x="2881" y="14486"/>
                      </a:cubicBezTo>
                      <a:cubicBezTo>
                        <a:pt x="1091" y="15069"/>
                        <a:pt x="507" y="17326"/>
                        <a:pt x="1791" y="18727"/>
                      </a:cubicBezTo>
                      <a:cubicBezTo>
                        <a:pt x="195" y="19661"/>
                        <a:pt x="40" y="21918"/>
                        <a:pt x="1480" y="23008"/>
                      </a:cubicBezTo>
                      <a:cubicBezTo>
                        <a:pt x="1" y="24292"/>
                        <a:pt x="429" y="26704"/>
                        <a:pt x="2258" y="27405"/>
                      </a:cubicBezTo>
                      <a:cubicBezTo>
                        <a:pt x="1908" y="27872"/>
                        <a:pt x="1713" y="28417"/>
                        <a:pt x="1674" y="29000"/>
                      </a:cubicBezTo>
                      <a:cubicBezTo>
                        <a:pt x="1674" y="30440"/>
                        <a:pt x="2881" y="31608"/>
                        <a:pt x="4320" y="31608"/>
                      </a:cubicBezTo>
                      <a:cubicBezTo>
                        <a:pt x="4437" y="31608"/>
                        <a:pt x="4593" y="31608"/>
                        <a:pt x="4748" y="31569"/>
                      </a:cubicBezTo>
                      <a:cubicBezTo>
                        <a:pt x="5254" y="32580"/>
                        <a:pt x="5799" y="33553"/>
                        <a:pt x="6461" y="34487"/>
                      </a:cubicBezTo>
                      <a:cubicBezTo>
                        <a:pt x="4826" y="36122"/>
                        <a:pt x="5994" y="38923"/>
                        <a:pt x="8328" y="38923"/>
                      </a:cubicBezTo>
                      <a:lnTo>
                        <a:pt x="8406" y="38923"/>
                      </a:lnTo>
                      <a:cubicBezTo>
                        <a:pt x="8406" y="40363"/>
                        <a:pt x="9574" y="41531"/>
                        <a:pt x="11052" y="41531"/>
                      </a:cubicBezTo>
                      <a:cubicBezTo>
                        <a:pt x="11442" y="41531"/>
                        <a:pt x="11792" y="41453"/>
                        <a:pt x="12181" y="41297"/>
                      </a:cubicBezTo>
                      <a:cubicBezTo>
                        <a:pt x="12283" y="42751"/>
                        <a:pt x="13506" y="43670"/>
                        <a:pt x="14763" y="43670"/>
                      </a:cubicBezTo>
                      <a:cubicBezTo>
                        <a:pt x="15424" y="43670"/>
                        <a:pt x="16094" y="43417"/>
                        <a:pt x="16617" y="42854"/>
                      </a:cubicBezTo>
                      <a:cubicBezTo>
                        <a:pt x="16908" y="44113"/>
                        <a:pt x="18027" y="44860"/>
                        <a:pt x="19169" y="44860"/>
                      </a:cubicBezTo>
                      <a:cubicBezTo>
                        <a:pt x="19862" y="44860"/>
                        <a:pt x="20563" y="44585"/>
                        <a:pt x="21092" y="43982"/>
                      </a:cubicBezTo>
                      <a:cubicBezTo>
                        <a:pt x="21613" y="44699"/>
                        <a:pt x="22402" y="45064"/>
                        <a:pt x="23192" y="45064"/>
                      </a:cubicBezTo>
                      <a:cubicBezTo>
                        <a:pt x="23818" y="45064"/>
                        <a:pt x="24446" y="44835"/>
                        <a:pt x="24945" y="44371"/>
                      </a:cubicBezTo>
                      <a:cubicBezTo>
                        <a:pt x="25444" y="44773"/>
                        <a:pt x="26032" y="44963"/>
                        <a:pt x="26609" y="44963"/>
                      </a:cubicBezTo>
                      <a:cubicBezTo>
                        <a:pt x="27651" y="44963"/>
                        <a:pt x="28655" y="44345"/>
                        <a:pt x="29030" y="43243"/>
                      </a:cubicBezTo>
                      <a:cubicBezTo>
                        <a:pt x="29561" y="43802"/>
                        <a:pt x="30241" y="44061"/>
                        <a:pt x="30912" y="44061"/>
                      </a:cubicBezTo>
                      <a:cubicBezTo>
                        <a:pt x="32014" y="44061"/>
                        <a:pt x="33089" y="43363"/>
                        <a:pt x="33428" y="42153"/>
                      </a:cubicBezTo>
                      <a:cubicBezTo>
                        <a:pt x="33828" y="42382"/>
                        <a:pt x="34255" y="42487"/>
                        <a:pt x="34672" y="42487"/>
                      </a:cubicBezTo>
                      <a:cubicBezTo>
                        <a:pt x="35959" y="42487"/>
                        <a:pt x="37163" y="41491"/>
                        <a:pt x="37280" y="40052"/>
                      </a:cubicBezTo>
                      <a:lnTo>
                        <a:pt x="37475" y="40052"/>
                      </a:lnTo>
                      <a:cubicBezTo>
                        <a:pt x="40004" y="40052"/>
                        <a:pt x="41055" y="36861"/>
                        <a:pt x="39031" y="35343"/>
                      </a:cubicBezTo>
                      <a:cubicBezTo>
                        <a:pt x="39498" y="34721"/>
                        <a:pt x="39965" y="34098"/>
                        <a:pt x="40354" y="33398"/>
                      </a:cubicBezTo>
                      <a:cubicBezTo>
                        <a:pt x="40627" y="33475"/>
                        <a:pt x="40860" y="33553"/>
                        <a:pt x="41094" y="33553"/>
                      </a:cubicBezTo>
                      <a:cubicBezTo>
                        <a:pt x="41142" y="33556"/>
                        <a:pt x="41190" y="33557"/>
                        <a:pt x="41238" y="33557"/>
                      </a:cubicBezTo>
                      <a:cubicBezTo>
                        <a:pt x="42650" y="33557"/>
                        <a:pt x="43781" y="32456"/>
                        <a:pt x="43857" y="31063"/>
                      </a:cubicBezTo>
                      <a:cubicBezTo>
                        <a:pt x="43857" y="30596"/>
                        <a:pt x="43779" y="30168"/>
                        <a:pt x="43584" y="29779"/>
                      </a:cubicBezTo>
                      <a:cubicBezTo>
                        <a:pt x="45141" y="29039"/>
                        <a:pt x="45530" y="27016"/>
                        <a:pt x="44401" y="25693"/>
                      </a:cubicBezTo>
                      <a:cubicBezTo>
                        <a:pt x="45024" y="25226"/>
                        <a:pt x="45374" y="24525"/>
                        <a:pt x="45413" y="23786"/>
                      </a:cubicBezTo>
                      <a:cubicBezTo>
                        <a:pt x="45452" y="22930"/>
                        <a:pt x="45102" y="22113"/>
                        <a:pt x="44440" y="21607"/>
                      </a:cubicBezTo>
                      <a:cubicBezTo>
                        <a:pt x="45685" y="20400"/>
                        <a:pt x="45452" y="18338"/>
                        <a:pt x="43934" y="17482"/>
                      </a:cubicBezTo>
                      <a:cubicBezTo>
                        <a:pt x="44868" y="16198"/>
                        <a:pt x="44479" y="14369"/>
                        <a:pt x="43078" y="13629"/>
                      </a:cubicBezTo>
                      <a:cubicBezTo>
                        <a:pt x="43156" y="13357"/>
                        <a:pt x="43234" y="13085"/>
                        <a:pt x="43234" y="12812"/>
                      </a:cubicBezTo>
                      <a:cubicBezTo>
                        <a:pt x="43312" y="11528"/>
                        <a:pt x="42417" y="10400"/>
                        <a:pt x="41172" y="10166"/>
                      </a:cubicBezTo>
                      <a:cubicBezTo>
                        <a:pt x="41210" y="9972"/>
                        <a:pt x="41210" y="9777"/>
                        <a:pt x="41249" y="9621"/>
                      </a:cubicBezTo>
                      <a:cubicBezTo>
                        <a:pt x="41288" y="8182"/>
                        <a:pt x="40199" y="6936"/>
                        <a:pt x="38759" y="6897"/>
                      </a:cubicBezTo>
                      <a:cubicBezTo>
                        <a:pt x="38720" y="5458"/>
                        <a:pt x="37591" y="4329"/>
                        <a:pt x="36152" y="4329"/>
                      </a:cubicBezTo>
                      <a:lnTo>
                        <a:pt x="35840" y="4329"/>
                      </a:lnTo>
                      <a:cubicBezTo>
                        <a:pt x="35566" y="3170"/>
                        <a:pt x="34502" y="2393"/>
                        <a:pt x="33361" y="2393"/>
                      </a:cubicBezTo>
                      <a:cubicBezTo>
                        <a:pt x="33047" y="2393"/>
                        <a:pt x="32727" y="2452"/>
                        <a:pt x="32416" y="2578"/>
                      </a:cubicBezTo>
                      <a:cubicBezTo>
                        <a:pt x="31962" y="1699"/>
                        <a:pt x="31075" y="1192"/>
                        <a:pt x="30146" y="1192"/>
                      </a:cubicBezTo>
                      <a:cubicBezTo>
                        <a:pt x="29799" y="1192"/>
                        <a:pt x="29446" y="1263"/>
                        <a:pt x="29108" y="1411"/>
                      </a:cubicBezTo>
                      <a:cubicBezTo>
                        <a:pt x="28626" y="489"/>
                        <a:pt x="27723" y="1"/>
                        <a:pt x="26811" y="1"/>
                      </a:cubicBezTo>
                      <a:close/>
                    </a:path>
                  </a:pathLst>
                </a:custGeom>
                <a:solidFill>
                  <a:srgbClr val="D89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4"/>
                <p:cNvSpPr/>
                <p:nvPr/>
              </p:nvSpPr>
              <p:spPr>
                <a:xfrm>
                  <a:off x="4905106" y="1684639"/>
                  <a:ext cx="240868" cy="212686"/>
                </a:xfrm>
                <a:custGeom>
                  <a:rect b="b" l="l" r="r" t="t"/>
                  <a:pathLst>
                    <a:path extrusionOk="0" h="10928" w="12376">
                      <a:moveTo>
                        <a:pt x="6181" y="0"/>
                      </a:moveTo>
                      <a:cubicBezTo>
                        <a:pt x="4038" y="0"/>
                        <a:pt x="2018" y="1272"/>
                        <a:pt x="1168" y="3382"/>
                      </a:cubicBezTo>
                      <a:cubicBezTo>
                        <a:pt x="1" y="6145"/>
                        <a:pt x="1324" y="9336"/>
                        <a:pt x="4125" y="10503"/>
                      </a:cubicBezTo>
                      <a:cubicBezTo>
                        <a:pt x="4807" y="10791"/>
                        <a:pt x="5515" y="10928"/>
                        <a:pt x="6212" y="10928"/>
                      </a:cubicBezTo>
                      <a:cubicBezTo>
                        <a:pt x="8340" y="10928"/>
                        <a:pt x="10367" y="9656"/>
                        <a:pt x="11247" y="7546"/>
                      </a:cubicBezTo>
                      <a:cubicBezTo>
                        <a:pt x="12375" y="4783"/>
                        <a:pt x="11052" y="1592"/>
                        <a:pt x="8289" y="425"/>
                      </a:cubicBezTo>
                      <a:cubicBezTo>
                        <a:pt x="7598" y="137"/>
                        <a:pt x="6883" y="0"/>
                        <a:pt x="6181" y="0"/>
                      </a:cubicBezTo>
                      <a:close/>
                    </a:path>
                  </a:pathLst>
                </a:custGeom>
                <a:solidFill>
                  <a:srgbClr val="FDB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4"/>
                <p:cNvSpPr/>
                <p:nvPr/>
              </p:nvSpPr>
              <p:spPr>
                <a:xfrm>
                  <a:off x="4984630" y="1730201"/>
                  <a:ext cx="73490" cy="72537"/>
                </a:xfrm>
                <a:custGeom>
                  <a:rect b="b" l="l" r="r" t="t"/>
                  <a:pathLst>
                    <a:path extrusionOk="0" h="3727" w="3776">
                      <a:moveTo>
                        <a:pt x="3179" y="0"/>
                      </a:moveTo>
                      <a:cubicBezTo>
                        <a:pt x="2876" y="0"/>
                        <a:pt x="2579" y="52"/>
                        <a:pt x="2296" y="146"/>
                      </a:cubicBezTo>
                      <a:cubicBezTo>
                        <a:pt x="1324" y="457"/>
                        <a:pt x="545" y="1236"/>
                        <a:pt x="195" y="2247"/>
                      </a:cubicBezTo>
                      <a:cubicBezTo>
                        <a:pt x="39" y="2714"/>
                        <a:pt x="1" y="3220"/>
                        <a:pt x="117" y="3726"/>
                      </a:cubicBezTo>
                      <a:cubicBezTo>
                        <a:pt x="468" y="1858"/>
                        <a:pt x="1907" y="418"/>
                        <a:pt x="3775" y="68"/>
                      </a:cubicBezTo>
                      <a:cubicBezTo>
                        <a:pt x="3576" y="22"/>
                        <a:pt x="3376" y="0"/>
                        <a:pt x="3179" y="0"/>
                      </a:cubicBezTo>
                      <a:close/>
                    </a:path>
                  </a:pathLst>
                </a:custGeom>
                <a:solidFill>
                  <a:srgbClr val="F09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4"/>
                <p:cNvSpPr/>
                <p:nvPr/>
              </p:nvSpPr>
              <p:spPr>
                <a:xfrm>
                  <a:off x="4188653" y="1684639"/>
                  <a:ext cx="241607" cy="212686"/>
                </a:xfrm>
                <a:custGeom>
                  <a:rect b="b" l="l" r="r" t="t"/>
                  <a:pathLst>
                    <a:path extrusionOk="0" h="10928" w="12414">
                      <a:moveTo>
                        <a:pt x="6233" y="0"/>
                      </a:moveTo>
                      <a:cubicBezTo>
                        <a:pt x="5532" y="0"/>
                        <a:pt x="4817" y="137"/>
                        <a:pt x="4125" y="425"/>
                      </a:cubicBezTo>
                      <a:cubicBezTo>
                        <a:pt x="1323" y="1553"/>
                        <a:pt x="0" y="4783"/>
                        <a:pt x="1168" y="7546"/>
                      </a:cubicBezTo>
                      <a:cubicBezTo>
                        <a:pt x="2047" y="9656"/>
                        <a:pt x="4075" y="10928"/>
                        <a:pt x="6202" y="10928"/>
                      </a:cubicBezTo>
                      <a:cubicBezTo>
                        <a:pt x="6899" y="10928"/>
                        <a:pt x="7607" y="10791"/>
                        <a:pt x="8289" y="10503"/>
                      </a:cubicBezTo>
                      <a:cubicBezTo>
                        <a:pt x="11091" y="9336"/>
                        <a:pt x="12414" y="6145"/>
                        <a:pt x="11246" y="3382"/>
                      </a:cubicBezTo>
                      <a:cubicBezTo>
                        <a:pt x="10396" y="1272"/>
                        <a:pt x="8376" y="0"/>
                        <a:pt x="6233" y="0"/>
                      </a:cubicBezTo>
                      <a:close/>
                    </a:path>
                  </a:pathLst>
                </a:custGeom>
                <a:solidFill>
                  <a:srgbClr val="FDB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4"/>
                <p:cNvSpPr/>
                <p:nvPr/>
              </p:nvSpPr>
              <p:spPr>
                <a:xfrm>
                  <a:off x="4277265" y="1730201"/>
                  <a:ext cx="72712" cy="71778"/>
                </a:xfrm>
                <a:custGeom>
                  <a:rect b="b" l="l" r="r" t="t"/>
                  <a:pathLst>
                    <a:path extrusionOk="0" h="3688" w="3736">
                      <a:moveTo>
                        <a:pt x="605" y="0"/>
                      </a:moveTo>
                      <a:cubicBezTo>
                        <a:pt x="414" y="0"/>
                        <a:pt x="223" y="22"/>
                        <a:pt x="39" y="68"/>
                      </a:cubicBezTo>
                      <a:lnTo>
                        <a:pt x="0" y="68"/>
                      </a:lnTo>
                      <a:cubicBezTo>
                        <a:pt x="1868" y="379"/>
                        <a:pt x="3308" y="1858"/>
                        <a:pt x="3658" y="3687"/>
                      </a:cubicBezTo>
                      <a:cubicBezTo>
                        <a:pt x="3736" y="3220"/>
                        <a:pt x="3736" y="2714"/>
                        <a:pt x="3580" y="2247"/>
                      </a:cubicBezTo>
                      <a:cubicBezTo>
                        <a:pt x="3386" y="1741"/>
                        <a:pt x="3113" y="1313"/>
                        <a:pt x="2763" y="963"/>
                      </a:cubicBezTo>
                      <a:cubicBezTo>
                        <a:pt x="2413" y="574"/>
                        <a:pt x="1946" y="302"/>
                        <a:pt x="1479" y="146"/>
                      </a:cubicBezTo>
                      <a:cubicBezTo>
                        <a:pt x="1196" y="52"/>
                        <a:pt x="899" y="0"/>
                        <a:pt x="605" y="0"/>
                      </a:cubicBezTo>
                      <a:close/>
                    </a:path>
                  </a:pathLst>
                </a:custGeom>
                <a:solidFill>
                  <a:srgbClr val="F09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9" name="Google Shape;1279;p84"/>
              <p:cNvSpPr/>
              <p:nvPr/>
            </p:nvSpPr>
            <p:spPr>
              <a:xfrm>
                <a:off x="3117417" y="2632096"/>
                <a:ext cx="439196" cy="471029"/>
              </a:xfrm>
              <a:custGeom>
                <a:rect b="b" l="l" r="r" t="t"/>
                <a:pathLst>
                  <a:path extrusionOk="0" h="46270" w="43143">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anchorCtr="0" anchor="ctr" bIns="91425" lIns="91425" spcFirstLastPara="1" rIns="91425" wrap="square" tIns="45700">
                <a:no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Oi!</a:t>
                </a:r>
                <a:endParaRPr sz="1200">
                  <a:solidFill>
                    <a:schemeClr val="dk1"/>
                  </a:solidFill>
                  <a:latin typeface="Oswald"/>
                  <a:ea typeface="Oswald"/>
                  <a:cs typeface="Oswald"/>
                  <a:sym typeface="Oswald"/>
                </a:endParaRPr>
              </a:p>
            </p:txBody>
          </p:sp>
        </p:grpSp>
        <p:grpSp>
          <p:nvGrpSpPr>
            <p:cNvPr id="1280" name="Google Shape;1280;p84"/>
            <p:cNvGrpSpPr/>
            <p:nvPr/>
          </p:nvGrpSpPr>
          <p:grpSpPr>
            <a:xfrm>
              <a:off x="6027164" y="261052"/>
              <a:ext cx="764514" cy="1137412"/>
              <a:chOff x="3323877" y="799050"/>
              <a:chExt cx="624399" cy="928955"/>
            </a:xfrm>
          </p:grpSpPr>
          <p:grpSp>
            <p:nvGrpSpPr>
              <p:cNvPr id="1281" name="Google Shape;1281;p84"/>
              <p:cNvGrpSpPr/>
              <p:nvPr/>
            </p:nvGrpSpPr>
            <p:grpSpPr>
              <a:xfrm>
                <a:off x="3434746" y="1126821"/>
                <a:ext cx="402653" cy="601184"/>
                <a:chOff x="5700570" y="3455680"/>
                <a:chExt cx="769008" cy="1148174"/>
              </a:xfrm>
            </p:grpSpPr>
            <p:sp>
              <p:nvSpPr>
                <p:cNvPr id="1282" name="Google Shape;1282;p84"/>
                <p:cNvSpPr/>
                <p:nvPr/>
              </p:nvSpPr>
              <p:spPr>
                <a:xfrm>
                  <a:off x="5760977" y="4254864"/>
                  <a:ext cx="648195" cy="348990"/>
                </a:xfrm>
                <a:custGeom>
                  <a:rect b="b" l="l" r="r" t="t"/>
                  <a:pathLst>
                    <a:path extrusionOk="0" h="25166" w="46742">
                      <a:moveTo>
                        <a:pt x="23391" y="1"/>
                      </a:moveTo>
                      <a:cubicBezTo>
                        <a:pt x="202" y="1"/>
                        <a:pt x="0" y="8913"/>
                        <a:pt x="0" y="25166"/>
                      </a:cubicBezTo>
                      <a:lnTo>
                        <a:pt x="46742" y="25166"/>
                      </a:lnTo>
                      <a:cubicBezTo>
                        <a:pt x="46742" y="8913"/>
                        <a:pt x="46580" y="1"/>
                        <a:pt x="233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4"/>
                <p:cNvSpPr/>
                <p:nvPr/>
              </p:nvSpPr>
              <p:spPr>
                <a:xfrm>
                  <a:off x="5883454" y="4202293"/>
                  <a:ext cx="403239" cy="276296"/>
                </a:xfrm>
                <a:custGeom>
                  <a:rect b="b" l="l" r="r" t="t"/>
                  <a:pathLst>
                    <a:path extrusionOk="0" h="19924" w="29078">
                      <a:moveTo>
                        <a:pt x="5405" y="1"/>
                      </a:moveTo>
                      <a:cubicBezTo>
                        <a:pt x="2420" y="1"/>
                        <a:pt x="0" y="2420"/>
                        <a:pt x="0" y="5405"/>
                      </a:cubicBezTo>
                      <a:cubicBezTo>
                        <a:pt x="0" y="13430"/>
                        <a:pt x="6493" y="19923"/>
                        <a:pt x="14559" y="19923"/>
                      </a:cubicBezTo>
                      <a:cubicBezTo>
                        <a:pt x="22585" y="19923"/>
                        <a:pt x="29078" y="13430"/>
                        <a:pt x="29078" y="5405"/>
                      </a:cubicBezTo>
                      <a:cubicBezTo>
                        <a:pt x="29078" y="2420"/>
                        <a:pt x="26658" y="1"/>
                        <a:pt x="23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4"/>
                <p:cNvSpPr/>
                <p:nvPr/>
              </p:nvSpPr>
              <p:spPr>
                <a:xfrm>
                  <a:off x="5947203" y="4105539"/>
                  <a:ext cx="275741" cy="183661"/>
                </a:xfrm>
                <a:custGeom>
                  <a:rect b="b" l="l" r="r" t="t"/>
                  <a:pathLst>
                    <a:path extrusionOk="0" h="13244" w="19884">
                      <a:moveTo>
                        <a:pt x="1" y="1"/>
                      </a:moveTo>
                      <a:lnTo>
                        <a:pt x="1" y="9841"/>
                      </a:lnTo>
                      <a:cubicBezTo>
                        <a:pt x="3036" y="12102"/>
                        <a:pt x="6647" y="13243"/>
                        <a:pt x="10264" y="13243"/>
                      </a:cubicBezTo>
                      <a:cubicBezTo>
                        <a:pt x="13616" y="13243"/>
                        <a:pt x="16974" y="12263"/>
                        <a:pt x="19883" y="10285"/>
                      </a:cubicBezTo>
                      <a:lnTo>
                        <a:pt x="19883" y="1"/>
                      </a:lnTo>
                      <a:close/>
                    </a:path>
                  </a:pathLst>
                </a:custGeom>
                <a:solidFill>
                  <a:srgbClr val="F1C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84"/>
                <p:cNvSpPr/>
                <p:nvPr/>
              </p:nvSpPr>
              <p:spPr>
                <a:xfrm>
                  <a:off x="5947203" y="4105539"/>
                  <a:ext cx="275741" cy="158714"/>
                </a:xfrm>
                <a:custGeom>
                  <a:rect b="b" l="l" r="r" t="t"/>
                  <a:pathLst>
                    <a:path extrusionOk="0" h="11445" w="19884">
                      <a:moveTo>
                        <a:pt x="1" y="1"/>
                      </a:moveTo>
                      <a:lnTo>
                        <a:pt x="1" y="8268"/>
                      </a:lnTo>
                      <a:cubicBezTo>
                        <a:pt x="2985" y="10386"/>
                        <a:pt x="6474" y="11444"/>
                        <a:pt x="9957" y="11444"/>
                      </a:cubicBezTo>
                      <a:cubicBezTo>
                        <a:pt x="13441" y="11444"/>
                        <a:pt x="16919" y="10386"/>
                        <a:pt x="19883" y="8268"/>
                      </a:cubicBezTo>
                      <a:lnTo>
                        <a:pt x="19883" y="1"/>
                      </a:lnTo>
                      <a:close/>
                    </a:path>
                  </a:pathLst>
                </a:custGeom>
                <a:solidFill>
                  <a:srgbClr val="E0B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4"/>
                <p:cNvSpPr/>
                <p:nvPr/>
              </p:nvSpPr>
              <p:spPr>
                <a:xfrm>
                  <a:off x="5796769" y="3509930"/>
                  <a:ext cx="577165" cy="726491"/>
                </a:xfrm>
                <a:custGeom>
                  <a:rect b="b" l="l" r="r" t="t"/>
                  <a:pathLst>
                    <a:path extrusionOk="0" h="52388" w="41620">
                      <a:moveTo>
                        <a:pt x="20810" y="0"/>
                      </a:moveTo>
                      <a:cubicBezTo>
                        <a:pt x="9316" y="0"/>
                        <a:pt x="0" y="11736"/>
                        <a:pt x="0" y="26214"/>
                      </a:cubicBezTo>
                      <a:cubicBezTo>
                        <a:pt x="0" y="40652"/>
                        <a:pt x="9316" y="52388"/>
                        <a:pt x="20810" y="52388"/>
                      </a:cubicBezTo>
                      <a:cubicBezTo>
                        <a:pt x="32304" y="52388"/>
                        <a:pt x="41620" y="40652"/>
                        <a:pt x="41620" y="26214"/>
                      </a:cubicBezTo>
                      <a:cubicBezTo>
                        <a:pt x="41620" y="11736"/>
                        <a:pt x="32304" y="0"/>
                        <a:pt x="20810" y="0"/>
                      </a:cubicBezTo>
                      <a:close/>
                    </a:path>
                  </a:pathLst>
                </a:custGeom>
                <a:solidFill>
                  <a:srgbClr val="F1C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4"/>
                <p:cNvSpPr/>
                <p:nvPr/>
              </p:nvSpPr>
              <p:spPr>
                <a:xfrm>
                  <a:off x="5795645" y="3803547"/>
                  <a:ext cx="46442" cy="139826"/>
                </a:xfrm>
                <a:custGeom>
                  <a:rect b="b" l="l" r="r" t="t"/>
                  <a:pathLst>
                    <a:path extrusionOk="0" h="10083" w="3349">
                      <a:moveTo>
                        <a:pt x="1" y="0"/>
                      </a:moveTo>
                      <a:lnTo>
                        <a:pt x="1" y="10082"/>
                      </a:lnTo>
                      <a:cubicBezTo>
                        <a:pt x="1856" y="10082"/>
                        <a:pt x="3348" y="8550"/>
                        <a:pt x="3348" y="6695"/>
                      </a:cubicBezTo>
                      <a:lnTo>
                        <a:pt x="3348" y="0"/>
                      </a:ln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4"/>
                <p:cNvSpPr/>
                <p:nvPr/>
              </p:nvSpPr>
              <p:spPr>
                <a:xfrm>
                  <a:off x="6329184" y="3803547"/>
                  <a:ext cx="46428" cy="139826"/>
                </a:xfrm>
                <a:custGeom>
                  <a:rect b="b" l="l" r="r" t="t"/>
                  <a:pathLst>
                    <a:path extrusionOk="0" h="10083" w="3348">
                      <a:moveTo>
                        <a:pt x="1" y="0"/>
                      </a:moveTo>
                      <a:lnTo>
                        <a:pt x="1" y="6695"/>
                      </a:lnTo>
                      <a:cubicBezTo>
                        <a:pt x="1" y="8550"/>
                        <a:pt x="1493" y="10082"/>
                        <a:pt x="3348" y="10082"/>
                      </a:cubicBezTo>
                      <a:lnTo>
                        <a:pt x="3348" y="0"/>
                      </a:ln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4"/>
                <p:cNvSpPr/>
                <p:nvPr/>
              </p:nvSpPr>
              <p:spPr>
                <a:xfrm>
                  <a:off x="6293392" y="3934969"/>
                  <a:ext cx="176187" cy="175618"/>
                </a:xfrm>
                <a:custGeom>
                  <a:rect b="b" l="l" r="r" t="t"/>
                  <a:pathLst>
                    <a:path extrusionOk="0" h="12664" w="12705">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F1C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4"/>
                <p:cNvSpPr/>
                <p:nvPr/>
              </p:nvSpPr>
              <p:spPr>
                <a:xfrm>
                  <a:off x="6347641" y="3972578"/>
                  <a:ext cx="60407" cy="59713"/>
                </a:xfrm>
                <a:custGeom>
                  <a:rect b="b" l="l" r="r" t="t"/>
                  <a:pathLst>
                    <a:path extrusionOk="0" h="4306" w="4356">
                      <a:moveTo>
                        <a:pt x="3676" y="1"/>
                      </a:moveTo>
                      <a:cubicBezTo>
                        <a:pt x="3327" y="1"/>
                        <a:pt x="2980" y="54"/>
                        <a:pt x="2662" y="152"/>
                      </a:cubicBezTo>
                      <a:cubicBezTo>
                        <a:pt x="2098" y="353"/>
                        <a:pt x="1573" y="676"/>
                        <a:pt x="1130" y="1079"/>
                      </a:cubicBezTo>
                      <a:cubicBezTo>
                        <a:pt x="726" y="1523"/>
                        <a:pt x="404" y="2007"/>
                        <a:pt x="242" y="2612"/>
                      </a:cubicBezTo>
                      <a:cubicBezTo>
                        <a:pt x="41" y="3136"/>
                        <a:pt x="0" y="3741"/>
                        <a:pt x="121" y="4306"/>
                      </a:cubicBezTo>
                      <a:cubicBezTo>
                        <a:pt x="525" y="2168"/>
                        <a:pt x="2219" y="474"/>
                        <a:pt x="4356" y="71"/>
                      </a:cubicBezTo>
                      <a:cubicBezTo>
                        <a:pt x="4133" y="23"/>
                        <a:pt x="3904" y="1"/>
                        <a:pt x="3676" y="1"/>
                      </a:cubicBezTo>
                      <a:close/>
                    </a:path>
                  </a:pathLst>
                </a:custGeom>
                <a:solidFill>
                  <a:srgbClr val="E0B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4"/>
                <p:cNvSpPr/>
                <p:nvPr/>
              </p:nvSpPr>
              <p:spPr>
                <a:xfrm>
                  <a:off x="5700570" y="3934969"/>
                  <a:ext cx="176187" cy="175618"/>
                </a:xfrm>
                <a:custGeom>
                  <a:rect b="b" l="l" r="r" t="t"/>
                  <a:pathLst>
                    <a:path extrusionOk="0" h="12664" w="12705">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F1C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4"/>
                <p:cNvSpPr/>
                <p:nvPr/>
              </p:nvSpPr>
              <p:spPr>
                <a:xfrm>
                  <a:off x="5762100" y="3972619"/>
                  <a:ext cx="60962" cy="59672"/>
                </a:xfrm>
                <a:custGeom>
                  <a:rect b="b" l="l" r="r" t="t"/>
                  <a:pathLst>
                    <a:path extrusionOk="0" h="4303" w="4396">
                      <a:moveTo>
                        <a:pt x="648" y="0"/>
                      </a:moveTo>
                      <a:cubicBezTo>
                        <a:pt x="429" y="0"/>
                        <a:pt x="212" y="23"/>
                        <a:pt x="0" y="68"/>
                      </a:cubicBezTo>
                      <a:lnTo>
                        <a:pt x="40" y="108"/>
                      </a:lnTo>
                      <a:cubicBezTo>
                        <a:pt x="2178" y="471"/>
                        <a:pt x="3872" y="2165"/>
                        <a:pt x="4235" y="4303"/>
                      </a:cubicBezTo>
                      <a:cubicBezTo>
                        <a:pt x="4396" y="3738"/>
                        <a:pt x="4356" y="3173"/>
                        <a:pt x="4154" y="2609"/>
                      </a:cubicBezTo>
                      <a:cubicBezTo>
                        <a:pt x="3993" y="2044"/>
                        <a:pt x="3670" y="1520"/>
                        <a:pt x="3226" y="1076"/>
                      </a:cubicBezTo>
                      <a:cubicBezTo>
                        <a:pt x="2823" y="673"/>
                        <a:pt x="2299" y="350"/>
                        <a:pt x="1734" y="189"/>
                      </a:cubicBezTo>
                      <a:cubicBezTo>
                        <a:pt x="1381" y="63"/>
                        <a:pt x="1013" y="0"/>
                        <a:pt x="648" y="0"/>
                      </a:cubicBezTo>
                      <a:close/>
                    </a:path>
                  </a:pathLst>
                </a:custGeom>
                <a:solidFill>
                  <a:srgbClr val="E0B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4"/>
                <p:cNvSpPr/>
                <p:nvPr/>
              </p:nvSpPr>
              <p:spPr>
                <a:xfrm>
                  <a:off x="5930437" y="3919867"/>
                  <a:ext cx="87254" cy="20149"/>
                </a:xfrm>
                <a:custGeom>
                  <a:rect b="b" l="l" r="r" t="t"/>
                  <a:pathLst>
                    <a:path extrusionOk="0" h="1453" w="6292">
                      <a:moveTo>
                        <a:pt x="726" y="1"/>
                      </a:moveTo>
                      <a:cubicBezTo>
                        <a:pt x="323" y="1"/>
                        <a:pt x="0" y="323"/>
                        <a:pt x="0" y="726"/>
                      </a:cubicBezTo>
                      <a:cubicBezTo>
                        <a:pt x="0" y="1130"/>
                        <a:pt x="323" y="1452"/>
                        <a:pt x="726" y="1452"/>
                      </a:cubicBezTo>
                      <a:lnTo>
                        <a:pt x="5606" y="1452"/>
                      </a:lnTo>
                      <a:cubicBezTo>
                        <a:pt x="5969" y="1452"/>
                        <a:pt x="6291" y="1130"/>
                        <a:pt x="6291" y="726"/>
                      </a:cubicBezTo>
                      <a:cubicBezTo>
                        <a:pt x="6291" y="323"/>
                        <a:pt x="5969" y="1"/>
                        <a:pt x="5606"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4"/>
                <p:cNvSpPr/>
                <p:nvPr/>
              </p:nvSpPr>
              <p:spPr>
                <a:xfrm>
                  <a:off x="6152456" y="3919867"/>
                  <a:ext cx="87254" cy="20149"/>
                </a:xfrm>
                <a:custGeom>
                  <a:rect b="b" l="l" r="r" t="t"/>
                  <a:pathLst>
                    <a:path extrusionOk="0" h="1453" w="6292">
                      <a:moveTo>
                        <a:pt x="727" y="1"/>
                      </a:moveTo>
                      <a:cubicBezTo>
                        <a:pt x="323" y="1"/>
                        <a:pt x="1" y="323"/>
                        <a:pt x="1" y="726"/>
                      </a:cubicBezTo>
                      <a:cubicBezTo>
                        <a:pt x="1" y="1130"/>
                        <a:pt x="323" y="1452"/>
                        <a:pt x="727" y="1452"/>
                      </a:cubicBezTo>
                      <a:lnTo>
                        <a:pt x="5566" y="1452"/>
                      </a:lnTo>
                      <a:cubicBezTo>
                        <a:pt x="5969" y="1452"/>
                        <a:pt x="6292" y="1130"/>
                        <a:pt x="6292" y="726"/>
                      </a:cubicBezTo>
                      <a:cubicBezTo>
                        <a:pt x="6292" y="323"/>
                        <a:pt x="5969" y="1"/>
                        <a:pt x="5566"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4"/>
                <p:cNvSpPr/>
                <p:nvPr/>
              </p:nvSpPr>
              <p:spPr>
                <a:xfrm>
                  <a:off x="5761531" y="3455680"/>
                  <a:ext cx="647085" cy="458473"/>
                </a:xfrm>
                <a:custGeom>
                  <a:rect b="b" l="l" r="r" t="t"/>
                  <a:pathLst>
                    <a:path extrusionOk="0" h="33061" w="46662">
                      <a:moveTo>
                        <a:pt x="23331" y="0"/>
                      </a:moveTo>
                      <a:cubicBezTo>
                        <a:pt x="17614" y="0"/>
                        <a:pt x="11898" y="2420"/>
                        <a:pt x="7865" y="7260"/>
                      </a:cubicBezTo>
                      <a:cubicBezTo>
                        <a:pt x="4639" y="11051"/>
                        <a:pt x="2582" y="15648"/>
                        <a:pt x="1856" y="20568"/>
                      </a:cubicBezTo>
                      <a:lnTo>
                        <a:pt x="1614" y="20568"/>
                      </a:lnTo>
                      <a:cubicBezTo>
                        <a:pt x="727" y="20568"/>
                        <a:pt x="1" y="21294"/>
                        <a:pt x="1" y="22181"/>
                      </a:cubicBezTo>
                      <a:lnTo>
                        <a:pt x="1" y="30328"/>
                      </a:lnTo>
                      <a:cubicBezTo>
                        <a:pt x="1" y="31175"/>
                        <a:pt x="727" y="31901"/>
                        <a:pt x="1614" y="31901"/>
                      </a:cubicBezTo>
                      <a:lnTo>
                        <a:pt x="12261" y="32667"/>
                      </a:lnTo>
                      <a:cubicBezTo>
                        <a:pt x="15951" y="32929"/>
                        <a:pt x="19641" y="33060"/>
                        <a:pt x="23331" y="33060"/>
                      </a:cubicBezTo>
                      <a:cubicBezTo>
                        <a:pt x="27021" y="33060"/>
                        <a:pt x="30711" y="32929"/>
                        <a:pt x="34401" y="32667"/>
                      </a:cubicBezTo>
                      <a:lnTo>
                        <a:pt x="45048" y="31901"/>
                      </a:lnTo>
                      <a:cubicBezTo>
                        <a:pt x="45935" y="31901"/>
                        <a:pt x="46661" y="31175"/>
                        <a:pt x="46661" y="30328"/>
                      </a:cubicBezTo>
                      <a:lnTo>
                        <a:pt x="46661" y="22181"/>
                      </a:lnTo>
                      <a:cubicBezTo>
                        <a:pt x="46661" y="21738"/>
                        <a:pt x="46500" y="21334"/>
                        <a:pt x="46218" y="21052"/>
                      </a:cubicBezTo>
                      <a:cubicBezTo>
                        <a:pt x="45895" y="20730"/>
                        <a:pt x="45492" y="20568"/>
                        <a:pt x="45048" y="20568"/>
                      </a:cubicBezTo>
                      <a:lnTo>
                        <a:pt x="44806" y="20568"/>
                      </a:lnTo>
                      <a:cubicBezTo>
                        <a:pt x="44080" y="15648"/>
                        <a:pt x="41983" y="11051"/>
                        <a:pt x="38797" y="7260"/>
                      </a:cubicBezTo>
                      <a:cubicBezTo>
                        <a:pt x="34764" y="2420"/>
                        <a:pt x="29048" y="0"/>
                        <a:pt x="23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4"/>
                <p:cNvSpPr/>
                <p:nvPr/>
              </p:nvSpPr>
              <p:spPr>
                <a:xfrm>
                  <a:off x="5917568" y="4050180"/>
                  <a:ext cx="335011" cy="127526"/>
                </a:xfrm>
                <a:custGeom>
                  <a:rect b="b" l="l" r="r" t="t"/>
                  <a:pathLst>
                    <a:path extrusionOk="0" h="9196" w="24158">
                      <a:moveTo>
                        <a:pt x="0" y="0"/>
                      </a:moveTo>
                      <a:cubicBezTo>
                        <a:pt x="0" y="5082"/>
                        <a:pt x="4114" y="9195"/>
                        <a:pt x="9195" y="9195"/>
                      </a:cubicBezTo>
                      <a:lnTo>
                        <a:pt x="15003" y="9195"/>
                      </a:lnTo>
                      <a:cubicBezTo>
                        <a:pt x="20044" y="9195"/>
                        <a:pt x="24158" y="5082"/>
                        <a:pt x="24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4"/>
                <p:cNvSpPr/>
                <p:nvPr/>
              </p:nvSpPr>
              <p:spPr>
                <a:xfrm>
                  <a:off x="5897433" y="4020531"/>
                  <a:ext cx="124170" cy="17348"/>
                </a:xfrm>
                <a:custGeom>
                  <a:rect b="b" l="l" r="r" t="t"/>
                  <a:pathLst>
                    <a:path extrusionOk="0" h="1251" w="8954">
                      <a:moveTo>
                        <a:pt x="1251" y="1"/>
                      </a:moveTo>
                      <a:cubicBezTo>
                        <a:pt x="565" y="1"/>
                        <a:pt x="1" y="565"/>
                        <a:pt x="1" y="1251"/>
                      </a:cubicBezTo>
                      <a:lnTo>
                        <a:pt x="8349" y="1251"/>
                      </a:lnTo>
                      <a:cubicBezTo>
                        <a:pt x="8671" y="1251"/>
                        <a:pt x="8954" y="969"/>
                        <a:pt x="8954" y="646"/>
                      </a:cubicBezTo>
                      <a:cubicBezTo>
                        <a:pt x="8954" y="283"/>
                        <a:pt x="8671" y="1"/>
                        <a:pt x="8349"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4"/>
                <p:cNvSpPr/>
                <p:nvPr/>
              </p:nvSpPr>
              <p:spPr>
                <a:xfrm>
                  <a:off x="6148545" y="4020531"/>
                  <a:ext cx="124170" cy="17348"/>
                </a:xfrm>
                <a:custGeom>
                  <a:rect b="b" l="l" r="r" t="t"/>
                  <a:pathLst>
                    <a:path extrusionOk="0" h="1251" w="8954">
                      <a:moveTo>
                        <a:pt x="646" y="1"/>
                      </a:moveTo>
                      <a:cubicBezTo>
                        <a:pt x="283" y="1"/>
                        <a:pt x="0" y="283"/>
                        <a:pt x="0" y="646"/>
                      </a:cubicBezTo>
                      <a:cubicBezTo>
                        <a:pt x="0" y="969"/>
                        <a:pt x="283" y="1251"/>
                        <a:pt x="646" y="1251"/>
                      </a:cubicBezTo>
                      <a:lnTo>
                        <a:pt x="8953" y="1251"/>
                      </a:lnTo>
                      <a:cubicBezTo>
                        <a:pt x="8953" y="565"/>
                        <a:pt x="8429" y="1"/>
                        <a:pt x="7744"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4"/>
                <p:cNvSpPr/>
                <p:nvPr/>
              </p:nvSpPr>
              <p:spPr>
                <a:xfrm>
                  <a:off x="6009843" y="3963286"/>
                  <a:ext cx="150462" cy="69005"/>
                </a:xfrm>
                <a:custGeom>
                  <a:rect b="b" l="l" r="r" t="t"/>
                  <a:pathLst>
                    <a:path extrusionOk="0" h="4976" w="10850">
                      <a:moveTo>
                        <a:pt x="5383" y="0"/>
                      </a:moveTo>
                      <a:cubicBezTo>
                        <a:pt x="2685" y="0"/>
                        <a:pt x="1" y="484"/>
                        <a:pt x="1" y="1467"/>
                      </a:cubicBezTo>
                      <a:cubicBezTo>
                        <a:pt x="1" y="3403"/>
                        <a:pt x="2461" y="4976"/>
                        <a:pt x="5445" y="4976"/>
                      </a:cubicBezTo>
                      <a:cubicBezTo>
                        <a:pt x="8430" y="4976"/>
                        <a:pt x="10849" y="3403"/>
                        <a:pt x="10849" y="1467"/>
                      </a:cubicBezTo>
                      <a:cubicBezTo>
                        <a:pt x="10849" y="494"/>
                        <a:pt x="8109" y="0"/>
                        <a:pt x="5383" y="0"/>
                      </a:cubicBezTo>
                      <a:close/>
                    </a:path>
                  </a:pathLst>
                </a:custGeom>
                <a:solidFill>
                  <a:srgbClr val="E0B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4"/>
                <p:cNvSpPr/>
                <p:nvPr/>
              </p:nvSpPr>
              <p:spPr>
                <a:xfrm>
                  <a:off x="5958394" y="4091006"/>
                  <a:ext cx="85576" cy="18472"/>
                </a:xfrm>
                <a:custGeom>
                  <a:rect b="b" l="l" r="r" t="t"/>
                  <a:pathLst>
                    <a:path extrusionOk="0" h="1332" w="6171">
                      <a:moveTo>
                        <a:pt x="1533" y="0"/>
                      </a:moveTo>
                      <a:lnTo>
                        <a:pt x="1452" y="41"/>
                      </a:lnTo>
                      <a:cubicBezTo>
                        <a:pt x="928" y="363"/>
                        <a:pt x="444" y="686"/>
                        <a:pt x="1" y="1089"/>
                      </a:cubicBezTo>
                      <a:cubicBezTo>
                        <a:pt x="533" y="899"/>
                        <a:pt x="1030" y="673"/>
                        <a:pt x="1524" y="411"/>
                      </a:cubicBezTo>
                      <a:lnTo>
                        <a:pt x="1524" y="411"/>
                      </a:lnTo>
                      <a:cubicBezTo>
                        <a:pt x="1988" y="718"/>
                        <a:pt x="2484" y="1022"/>
                        <a:pt x="2945" y="1291"/>
                      </a:cubicBezTo>
                      <a:lnTo>
                        <a:pt x="3025" y="1331"/>
                      </a:lnTo>
                      <a:lnTo>
                        <a:pt x="3066" y="1331"/>
                      </a:lnTo>
                      <a:cubicBezTo>
                        <a:pt x="4114" y="1331"/>
                        <a:pt x="5122" y="1250"/>
                        <a:pt x="6171" y="1129"/>
                      </a:cubicBezTo>
                      <a:cubicBezTo>
                        <a:pt x="5122" y="968"/>
                        <a:pt x="4114" y="887"/>
                        <a:pt x="3066" y="887"/>
                      </a:cubicBezTo>
                      <a:lnTo>
                        <a:pt x="3186" y="887"/>
                      </a:lnTo>
                      <a:cubicBezTo>
                        <a:pt x="2662" y="605"/>
                        <a:pt x="2138" y="323"/>
                        <a:pt x="1614" y="41"/>
                      </a:cubicBezTo>
                      <a:lnTo>
                        <a:pt x="153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4"/>
                <p:cNvSpPr/>
                <p:nvPr/>
              </p:nvSpPr>
              <p:spPr>
                <a:xfrm>
                  <a:off x="6126732" y="4090438"/>
                  <a:ext cx="85022" cy="18472"/>
                </a:xfrm>
                <a:custGeom>
                  <a:rect b="b" l="l" r="r" t="t"/>
                  <a:pathLst>
                    <a:path extrusionOk="0" h="1332" w="6131">
                      <a:moveTo>
                        <a:pt x="4638" y="1"/>
                      </a:moveTo>
                      <a:lnTo>
                        <a:pt x="4517" y="41"/>
                      </a:lnTo>
                      <a:cubicBezTo>
                        <a:pt x="3955" y="322"/>
                        <a:pt x="3473" y="603"/>
                        <a:pt x="2951" y="924"/>
                      </a:cubicBezTo>
                      <a:lnTo>
                        <a:pt x="2951" y="924"/>
                      </a:lnTo>
                      <a:cubicBezTo>
                        <a:pt x="2816" y="920"/>
                        <a:pt x="2680" y="918"/>
                        <a:pt x="2543" y="918"/>
                      </a:cubicBezTo>
                      <a:cubicBezTo>
                        <a:pt x="1699" y="918"/>
                        <a:pt x="836" y="996"/>
                        <a:pt x="1" y="1130"/>
                      </a:cubicBezTo>
                      <a:cubicBezTo>
                        <a:pt x="1009" y="1291"/>
                        <a:pt x="2057" y="1332"/>
                        <a:pt x="3066" y="1332"/>
                      </a:cubicBezTo>
                      <a:lnTo>
                        <a:pt x="3187" y="1332"/>
                      </a:lnTo>
                      <a:cubicBezTo>
                        <a:pt x="3648" y="1024"/>
                        <a:pt x="4147" y="753"/>
                        <a:pt x="4612" y="448"/>
                      </a:cubicBezTo>
                      <a:lnTo>
                        <a:pt x="4612" y="448"/>
                      </a:lnTo>
                      <a:cubicBezTo>
                        <a:pt x="5109" y="680"/>
                        <a:pt x="5638" y="941"/>
                        <a:pt x="6131" y="1130"/>
                      </a:cubicBezTo>
                      <a:cubicBezTo>
                        <a:pt x="5687" y="727"/>
                        <a:pt x="5203" y="364"/>
                        <a:pt x="4719" y="41"/>
                      </a:cubicBezTo>
                      <a:lnTo>
                        <a:pt x="463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2" name="Google Shape;1302;p84"/>
              <p:cNvSpPr/>
              <p:nvPr/>
            </p:nvSpPr>
            <p:spPr>
              <a:xfrm>
                <a:off x="3323877" y="799050"/>
                <a:ext cx="624399" cy="347720"/>
              </a:xfrm>
              <a:custGeom>
                <a:rect b="b" l="l" r="r" t="t"/>
                <a:pathLst>
                  <a:path extrusionOk="0" h="32858" w="59003">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anchorCtr="0" anchor="ctr" bIns="91425" lIns="91425" spcFirstLastPara="1" rIns="91425" wrap="square" tIns="0">
                <a:no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Aluu!</a:t>
                </a:r>
                <a:endParaRPr/>
              </a:p>
            </p:txBody>
          </p:sp>
        </p:grpSp>
        <p:grpSp>
          <p:nvGrpSpPr>
            <p:cNvPr id="1303" name="Google Shape;1303;p84"/>
            <p:cNvGrpSpPr/>
            <p:nvPr/>
          </p:nvGrpSpPr>
          <p:grpSpPr>
            <a:xfrm>
              <a:off x="6960760" y="2578418"/>
              <a:ext cx="908307" cy="1279629"/>
              <a:chOff x="4232409" y="2816611"/>
              <a:chExt cx="741839" cy="1045107"/>
            </a:xfrm>
          </p:grpSpPr>
          <p:grpSp>
            <p:nvGrpSpPr>
              <p:cNvPr id="1304" name="Google Shape;1304;p84"/>
              <p:cNvGrpSpPr/>
              <p:nvPr/>
            </p:nvGrpSpPr>
            <p:grpSpPr>
              <a:xfrm>
                <a:off x="4232409" y="3077700"/>
                <a:ext cx="741839" cy="784017"/>
                <a:chOff x="7457471" y="2218780"/>
                <a:chExt cx="1105407" cy="1168431"/>
              </a:xfrm>
            </p:grpSpPr>
            <p:sp>
              <p:nvSpPr>
                <p:cNvPr id="1305" name="Google Shape;1305;p84"/>
                <p:cNvSpPr/>
                <p:nvPr/>
              </p:nvSpPr>
              <p:spPr>
                <a:xfrm>
                  <a:off x="8247427" y="2220103"/>
                  <a:ext cx="283996" cy="279616"/>
                </a:xfrm>
                <a:custGeom>
                  <a:rect b="b" l="l" r="r" t="t"/>
                  <a:pathLst>
                    <a:path extrusionOk="0" h="24517" w="24901">
                      <a:moveTo>
                        <a:pt x="13880" y="1"/>
                      </a:moveTo>
                      <a:cubicBezTo>
                        <a:pt x="13231" y="1"/>
                        <a:pt x="12585" y="189"/>
                        <a:pt x="12031" y="575"/>
                      </a:cubicBezTo>
                      <a:lnTo>
                        <a:pt x="11991" y="535"/>
                      </a:lnTo>
                      <a:lnTo>
                        <a:pt x="11591" y="935"/>
                      </a:lnTo>
                      <a:lnTo>
                        <a:pt x="9673" y="2734"/>
                      </a:lnTo>
                      <a:lnTo>
                        <a:pt x="1" y="12006"/>
                      </a:lnTo>
                      <a:lnTo>
                        <a:pt x="1359" y="13405"/>
                      </a:lnTo>
                      <a:lnTo>
                        <a:pt x="8793" y="6291"/>
                      </a:lnTo>
                      <a:lnTo>
                        <a:pt x="10072" y="7690"/>
                      </a:lnTo>
                      <a:lnTo>
                        <a:pt x="2678" y="14764"/>
                      </a:lnTo>
                      <a:lnTo>
                        <a:pt x="3997" y="16163"/>
                      </a:lnTo>
                      <a:lnTo>
                        <a:pt x="11431" y="9089"/>
                      </a:lnTo>
                      <a:lnTo>
                        <a:pt x="12750" y="10447"/>
                      </a:lnTo>
                      <a:lnTo>
                        <a:pt x="5316" y="17522"/>
                      </a:lnTo>
                      <a:lnTo>
                        <a:pt x="6675" y="18961"/>
                      </a:lnTo>
                      <a:lnTo>
                        <a:pt x="14069" y="11886"/>
                      </a:lnTo>
                      <a:lnTo>
                        <a:pt x="15388" y="13245"/>
                      </a:lnTo>
                      <a:lnTo>
                        <a:pt x="7954" y="20319"/>
                      </a:lnTo>
                      <a:lnTo>
                        <a:pt x="9313" y="21718"/>
                      </a:lnTo>
                      <a:lnTo>
                        <a:pt x="16747" y="14644"/>
                      </a:lnTo>
                      <a:lnTo>
                        <a:pt x="18026" y="16003"/>
                      </a:lnTo>
                      <a:lnTo>
                        <a:pt x="10632" y="23077"/>
                      </a:lnTo>
                      <a:lnTo>
                        <a:pt x="11951" y="24516"/>
                      </a:lnTo>
                      <a:lnTo>
                        <a:pt x="19385" y="17402"/>
                      </a:lnTo>
                      <a:lnTo>
                        <a:pt x="21823" y="15084"/>
                      </a:lnTo>
                      <a:lnTo>
                        <a:pt x="23941" y="13085"/>
                      </a:lnTo>
                      <a:lnTo>
                        <a:pt x="23901" y="13045"/>
                      </a:lnTo>
                      <a:cubicBezTo>
                        <a:pt x="24900" y="11726"/>
                        <a:pt x="24780" y="9888"/>
                        <a:pt x="23661" y="8689"/>
                      </a:cubicBezTo>
                      <a:lnTo>
                        <a:pt x="16347" y="1055"/>
                      </a:lnTo>
                      <a:cubicBezTo>
                        <a:pt x="15675" y="360"/>
                        <a:pt x="14775" y="1"/>
                        <a:pt x="13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4"/>
                <p:cNvSpPr/>
                <p:nvPr/>
              </p:nvSpPr>
              <p:spPr>
                <a:xfrm>
                  <a:off x="7584192" y="2321927"/>
                  <a:ext cx="863815" cy="863815"/>
                </a:xfrm>
                <a:custGeom>
                  <a:rect b="b" l="l" r="r" t="t"/>
                  <a:pathLst>
                    <a:path extrusionOk="0" h="75740" w="75740">
                      <a:moveTo>
                        <a:pt x="37890" y="1"/>
                      </a:moveTo>
                      <a:cubicBezTo>
                        <a:pt x="16947" y="1"/>
                        <a:pt x="1" y="16947"/>
                        <a:pt x="1" y="37850"/>
                      </a:cubicBezTo>
                      <a:cubicBezTo>
                        <a:pt x="1" y="58793"/>
                        <a:pt x="16947" y="75739"/>
                        <a:pt x="37890" y="75739"/>
                      </a:cubicBezTo>
                      <a:cubicBezTo>
                        <a:pt x="58793" y="75739"/>
                        <a:pt x="75739" y="58793"/>
                        <a:pt x="75739" y="37850"/>
                      </a:cubicBezTo>
                      <a:cubicBezTo>
                        <a:pt x="75739" y="16947"/>
                        <a:pt x="58793" y="1"/>
                        <a:pt x="378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4"/>
                <p:cNvSpPr/>
                <p:nvPr/>
              </p:nvSpPr>
              <p:spPr>
                <a:xfrm>
                  <a:off x="7457471" y="2218780"/>
                  <a:ext cx="1105407" cy="1015684"/>
                </a:xfrm>
                <a:custGeom>
                  <a:rect b="b" l="l" r="r" t="t"/>
                  <a:pathLst>
                    <a:path extrusionOk="0" h="89056" w="96923">
                      <a:moveTo>
                        <a:pt x="54183" y="1"/>
                      </a:moveTo>
                      <a:cubicBezTo>
                        <a:pt x="51311" y="1"/>
                        <a:pt x="48423" y="1174"/>
                        <a:pt x="46323" y="3609"/>
                      </a:cubicBezTo>
                      <a:cubicBezTo>
                        <a:pt x="44193" y="1392"/>
                        <a:pt x="41487" y="378"/>
                        <a:pt x="38824" y="378"/>
                      </a:cubicBezTo>
                      <a:cubicBezTo>
                        <a:pt x="34093" y="378"/>
                        <a:pt x="29495" y="3580"/>
                        <a:pt x="28498" y="8925"/>
                      </a:cubicBezTo>
                      <a:cubicBezTo>
                        <a:pt x="27076" y="8296"/>
                        <a:pt x="25634" y="8008"/>
                        <a:pt x="24238" y="8008"/>
                      </a:cubicBezTo>
                      <a:cubicBezTo>
                        <a:pt x="17827" y="8008"/>
                        <a:pt x="12370" y="14077"/>
                        <a:pt x="14109" y="21035"/>
                      </a:cubicBezTo>
                      <a:cubicBezTo>
                        <a:pt x="7275" y="22234"/>
                        <a:pt x="3478" y="29668"/>
                        <a:pt x="6556" y="35903"/>
                      </a:cubicBezTo>
                      <a:cubicBezTo>
                        <a:pt x="800" y="39540"/>
                        <a:pt x="1" y="47653"/>
                        <a:pt x="4957" y="52330"/>
                      </a:cubicBezTo>
                      <a:cubicBezTo>
                        <a:pt x="1040" y="57805"/>
                        <a:pt x="3278" y="65519"/>
                        <a:pt x="9513" y="68037"/>
                      </a:cubicBezTo>
                      <a:cubicBezTo>
                        <a:pt x="9313" y="68836"/>
                        <a:pt x="9233" y="69675"/>
                        <a:pt x="9233" y="70475"/>
                      </a:cubicBezTo>
                      <a:cubicBezTo>
                        <a:pt x="9233" y="75711"/>
                        <a:pt x="13070" y="80147"/>
                        <a:pt x="18266" y="80866"/>
                      </a:cubicBezTo>
                      <a:cubicBezTo>
                        <a:pt x="19526" y="85906"/>
                        <a:pt x="23961" y="88808"/>
                        <a:pt x="28487" y="88808"/>
                      </a:cubicBezTo>
                      <a:cubicBezTo>
                        <a:pt x="31283" y="88808"/>
                        <a:pt x="34114" y="87699"/>
                        <a:pt x="36251" y="85303"/>
                      </a:cubicBezTo>
                      <a:cubicBezTo>
                        <a:pt x="41847" y="79028"/>
                        <a:pt x="38170" y="69036"/>
                        <a:pt x="29817" y="67917"/>
                      </a:cubicBezTo>
                      <a:cubicBezTo>
                        <a:pt x="29017" y="64680"/>
                        <a:pt x="26739" y="62082"/>
                        <a:pt x="23662" y="60803"/>
                      </a:cubicBezTo>
                      <a:cubicBezTo>
                        <a:pt x="24541" y="57206"/>
                        <a:pt x="23422" y="53369"/>
                        <a:pt x="20744" y="50811"/>
                      </a:cubicBezTo>
                      <a:cubicBezTo>
                        <a:pt x="22942" y="47693"/>
                        <a:pt x="23262" y="43617"/>
                        <a:pt x="21583" y="40179"/>
                      </a:cubicBezTo>
                      <a:cubicBezTo>
                        <a:pt x="24621" y="38261"/>
                        <a:pt x="26459" y="34944"/>
                        <a:pt x="26459" y="31347"/>
                      </a:cubicBezTo>
                      <a:cubicBezTo>
                        <a:pt x="26459" y="30507"/>
                        <a:pt x="26380" y="29668"/>
                        <a:pt x="26180" y="28829"/>
                      </a:cubicBezTo>
                      <a:cubicBezTo>
                        <a:pt x="30416" y="28069"/>
                        <a:pt x="33773" y="24752"/>
                        <a:pt x="34613" y="20475"/>
                      </a:cubicBezTo>
                      <a:cubicBezTo>
                        <a:pt x="35974" y="21072"/>
                        <a:pt x="37412" y="21361"/>
                        <a:pt x="38835" y="21361"/>
                      </a:cubicBezTo>
                      <a:cubicBezTo>
                        <a:pt x="41797" y="21361"/>
                        <a:pt x="44698" y="20107"/>
                        <a:pt x="46723" y="17758"/>
                      </a:cubicBezTo>
                      <a:cubicBezTo>
                        <a:pt x="48751" y="19858"/>
                        <a:pt x="51493" y="20952"/>
                        <a:pt x="54263" y="20952"/>
                      </a:cubicBezTo>
                      <a:cubicBezTo>
                        <a:pt x="56079" y="20952"/>
                        <a:pt x="57906" y="20482"/>
                        <a:pt x="59552" y="19516"/>
                      </a:cubicBezTo>
                      <a:cubicBezTo>
                        <a:pt x="61231" y="22594"/>
                        <a:pt x="64389" y="24592"/>
                        <a:pt x="67906" y="24872"/>
                      </a:cubicBezTo>
                      <a:lnTo>
                        <a:pt x="67906" y="24992"/>
                      </a:lnTo>
                      <a:cubicBezTo>
                        <a:pt x="67906" y="29188"/>
                        <a:pt x="70384" y="32985"/>
                        <a:pt x="74261" y="34624"/>
                      </a:cubicBezTo>
                      <a:cubicBezTo>
                        <a:pt x="73981" y="35623"/>
                        <a:pt x="73821" y="36622"/>
                        <a:pt x="73821" y="37621"/>
                      </a:cubicBezTo>
                      <a:cubicBezTo>
                        <a:pt x="73821" y="40979"/>
                        <a:pt x="75420" y="44176"/>
                        <a:pt x="78177" y="46135"/>
                      </a:cubicBezTo>
                      <a:cubicBezTo>
                        <a:pt x="75260" y="49292"/>
                        <a:pt x="74580" y="53888"/>
                        <a:pt x="76459" y="57765"/>
                      </a:cubicBezTo>
                      <a:cubicBezTo>
                        <a:pt x="72822" y="59484"/>
                        <a:pt x="70544" y="63161"/>
                        <a:pt x="70544" y="67197"/>
                      </a:cubicBezTo>
                      <a:cubicBezTo>
                        <a:pt x="70544" y="67517"/>
                        <a:pt x="70544" y="67837"/>
                        <a:pt x="70584" y="68157"/>
                      </a:cubicBezTo>
                      <a:cubicBezTo>
                        <a:pt x="61591" y="69276"/>
                        <a:pt x="58154" y="80467"/>
                        <a:pt x="64948" y="86422"/>
                      </a:cubicBezTo>
                      <a:cubicBezTo>
                        <a:pt x="67022" y="88239"/>
                        <a:pt x="69452" y="89055"/>
                        <a:pt x="71829" y="89055"/>
                      </a:cubicBezTo>
                      <a:cubicBezTo>
                        <a:pt x="77241" y="89055"/>
                        <a:pt x="82374" y="84824"/>
                        <a:pt x="82374" y="78548"/>
                      </a:cubicBezTo>
                      <a:cubicBezTo>
                        <a:pt x="82374" y="78229"/>
                        <a:pt x="82374" y="77909"/>
                        <a:pt x="82334" y="77589"/>
                      </a:cubicBezTo>
                      <a:cubicBezTo>
                        <a:pt x="89448" y="76670"/>
                        <a:pt x="93565" y="69076"/>
                        <a:pt x="90407" y="62641"/>
                      </a:cubicBezTo>
                      <a:cubicBezTo>
                        <a:pt x="94044" y="60883"/>
                        <a:pt x="96363" y="57246"/>
                        <a:pt x="96363" y="53209"/>
                      </a:cubicBezTo>
                      <a:cubicBezTo>
                        <a:pt x="96363" y="49852"/>
                        <a:pt x="94764" y="46694"/>
                        <a:pt x="92006" y="44736"/>
                      </a:cubicBezTo>
                      <a:cubicBezTo>
                        <a:pt x="96922" y="39380"/>
                        <a:pt x="95044" y="30787"/>
                        <a:pt x="88369" y="27989"/>
                      </a:cubicBezTo>
                      <a:cubicBezTo>
                        <a:pt x="90327" y="21594"/>
                        <a:pt x="85851" y="15080"/>
                        <a:pt x="79177" y="14560"/>
                      </a:cubicBezTo>
                      <a:lnTo>
                        <a:pt x="79177" y="14440"/>
                      </a:lnTo>
                      <a:cubicBezTo>
                        <a:pt x="79177" y="8325"/>
                        <a:pt x="74158" y="3958"/>
                        <a:pt x="68709" y="3958"/>
                      </a:cubicBezTo>
                      <a:cubicBezTo>
                        <a:pt x="66928" y="3958"/>
                        <a:pt x="65102" y="4424"/>
                        <a:pt x="63389" y="5448"/>
                      </a:cubicBezTo>
                      <a:cubicBezTo>
                        <a:pt x="61425" y="1877"/>
                        <a:pt x="57816" y="1"/>
                        <a:pt x="541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4"/>
                <p:cNvSpPr/>
                <p:nvPr/>
              </p:nvSpPr>
              <p:spPr>
                <a:xfrm>
                  <a:off x="7743737" y="3089552"/>
                  <a:ext cx="553393" cy="297659"/>
                </a:xfrm>
                <a:custGeom>
                  <a:rect b="b" l="l" r="r" t="t"/>
                  <a:pathLst>
                    <a:path extrusionOk="0" h="26099" w="48522">
                      <a:moveTo>
                        <a:pt x="24261" y="0"/>
                      </a:moveTo>
                      <a:cubicBezTo>
                        <a:pt x="160" y="0"/>
                        <a:pt x="1" y="9233"/>
                        <a:pt x="1" y="26099"/>
                      </a:cubicBezTo>
                      <a:lnTo>
                        <a:pt x="48521" y="26099"/>
                      </a:lnTo>
                      <a:cubicBezTo>
                        <a:pt x="48521" y="9233"/>
                        <a:pt x="48361" y="0"/>
                        <a:pt x="24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4"/>
                <p:cNvSpPr/>
                <p:nvPr/>
              </p:nvSpPr>
              <p:spPr>
                <a:xfrm>
                  <a:off x="7902825" y="2899465"/>
                  <a:ext cx="235673" cy="305414"/>
                </a:xfrm>
                <a:custGeom>
                  <a:rect b="b" l="l" r="r" t="t"/>
                  <a:pathLst>
                    <a:path extrusionOk="0" h="26779" w="20664">
                      <a:moveTo>
                        <a:pt x="0" y="1"/>
                      </a:moveTo>
                      <a:lnTo>
                        <a:pt x="0" y="16427"/>
                      </a:lnTo>
                      <a:cubicBezTo>
                        <a:pt x="0" y="22143"/>
                        <a:pt x="4596" y="26739"/>
                        <a:pt x="10312" y="26779"/>
                      </a:cubicBezTo>
                      <a:cubicBezTo>
                        <a:pt x="16027" y="26779"/>
                        <a:pt x="20623" y="22143"/>
                        <a:pt x="20663" y="16427"/>
                      </a:cubicBezTo>
                      <a:lnTo>
                        <a:pt x="20663" y="1"/>
                      </a:ln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4"/>
                <p:cNvSpPr/>
                <p:nvPr/>
              </p:nvSpPr>
              <p:spPr>
                <a:xfrm>
                  <a:off x="7902825" y="2961462"/>
                  <a:ext cx="235673" cy="157332"/>
                </a:xfrm>
                <a:custGeom>
                  <a:rect b="b" l="l" r="r" t="t"/>
                  <a:pathLst>
                    <a:path extrusionOk="0" h="13795" w="20664">
                      <a:moveTo>
                        <a:pt x="0" y="0"/>
                      </a:moveTo>
                      <a:lnTo>
                        <a:pt x="0" y="10232"/>
                      </a:lnTo>
                      <a:cubicBezTo>
                        <a:pt x="3162" y="12603"/>
                        <a:pt x="6919" y="13795"/>
                        <a:pt x="10686" y="13795"/>
                      </a:cubicBezTo>
                      <a:cubicBezTo>
                        <a:pt x="14156" y="13795"/>
                        <a:pt x="17635" y="12783"/>
                        <a:pt x="20663" y="10751"/>
                      </a:cubicBezTo>
                      <a:lnTo>
                        <a:pt x="20663" y="0"/>
                      </a:ln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4"/>
                <p:cNvSpPr/>
                <p:nvPr/>
              </p:nvSpPr>
              <p:spPr>
                <a:xfrm>
                  <a:off x="7743281" y="3115532"/>
                  <a:ext cx="553850" cy="271679"/>
                </a:xfrm>
                <a:custGeom>
                  <a:rect b="b" l="l" r="r" t="t"/>
                  <a:pathLst>
                    <a:path extrusionOk="0" h="23821" w="48562">
                      <a:moveTo>
                        <a:pt x="8873" y="0"/>
                      </a:moveTo>
                      <a:cubicBezTo>
                        <a:pt x="120" y="3677"/>
                        <a:pt x="1" y="11831"/>
                        <a:pt x="1" y="23821"/>
                      </a:cubicBezTo>
                      <a:lnTo>
                        <a:pt x="8873" y="23821"/>
                      </a:lnTo>
                      <a:lnTo>
                        <a:pt x="8873" y="19824"/>
                      </a:lnTo>
                      <a:lnTo>
                        <a:pt x="39728" y="19824"/>
                      </a:lnTo>
                      <a:lnTo>
                        <a:pt x="39728" y="23821"/>
                      </a:lnTo>
                      <a:lnTo>
                        <a:pt x="48561" y="23821"/>
                      </a:lnTo>
                      <a:cubicBezTo>
                        <a:pt x="48561" y="11831"/>
                        <a:pt x="48481" y="3677"/>
                        <a:pt x="39728" y="0"/>
                      </a:cubicBezTo>
                      <a:lnTo>
                        <a:pt x="39728" y="14069"/>
                      </a:lnTo>
                      <a:lnTo>
                        <a:pt x="8873" y="14069"/>
                      </a:lnTo>
                      <a:lnTo>
                        <a:pt x="88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4"/>
                <p:cNvSpPr/>
                <p:nvPr/>
              </p:nvSpPr>
              <p:spPr>
                <a:xfrm>
                  <a:off x="7806647" y="2540732"/>
                  <a:ext cx="419829" cy="546094"/>
                </a:xfrm>
                <a:custGeom>
                  <a:rect b="b" l="l" r="r" t="t"/>
                  <a:pathLst>
                    <a:path extrusionOk="0" h="47882" w="36811">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52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4"/>
                <p:cNvSpPr/>
                <p:nvPr/>
              </p:nvSpPr>
              <p:spPr>
                <a:xfrm>
                  <a:off x="7806647" y="2540732"/>
                  <a:ext cx="419829" cy="546094"/>
                </a:xfrm>
                <a:custGeom>
                  <a:rect b="b" l="l" r="r" t="t"/>
                  <a:pathLst>
                    <a:path extrusionOk="0" h="47882" w="36811">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4"/>
                <p:cNvSpPr/>
                <p:nvPr/>
              </p:nvSpPr>
              <p:spPr>
                <a:xfrm>
                  <a:off x="7954786" y="2848416"/>
                  <a:ext cx="123083" cy="56535"/>
                </a:xfrm>
                <a:custGeom>
                  <a:rect b="b" l="l" r="r" t="t"/>
                  <a:pathLst>
                    <a:path extrusionOk="0" h="4957" w="10792">
                      <a:moveTo>
                        <a:pt x="5396" y="0"/>
                      </a:moveTo>
                      <a:cubicBezTo>
                        <a:pt x="2438" y="0"/>
                        <a:pt x="0" y="1599"/>
                        <a:pt x="0" y="3517"/>
                      </a:cubicBezTo>
                      <a:cubicBezTo>
                        <a:pt x="0" y="4477"/>
                        <a:pt x="2698" y="4956"/>
                        <a:pt x="5396" y="4956"/>
                      </a:cubicBezTo>
                      <a:cubicBezTo>
                        <a:pt x="8094" y="4956"/>
                        <a:pt x="10792" y="4477"/>
                        <a:pt x="10792" y="3517"/>
                      </a:cubicBezTo>
                      <a:cubicBezTo>
                        <a:pt x="10792" y="1599"/>
                        <a:pt x="8394" y="0"/>
                        <a:pt x="5396" y="0"/>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4"/>
                <p:cNvSpPr/>
                <p:nvPr/>
              </p:nvSpPr>
              <p:spPr>
                <a:xfrm>
                  <a:off x="7977117" y="2829267"/>
                  <a:ext cx="78877" cy="55394"/>
                </a:xfrm>
                <a:custGeom>
                  <a:rect b="b" l="l" r="r" t="t"/>
                  <a:pathLst>
                    <a:path extrusionOk="0" h="4857" w="6916">
                      <a:moveTo>
                        <a:pt x="3438" y="1"/>
                      </a:moveTo>
                      <a:cubicBezTo>
                        <a:pt x="1560" y="1"/>
                        <a:pt x="1" y="1559"/>
                        <a:pt x="1" y="3478"/>
                      </a:cubicBezTo>
                      <a:cubicBezTo>
                        <a:pt x="1" y="4397"/>
                        <a:pt x="1729" y="4857"/>
                        <a:pt x="3458" y="4857"/>
                      </a:cubicBezTo>
                      <a:cubicBezTo>
                        <a:pt x="5187" y="4857"/>
                        <a:pt x="6915" y="4397"/>
                        <a:pt x="6915" y="3478"/>
                      </a:cubicBezTo>
                      <a:cubicBezTo>
                        <a:pt x="6915" y="1559"/>
                        <a:pt x="5357" y="1"/>
                        <a:pt x="3438" y="1"/>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4"/>
                <p:cNvSpPr/>
                <p:nvPr/>
              </p:nvSpPr>
              <p:spPr>
                <a:xfrm>
                  <a:off x="8158081" y="2847321"/>
                  <a:ext cx="200580" cy="176515"/>
                </a:xfrm>
                <a:custGeom>
                  <a:rect b="b" l="l" r="r" t="t"/>
                  <a:pathLst>
                    <a:path extrusionOk="0" h="15477" w="17587">
                      <a:moveTo>
                        <a:pt x="8805" y="0"/>
                      </a:moveTo>
                      <a:cubicBezTo>
                        <a:pt x="5762" y="0"/>
                        <a:pt x="2879" y="1781"/>
                        <a:pt x="1640" y="4772"/>
                      </a:cubicBezTo>
                      <a:cubicBezTo>
                        <a:pt x="1" y="8729"/>
                        <a:pt x="1879" y="13246"/>
                        <a:pt x="5836" y="14884"/>
                      </a:cubicBezTo>
                      <a:cubicBezTo>
                        <a:pt x="6807" y="15286"/>
                        <a:pt x="7811" y="15476"/>
                        <a:pt x="8798" y="15476"/>
                      </a:cubicBezTo>
                      <a:cubicBezTo>
                        <a:pt x="11835" y="15476"/>
                        <a:pt x="14711" y="13674"/>
                        <a:pt x="15948" y="10688"/>
                      </a:cubicBezTo>
                      <a:cubicBezTo>
                        <a:pt x="17587" y="6731"/>
                        <a:pt x="15708" y="2215"/>
                        <a:pt x="11751" y="576"/>
                      </a:cubicBezTo>
                      <a:cubicBezTo>
                        <a:pt x="10786" y="186"/>
                        <a:pt x="9787" y="0"/>
                        <a:pt x="8805" y="0"/>
                      </a:cubicBez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4"/>
                <p:cNvSpPr/>
                <p:nvPr/>
              </p:nvSpPr>
              <p:spPr>
                <a:xfrm>
                  <a:off x="8224640" y="2885151"/>
                  <a:ext cx="60173" cy="59910"/>
                </a:xfrm>
                <a:custGeom>
                  <a:rect b="b" l="l" r="r" t="t"/>
                  <a:pathLst>
                    <a:path extrusionOk="0" h="5253" w="5276">
                      <a:moveTo>
                        <a:pt x="4447" y="1"/>
                      </a:moveTo>
                      <a:cubicBezTo>
                        <a:pt x="4027" y="1"/>
                        <a:pt x="3605" y="73"/>
                        <a:pt x="3198" y="216"/>
                      </a:cubicBezTo>
                      <a:cubicBezTo>
                        <a:pt x="2518" y="456"/>
                        <a:pt x="1879" y="816"/>
                        <a:pt x="1399" y="1336"/>
                      </a:cubicBezTo>
                      <a:cubicBezTo>
                        <a:pt x="880" y="1855"/>
                        <a:pt x="480" y="2495"/>
                        <a:pt x="280" y="3174"/>
                      </a:cubicBezTo>
                      <a:cubicBezTo>
                        <a:pt x="40" y="3853"/>
                        <a:pt x="0" y="4573"/>
                        <a:pt x="120" y="5252"/>
                      </a:cubicBezTo>
                      <a:cubicBezTo>
                        <a:pt x="280" y="4613"/>
                        <a:pt x="520" y="3973"/>
                        <a:pt x="800" y="3374"/>
                      </a:cubicBezTo>
                      <a:cubicBezTo>
                        <a:pt x="1399" y="2255"/>
                        <a:pt x="2318" y="1336"/>
                        <a:pt x="3437" y="776"/>
                      </a:cubicBezTo>
                      <a:cubicBezTo>
                        <a:pt x="3997" y="456"/>
                        <a:pt x="4636" y="256"/>
                        <a:pt x="5276" y="97"/>
                      </a:cubicBezTo>
                      <a:cubicBezTo>
                        <a:pt x="5004" y="33"/>
                        <a:pt x="4726" y="1"/>
                        <a:pt x="4447" y="1"/>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4"/>
                <p:cNvSpPr/>
                <p:nvPr/>
              </p:nvSpPr>
              <p:spPr>
                <a:xfrm>
                  <a:off x="7677189" y="2847344"/>
                  <a:ext cx="194193" cy="176276"/>
                </a:xfrm>
                <a:custGeom>
                  <a:rect b="b" l="l" r="r" t="t"/>
                  <a:pathLst>
                    <a:path extrusionOk="0" h="15456" w="17027">
                      <a:moveTo>
                        <a:pt x="8515" y="0"/>
                      </a:moveTo>
                      <a:cubicBezTo>
                        <a:pt x="5017" y="0"/>
                        <a:pt x="1854" y="2415"/>
                        <a:pt x="999" y="5969"/>
                      </a:cubicBezTo>
                      <a:cubicBezTo>
                        <a:pt x="0" y="10126"/>
                        <a:pt x="2598" y="14283"/>
                        <a:pt x="6755" y="15242"/>
                      </a:cubicBezTo>
                      <a:cubicBezTo>
                        <a:pt x="7357" y="15387"/>
                        <a:pt x="7959" y="15456"/>
                        <a:pt x="8551" y="15456"/>
                      </a:cubicBezTo>
                      <a:cubicBezTo>
                        <a:pt x="12048" y="15456"/>
                        <a:pt x="15207" y="13041"/>
                        <a:pt x="16027" y="9487"/>
                      </a:cubicBezTo>
                      <a:cubicBezTo>
                        <a:pt x="17026" y="5370"/>
                        <a:pt x="14469" y="1173"/>
                        <a:pt x="10312" y="214"/>
                      </a:cubicBezTo>
                      <a:cubicBezTo>
                        <a:pt x="9710" y="69"/>
                        <a:pt x="9108" y="0"/>
                        <a:pt x="8515" y="0"/>
                      </a:cubicBez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4"/>
                <p:cNvSpPr/>
                <p:nvPr/>
              </p:nvSpPr>
              <p:spPr>
                <a:xfrm>
                  <a:off x="7747843" y="2885151"/>
                  <a:ext cx="60629" cy="59910"/>
                </a:xfrm>
                <a:custGeom>
                  <a:rect b="b" l="l" r="r" t="t"/>
                  <a:pathLst>
                    <a:path extrusionOk="0" h="5253" w="5316">
                      <a:moveTo>
                        <a:pt x="858" y="1"/>
                      </a:moveTo>
                      <a:cubicBezTo>
                        <a:pt x="576" y="1"/>
                        <a:pt x="288" y="33"/>
                        <a:pt x="0" y="97"/>
                      </a:cubicBezTo>
                      <a:cubicBezTo>
                        <a:pt x="640" y="256"/>
                        <a:pt x="1279" y="456"/>
                        <a:pt x="1879" y="776"/>
                      </a:cubicBezTo>
                      <a:cubicBezTo>
                        <a:pt x="2998" y="1336"/>
                        <a:pt x="3917" y="2255"/>
                        <a:pt x="4517" y="3374"/>
                      </a:cubicBezTo>
                      <a:cubicBezTo>
                        <a:pt x="4796" y="3973"/>
                        <a:pt x="5036" y="4613"/>
                        <a:pt x="5156" y="5252"/>
                      </a:cubicBezTo>
                      <a:cubicBezTo>
                        <a:pt x="5316" y="4573"/>
                        <a:pt x="5276" y="3853"/>
                        <a:pt x="5036" y="3174"/>
                      </a:cubicBezTo>
                      <a:cubicBezTo>
                        <a:pt x="4796" y="2495"/>
                        <a:pt x="4437" y="1855"/>
                        <a:pt x="3917" y="1336"/>
                      </a:cubicBezTo>
                      <a:cubicBezTo>
                        <a:pt x="3397" y="816"/>
                        <a:pt x="2758" y="456"/>
                        <a:pt x="2079" y="216"/>
                      </a:cubicBezTo>
                      <a:cubicBezTo>
                        <a:pt x="1695" y="73"/>
                        <a:pt x="1282" y="1"/>
                        <a:pt x="858" y="1"/>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4"/>
                <p:cNvSpPr/>
                <p:nvPr/>
              </p:nvSpPr>
              <p:spPr>
                <a:xfrm>
                  <a:off x="7911938" y="2836110"/>
                  <a:ext cx="20073" cy="45130"/>
                </a:xfrm>
                <a:custGeom>
                  <a:rect b="b" l="l" r="r" t="t"/>
                  <a:pathLst>
                    <a:path extrusionOk="0" h="3957" w="1760">
                      <a:moveTo>
                        <a:pt x="880" y="0"/>
                      </a:moveTo>
                      <a:cubicBezTo>
                        <a:pt x="400" y="0"/>
                        <a:pt x="1" y="360"/>
                        <a:pt x="1" y="879"/>
                      </a:cubicBezTo>
                      <a:lnTo>
                        <a:pt x="1" y="3118"/>
                      </a:lnTo>
                      <a:cubicBezTo>
                        <a:pt x="1" y="3597"/>
                        <a:pt x="400" y="3957"/>
                        <a:pt x="880" y="3957"/>
                      </a:cubicBezTo>
                      <a:cubicBezTo>
                        <a:pt x="1359" y="3957"/>
                        <a:pt x="1759" y="3597"/>
                        <a:pt x="1759" y="3118"/>
                      </a:cubicBezTo>
                      <a:lnTo>
                        <a:pt x="1759" y="879"/>
                      </a:lnTo>
                      <a:cubicBezTo>
                        <a:pt x="1759" y="360"/>
                        <a:pt x="1359" y="0"/>
                        <a:pt x="880" y="0"/>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4"/>
                <p:cNvSpPr/>
                <p:nvPr/>
              </p:nvSpPr>
              <p:spPr>
                <a:xfrm>
                  <a:off x="8101113" y="2836110"/>
                  <a:ext cx="20061" cy="45130"/>
                </a:xfrm>
                <a:custGeom>
                  <a:rect b="b" l="l" r="r" t="t"/>
                  <a:pathLst>
                    <a:path extrusionOk="0" h="3957" w="1759">
                      <a:moveTo>
                        <a:pt x="879" y="0"/>
                      </a:moveTo>
                      <a:cubicBezTo>
                        <a:pt x="400" y="0"/>
                        <a:pt x="0" y="360"/>
                        <a:pt x="0" y="879"/>
                      </a:cubicBezTo>
                      <a:lnTo>
                        <a:pt x="0" y="3118"/>
                      </a:lnTo>
                      <a:cubicBezTo>
                        <a:pt x="0" y="3597"/>
                        <a:pt x="400" y="3957"/>
                        <a:pt x="879" y="3957"/>
                      </a:cubicBezTo>
                      <a:cubicBezTo>
                        <a:pt x="1359" y="3957"/>
                        <a:pt x="1759" y="3597"/>
                        <a:pt x="1759" y="3118"/>
                      </a:cubicBezTo>
                      <a:lnTo>
                        <a:pt x="1759" y="879"/>
                      </a:lnTo>
                      <a:cubicBezTo>
                        <a:pt x="1759" y="400"/>
                        <a:pt x="1359" y="0"/>
                        <a:pt x="879" y="0"/>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4"/>
                <p:cNvSpPr/>
                <p:nvPr/>
              </p:nvSpPr>
              <p:spPr>
                <a:xfrm>
                  <a:off x="7784761" y="2470990"/>
                  <a:ext cx="462222" cy="427573"/>
                </a:xfrm>
                <a:custGeom>
                  <a:rect b="b" l="l" r="r" t="t"/>
                  <a:pathLst>
                    <a:path extrusionOk="0" h="37490" w="40528">
                      <a:moveTo>
                        <a:pt x="3957" y="0"/>
                      </a:moveTo>
                      <a:lnTo>
                        <a:pt x="3957" y="320"/>
                      </a:lnTo>
                      <a:lnTo>
                        <a:pt x="81" y="320"/>
                      </a:lnTo>
                      <a:lnTo>
                        <a:pt x="81" y="34132"/>
                      </a:lnTo>
                      <a:cubicBezTo>
                        <a:pt x="1" y="35971"/>
                        <a:pt x="1479" y="37490"/>
                        <a:pt x="3318" y="37490"/>
                      </a:cubicBezTo>
                      <a:cubicBezTo>
                        <a:pt x="5116" y="37490"/>
                        <a:pt x="6595" y="35971"/>
                        <a:pt x="6515" y="34132"/>
                      </a:cubicBezTo>
                      <a:lnTo>
                        <a:pt x="6515" y="24300"/>
                      </a:lnTo>
                      <a:cubicBezTo>
                        <a:pt x="8448" y="25892"/>
                        <a:pt x="10795" y="26675"/>
                        <a:pt x="13133" y="26675"/>
                      </a:cubicBezTo>
                      <a:cubicBezTo>
                        <a:pt x="15725" y="26675"/>
                        <a:pt x="18308" y="25712"/>
                        <a:pt x="20304" y="23821"/>
                      </a:cubicBezTo>
                      <a:cubicBezTo>
                        <a:pt x="22322" y="25712"/>
                        <a:pt x="24914" y="26675"/>
                        <a:pt x="27511" y="26675"/>
                      </a:cubicBezTo>
                      <a:cubicBezTo>
                        <a:pt x="29853" y="26675"/>
                        <a:pt x="32200" y="25892"/>
                        <a:pt x="34133" y="24300"/>
                      </a:cubicBezTo>
                      <a:lnTo>
                        <a:pt x="34133" y="34132"/>
                      </a:lnTo>
                      <a:cubicBezTo>
                        <a:pt x="34133" y="35931"/>
                        <a:pt x="35572" y="37370"/>
                        <a:pt x="37330" y="37370"/>
                      </a:cubicBezTo>
                      <a:cubicBezTo>
                        <a:pt x="39089" y="37370"/>
                        <a:pt x="40528" y="35931"/>
                        <a:pt x="40528" y="34132"/>
                      </a:cubicBezTo>
                      <a:lnTo>
                        <a:pt x="40528" y="320"/>
                      </a:lnTo>
                      <a:lnTo>
                        <a:pt x="36691" y="320"/>
                      </a:lnTo>
                      <a:lnTo>
                        <a:pt x="36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4"/>
                <p:cNvSpPr/>
                <p:nvPr/>
              </p:nvSpPr>
              <p:spPr>
                <a:xfrm>
                  <a:off x="7962530" y="2934569"/>
                  <a:ext cx="84340" cy="84340"/>
                </a:xfrm>
                <a:custGeom>
                  <a:rect b="b" l="l" r="r" t="t"/>
                  <a:pathLst>
                    <a:path extrusionOk="0" h="7395" w="7395">
                      <a:moveTo>
                        <a:pt x="3718" y="0"/>
                      </a:moveTo>
                      <a:cubicBezTo>
                        <a:pt x="1640" y="0"/>
                        <a:pt x="1" y="1639"/>
                        <a:pt x="1" y="3717"/>
                      </a:cubicBezTo>
                      <a:cubicBezTo>
                        <a:pt x="1" y="5755"/>
                        <a:pt x="1640" y="7394"/>
                        <a:pt x="3718" y="7394"/>
                      </a:cubicBezTo>
                      <a:cubicBezTo>
                        <a:pt x="5756" y="7394"/>
                        <a:pt x="7395" y="5755"/>
                        <a:pt x="7395" y="3717"/>
                      </a:cubicBezTo>
                      <a:cubicBezTo>
                        <a:pt x="7395" y="1639"/>
                        <a:pt x="5756" y="0"/>
                        <a:pt x="3718" y="0"/>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4"/>
                <p:cNvSpPr/>
                <p:nvPr/>
              </p:nvSpPr>
              <p:spPr>
                <a:xfrm>
                  <a:off x="7989435" y="2962375"/>
                  <a:ext cx="29174" cy="29185"/>
                </a:xfrm>
                <a:custGeom>
                  <a:rect b="b" l="l" r="r" t="t"/>
                  <a:pathLst>
                    <a:path extrusionOk="0" h="2559" w="2558">
                      <a:moveTo>
                        <a:pt x="1279" y="0"/>
                      </a:moveTo>
                      <a:cubicBezTo>
                        <a:pt x="560" y="0"/>
                        <a:pt x="0" y="560"/>
                        <a:pt x="0" y="1279"/>
                      </a:cubicBezTo>
                      <a:cubicBezTo>
                        <a:pt x="0" y="1998"/>
                        <a:pt x="560" y="2558"/>
                        <a:pt x="1279" y="2558"/>
                      </a:cubicBezTo>
                      <a:cubicBezTo>
                        <a:pt x="1998" y="2558"/>
                        <a:pt x="2558" y="1998"/>
                        <a:pt x="2558" y="1279"/>
                      </a:cubicBezTo>
                      <a:cubicBezTo>
                        <a:pt x="2558" y="560"/>
                        <a:pt x="1998" y="0"/>
                        <a:pt x="1279" y="0"/>
                      </a:cubicBez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5" name="Google Shape;1325;p84"/>
              <p:cNvSpPr/>
              <p:nvPr/>
            </p:nvSpPr>
            <p:spPr>
              <a:xfrm>
                <a:off x="4291129" y="2816611"/>
                <a:ext cx="624399" cy="347720"/>
              </a:xfrm>
              <a:custGeom>
                <a:rect b="b" l="l" r="r" t="t"/>
                <a:pathLst>
                  <a:path extrusionOk="0" h="32858" w="59003">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anchorCtr="0" anchor="ctr" bIns="91425" lIns="91425" spcFirstLastPara="1" rIns="91425" wrap="square" tIns="0">
                <a:no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Jambo!</a:t>
                </a:r>
                <a:endParaRPr/>
              </a:p>
            </p:txBody>
          </p:sp>
        </p:grpSp>
        <p:grpSp>
          <p:nvGrpSpPr>
            <p:cNvPr id="1326" name="Google Shape;1326;p84"/>
            <p:cNvGrpSpPr/>
            <p:nvPr/>
          </p:nvGrpSpPr>
          <p:grpSpPr>
            <a:xfrm>
              <a:off x="8038148" y="721628"/>
              <a:ext cx="764514" cy="1181390"/>
              <a:chOff x="4774615" y="1089052"/>
              <a:chExt cx="624399" cy="964873"/>
            </a:xfrm>
          </p:grpSpPr>
          <p:grpSp>
            <p:nvGrpSpPr>
              <p:cNvPr id="1327" name="Google Shape;1327;p84"/>
              <p:cNvGrpSpPr/>
              <p:nvPr/>
            </p:nvGrpSpPr>
            <p:grpSpPr>
              <a:xfrm>
                <a:off x="4848209" y="1394123"/>
                <a:ext cx="477211" cy="659802"/>
                <a:chOff x="7638902" y="3559731"/>
                <a:chExt cx="755319" cy="1044322"/>
              </a:xfrm>
            </p:grpSpPr>
            <p:sp>
              <p:nvSpPr>
                <p:cNvPr id="1328" name="Google Shape;1328;p84"/>
                <p:cNvSpPr/>
                <p:nvPr/>
              </p:nvSpPr>
              <p:spPr>
                <a:xfrm>
                  <a:off x="7638902" y="4239834"/>
                  <a:ext cx="676910" cy="364219"/>
                </a:xfrm>
                <a:custGeom>
                  <a:rect b="b" l="l" r="r" t="t"/>
                  <a:pathLst>
                    <a:path extrusionOk="0" h="31935" w="59352">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4"/>
                <p:cNvSpPr/>
                <p:nvPr/>
              </p:nvSpPr>
              <p:spPr>
                <a:xfrm>
                  <a:off x="7767436" y="3691470"/>
                  <a:ext cx="419373" cy="527858"/>
                </a:xfrm>
                <a:custGeom>
                  <a:rect b="b" l="l" r="r" t="t"/>
                  <a:pathLst>
                    <a:path extrusionOk="0" h="46283" w="36771">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4"/>
                <p:cNvSpPr/>
                <p:nvPr/>
              </p:nvSpPr>
              <p:spPr>
                <a:xfrm>
                  <a:off x="7646646" y="3948015"/>
                  <a:ext cx="170950" cy="158917"/>
                </a:xfrm>
                <a:custGeom>
                  <a:rect b="b" l="l" r="r" t="t"/>
                  <a:pathLst>
                    <a:path extrusionOk="0" h="13934" w="14989">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4"/>
                <p:cNvSpPr/>
                <p:nvPr/>
              </p:nvSpPr>
              <p:spPr>
                <a:xfrm>
                  <a:off x="7707731" y="3982492"/>
                  <a:ext cx="57915" cy="53592"/>
                </a:xfrm>
                <a:custGeom>
                  <a:rect b="b" l="l" r="r" t="t"/>
                  <a:pathLst>
                    <a:path extrusionOk="0" h="4699" w="5078">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4"/>
                <p:cNvSpPr/>
                <p:nvPr/>
              </p:nvSpPr>
              <p:spPr>
                <a:xfrm>
                  <a:off x="8134837" y="3948254"/>
                  <a:ext cx="175055" cy="158792"/>
                </a:xfrm>
                <a:custGeom>
                  <a:rect b="b" l="l" r="r" t="t"/>
                  <a:pathLst>
                    <a:path extrusionOk="0" h="13923" w="15349">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4"/>
                <p:cNvSpPr/>
                <p:nvPr/>
              </p:nvSpPr>
              <p:spPr>
                <a:xfrm>
                  <a:off x="8188646" y="3982492"/>
                  <a:ext cx="57880" cy="53592"/>
                </a:xfrm>
                <a:custGeom>
                  <a:rect b="b" l="l" r="r" t="t"/>
                  <a:pathLst>
                    <a:path extrusionOk="0" h="4699" w="5075">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4"/>
                <p:cNvSpPr/>
                <p:nvPr/>
              </p:nvSpPr>
              <p:spPr>
                <a:xfrm>
                  <a:off x="7773367" y="3954481"/>
                  <a:ext cx="407523" cy="482739"/>
                </a:xfrm>
                <a:custGeom>
                  <a:rect b="b" l="l" r="r" t="t"/>
                  <a:pathLst>
                    <a:path extrusionOk="0" h="42327" w="35732">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4"/>
                <p:cNvSpPr/>
                <p:nvPr/>
              </p:nvSpPr>
              <p:spPr>
                <a:xfrm>
                  <a:off x="7843565" y="3559731"/>
                  <a:ext cx="550656" cy="321370"/>
                </a:xfrm>
                <a:custGeom>
                  <a:rect b="b" l="l" r="r" t="t"/>
                  <a:pathLst>
                    <a:path extrusionOk="0" h="28178" w="48282">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4"/>
                <p:cNvSpPr/>
                <p:nvPr/>
              </p:nvSpPr>
              <p:spPr>
                <a:xfrm>
                  <a:off x="7916044" y="4009636"/>
                  <a:ext cx="122170" cy="46510"/>
                </a:xfrm>
                <a:custGeom>
                  <a:rect b="b" l="l" r="r" t="t"/>
                  <a:pathLst>
                    <a:path extrusionOk="0" h="4078" w="10712">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4"/>
                <p:cNvSpPr/>
                <p:nvPr/>
              </p:nvSpPr>
              <p:spPr>
                <a:xfrm>
                  <a:off x="7830324" y="3908861"/>
                  <a:ext cx="86188" cy="50764"/>
                </a:xfrm>
                <a:custGeom>
                  <a:rect b="b" l="l" r="r" t="t"/>
                  <a:pathLst>
                    <a:path extrusionOk="0" h="4451" w="7557">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4"/>
                <p:cNvSpPr/>
                <p:nvPr/>
              </p:nvSpPr>
              <p:spPr>
                <a:xfrm>
                  <a:off x="8035887" y="3908861"/>
                  <a:ext cx="85743" cy="50764"/>
                </a:xfrm>
                <a:custGeom>
                  <a:rect b="b" l="l" r="r" t="t"/>
                  <a:pathLst>
                    <a:path extrusionOk="0" h="4451" w="7518">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4"/>
                <p:cNvSpPr/>
                <p:nvPr/>
              </p:nvSpPr>
              <p:spPr>
                <a:xfrm>
                  <a:off x="7922419" y="3932036"/>
                  <a:ext cx="109408" cy="49806"/>
                </a:xfrm>
                <a:custGeom>
                  <a:rect b="b" l="l" r="r" t="t"/>
                  <a:pathLst>
                    <a:path extrusionOk="0" h="4367" w="9593">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0" name="Google Shape;1340;p84"/>
              <p:cNvSpPr/>
              <p:nvPr/>
            </p:nvSpPr>
            <p:spPr>
              <a:xfrm>
                <a:off x="4774615" y="1089052"/>
                <a:ext cx="624399" cy="347720"/>
              </a:xfrm>
              <a:custGeom>
                <a:rect b="b" l="l" r="r" t="t"/>
                <a:pathLst>
                  <a:path extrusionOk="0" h="32858" w="59003">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anchorCtr="0" anchor="ctr" bIns="91425" lIns="91425" spcFirstLastPara="1" rIns="91425" wrap="square" tIns="0">
                <a:noAutofit/>
              </a:bodyPr>
              <a:lstStyle/>
              <a:p>
                <a:pPr indent="0" lvl="0" marL="0" rtl="0" algn="ctr">
                  <a:spcBef>
                    <a:spcPts val="0"/>
                  </a:spcBef>
                  <a:spcAft>
                    <a:spcPts val="0"/>
                  </a:spcAft>
                  <a:buNone/>
                </a:pPr>
                <a:r>
                  <a:rPr lang="en" sz="1200">
                    <a:solidFill>
                      <a:schemeClr val="dk1"/>
                    </a:solidFill>
                    <a:latin typeface="Oswald"/>
                    <a:ea typeface="Oswald"/>
                    <a:cs typeface="Oswald"/>
                    <a:sym typeface="Oswald"/>
                  </a:rPr>
                  <a:t>Salut!</a:t>
                </a:r>
                <a:endParaRPr/>
              </a:p>
            </p:txBody>
          </p:sp>
        </p:grpSp>
      </p:grpSp>
      <p:sp>
        <p:nvSpPr>
          <p:cNvPr id="1341" name="Google Shape;1341;p84"/>
          <p:cNvSpPr txBox="1"/>
          <p:nvPr>
            <p:ph type="ctrTitle"/>
          </p:nvPr>
        </p:nvSpPr>
        <p:spPr>
          <a:xfrm>
            <a:off x="212325" y="1412850"/>
            <a:ext cx="4698900" cy="2317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000"/>
              <a:t>Analyzing </a:t>
            </a:r>
            <a:br>
              <a:rPr lang="en" sz="3000"/>
            </a:br>
            <a:r>
              <a:rPr lang="en" sz="3000"/>
              <a:t>Cultural Common Sense Knowledge </a:t>
            </a:r>
            <a:br>
              <a:rPr lang="en" sz="3000"/>
            </a:br>
            <a:r>
              <a:rPr lang="en" sz="2100"/>
              <a:t>in ELECTRA</a:t>
            </a:r>
            <a:endParaRPr sz="2100"/>
          </a:p>
        </p:txBody>
      </p:sp>
      <p:sp>
        <p:nvSpPr>
          <p:cNvPr id="1342" name="Google Shape;1342;p84"/>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4"/>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4"/>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447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4"/>
          <p:cNvSpPr txBox="1"/>
          <p:nvPr>
            <p:ph idx="1" type="subTitle"/>
          </p:nvPr>
        </p:nvSpPr>
        <p:spPr>
          <a:xfrm>
            <a:off x="373225" y="4273075"/>
            <a:ext cx="4698900" cy="3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bin Medium"/>
                <a:ea typeface="Cabin Medium"/>
                <a:cs typeface="Cabin Medium"/>
                <a:sym typeface="Cabin Medium"/>
              </a:rPr>
              <a:t>Samin Mahdizadeh, Mohsen Fayyaz</a:t>
            </a:r>
            <a:endParaRPr sz="1600">
              <a:latin typeface="Cabin Medium"/>
              <a:ea typeface="Cabin Medium"/>
              <a:cs typeface="Cabin Medium"/>
              <a:sym typeface="Cabin Medium"/>
            </a:endParaRPr>
          </a:p>
        </p:txBody>
      </p:sp>
      <p:pic>
        <p:nvPicPr>
          <p:cNvPr id="1346" name="Google Shape;1346;p84"/>
          <p:cNvPicPr preferRelativeResize="0"/>
          <p:nvPr/>
        </p:nvPicPr>
        <p:blipFill rotWithShape="1">
          <a:blip r:embed="rId3">
            <a:alphaModFix/>
          </a:blip>
          <a:srcRect b="0" l="0" r="0" t="0"/>
          <a:stretch/>
        </p:blipFill>
        <p:spPr>
          <a:xfrm>
            <a:off x="8330025" y="4342975"/>
            <a:ext cx="740325" cy="740300"/>
          </a:xfrm>
          <a:prstGeom prst="rect">
            <a:avLst/>
          </a:prstGeom>
          <a:noFill/>
          <a:ln>
            <a:noFill/>
          </a:ln>
          <a:effectLst>
            <a:outerShdw blurRad="57150" rotWithShape="0" algn="bl" dir="5400000" dist="19050">
              <a:srgbClr val="000000">
                <a:alpha val="50000"/>
              </a:srgbClr>
            </a:outerShdw>
          </a:effectLst>
        </p:spPr>
      </p:pic>
      <p:pic>
        <p:nvPicPr>
          <p:cNvPr id="1347" name="Google Shape;1347;p84"/>
          <p:cNvPicPr preferRelativeResize="0"/>
          <p:nvPr/>
        </p:nvPicPr>
        <p:blipFill>
          <a:blip r:embed="rId4">
            <a:alphaModFix/>
          </a:blip>
          <a:stretch>
            <a:fillRect/>
          </a:stretch>
        </p:blipFill>
        <p:spPr>
          <a:xfrm rot="-1008317">
            <a:off x="3688477" y="2349649"/>
            <a:ext cx="3178301" cy="3359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9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Logits</a:t>
            </a:r>
            <a:endParaRPr sz="2400"/>
          </a:p>
        </p:txBody>
      </p:sp>
      <p:sp>
        <p:nvSpPr>
          <p:cNvPr id="1429" name="Google Shape;1429;p93"/>
          <p:cNvSpPr txBox="1"/>
          <p:nvPr>
            <p:ph idx="1" type="body"/>
          </p:nvPr>
        </p:nvSpPr>
        <p:spPr>
          <a:xfrm>
            <a:off x="1671900" y="1338475"/>
            <a:ext cx="5800200" cy="417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solidFill>
                  <a:srgbClr val="435D74"/>
                </a:solidFill>
                <a:latin typeface="Cabin Medium"/>
                <a:ea typeface="Cabin Medium"/>
                <a:cs typeface="Cabin Medium"/>
                <a:sym typeface="Cabin Medium"/>
              </a:rPr>
              <a:t>Different contexts have different sentence acceptability.</a:t>
            </a:r>
            <a:endParaRPr sz="1700">
              <a:solidFill>
                <a:srgbClr val="435D74"/>
              </a:solidFill>
              <a:latin typeface="Cabin Medium"/>
              <a:ea typeface="Cabin Medium"/>
              <a:cs typeface="Cabin Medium"/>
              <a:sym typeface="Cabin Medium"/>
            </a:endParaRPr>
          </a:p>
        </p:txBody>
      </p:sp>
      <p:grpSp>
        <p:nvGrpSpPr>
          <p:cNvPr id="1430" name="Google Shape;1430;p93"/>
          <p:cNvGrpSpPr/>
          <p:nvPr/>
        </p:nvGrpSpPr>
        <p:grpSpPr>
          <a:xfrm>
            <a:off x="1112702" y="1304650"/>
            <a:ext cx="484957" cy="484957"/>
            <a:chOff x="3271200" y="4992125"/>
            <a:chExt cx="481825" cy="481825"/>
          </a:xfrm>
        </p:grpSpPr>
        <p:sp>
          <p:nvSpPr>
            <p:cNvPr id="1431" name="Google Shape;1431;p93"/>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32" name="Google Shape;1432;p93"/>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33" name="Google Shape;1433;p93"/>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1434" name="Google Shape;1434;p93"/>
          <p:cNvPicPr preferRelativeResize="0"/>
          <p:nvPr/>
        </p:nvPicPr>
        <p:blipFill>
          <a:blip r:embed="rId3">
            <a:alphaModFix/>
          </a:blip>
          <a:stretch>
            <a:fillRect/>
          </a:stretch>
        </p:blipFill>
        <p:spPr>
          <a:xfrm>
            <a:off x="35275" y="2059825"/>
            <a:ext cx="5407425" cy="2597300"/>
          </a:xfrm>
          <a:prstGeom prst="rect">
            <a:avLst/>
          </a:prstGeom>
          <a:noFill/>
          <a:ln>
            <a:noFill/>
          </a:ln>
          <a:effectLst>
            <a:outerShdw blurRad="57150" rotWithShape="0" algn="bl" dir="5400000" dist="19050">
              <a:srgbClr val="000000">
                <a:alpha val="50000"/>
              </a:srgbClr>
            </a:outerShdw>
          </a:effectLst>
        </p:spPr>
      </p:pic>
      <p:pic>
        <p:nvPicPr>
          <p:cNvPr id="1435" name="Google Shape;1435;p93"/>
          <p:cNvPicPr preferRelativeResize="0"/>
          <p:nvPr/>
        </p:nvPicPr>
        <p:blipFill>
          <a:blip r:embed="rId4">
            <a:alphaModFix/>
          </a:blip>
          <a:stretch>
            <a:fillRect/>
          </a:stretch>
        </p:blipFill>
        <p:spPr>
          <a:xfrm>
            <a:off x="5480334" y="2121487"/>
            <a:ext cx="3579966" cy="247396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9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Logits</a:t>
            </a:r>
            <a:endParaRPr sz="2400"/>
          </a:p>
        </p:txBody>
      </p:sp>
      <p:sp>
        <p:nvSpPr>
          <p:cNvPr id="1441" name="Google Shape;1441;p94"/>
          <p:cNvSpPr txBox="1"/>
          <p:nvPr>
            <p:ph idx="1" type="body"/>
          </p:nvPr>
        </p:nvSpPr>
        <p:spPr>
          <a:xfrm>
            <a:off x="1423825" y="1133413"/>
            <a:ext cx="5800200" cy="664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solidFill>
                  <a:srgbClr val="435D74"/>
                </a:solidFill>
                <a:latin typeface="Cabin Medium"/>
                <a:ea typeface="Cabin Medium"/>
                <a:cs typeface="Cabin Medium"/>
                <a:sym typeface="Cabin Medium"/>
              </a:rPr>
              <a:t>We cannot rely on logit values</a:t>
            </a:r>
            <a:br>
              <a:rPr lang="en" sz="1700">
                <a:solidFill>
                  <a:srgbClr val="435D74"/>
                </a:solidFill>
                <a:latin typeface="Cabin Medium"/>
                <a:ea typeface="Cabin Medium"/>
                <a:cs typeface="Cabin Medium"/>
                <a:sym typeface="Cabin Medium"/>
              </a:rPr>
            </a:br>
            <a:r>
              <a:rPr lang="en" sz="1700">
                <a:solidFill>
                  <a:srgbClr val="435D74"/>
                </a:solidFill>
                <a:latin typeface="Cabin Medium"/>
                <a:ea typeface="Cabin Medium"/>
                <a:cs typeface="Cabin Medium"/>
                <a:sym typeface="Cabin Medium"/>
              </a:rPr>
              <a:t>But the difference in logit values</a:t>
            </a:r>
            <a:endParaRPr sz="1700">
              <a:solidFill>
                <a:srgbClr val="435D74"/>
              </a:solidFill>
              <a:latin typeface="Cabin Medium"/>
              <a:ea typeface="Cabin Medium"/>
              <a:cs typeface="Cabin Medium"/>
              <a:sym typeface="Cabin Medium"/>
            </a:endParaRPr>
          </a:p>
        </p:txBody>
      </p:sp>
      <p:grpSp>
        <p:nvGrpSpPr>
          <p:cNvPr id="1442" name="Google Shape;1442;p94"/>
          <p:cNvGrpSpPr/>
          <p:nvPr/>
        </p:nvGrpSpPr>
        <p:grpSpPr>
          <a:xfrm>
            <a:off x="977527" y="1223338"/>
            <a:ext cx="484957" cy="484957"/>
            <a:chOff x="3271200" y="4992125"/>
            <a:chExt cx="481825" cy="481825"/>
          </a:xfrm>
        </p:grpSpPr>
        <p:sp>
          <p:nvSpPr>
            <p:cNvPr id="1443" name="Google Shape;1443;p94"/>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44" name="Google Shape;1444;p94"/>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45" name="Google Shape;1445;p94"/>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1446" name="Google Shape;1446;p94"/>
          <p:cNvPicPr preferRelativeResize="0"/>
          <p:nvPr/>
        </p:nvPicPr>
        <p:blipFill>
          <a:blip r:embed="rId3">
            <a:alphaModFix/>
          </a:blip>
          <a:stretch>
            <a:fillRect/>
          </a:stretch>
        </p:blipFill>
        <p:spPr>
          <a:xfrm>
            <a:off x="184625" y="1931425"/>
            <a:ext cx="3703625" cy="3130200"/>
          </a:xfrm>
          <a:prstGeom prst="rect">
            <a:avLst/>
          </a:prstGeom>
          <a:noFill/>
          <a:ln>
            <a:noFill/>
          </a:ln>
          <a:effectLst>
            <a:outerShdw blurRad="57150" rotWithShape="0" algn="bl" dir="5400000" dist="19050">
              <a:srgbClr val="000000">
                <a:alpha val="50000"/>
              </a:srgbClr>
            </a:outerShdw>
          </a:effectLst>
        </p:spPr>
      </p:pic>
      <p:sp>
        <p:nvSpPr>
          <p:cNvPr id="1447" name="Google Shape;1447;p94"/>
          <p:cNvSpPr txBox="1"/>
          <p:nvPr/>
        </p:nvSpPr>
        <p:spPr>
          <a:xfrm>
            <a:off x="4316100" y="296125"/>
            <a:ext cx="4827900" cy="159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latin typeface="Palanquin Dark"/>
                <a:ea typeface="Palanquin Dark"/>
                <a:cs typeface="Palanquin Dark"/>
                <a:sym typeface="Palanquin Dark"/>
              </a:rPr>
              <a:t>”</a:t>
            </a:r>
            <a:r>
              <a:rPr lang="en" sz="1900">
                <a:highlight>
                  <a:srgbClr val="FFC64E"/>
                </a:highlight>
                <a:latin typeface="Palanquin Dark"/>
                <a:ea typeface="Palanquin Dark"/>
                <a:cs typeface="Palanquin Dark"/>
                <a:sym typeface="Palanquin Dark"/>
              </a:rPr>
              <a:t>American</a:t>
            </a:r>
            <a:r>
              <a:rPr lang="en" sz="1900">
                <a:latin typeface="Palanquin Dark"/>
                <a:ea typeface="Palanquin Dark"/>
                <a:cs typeface="Palanquin Dark"/>
                <a:sym typeface="Palanquin Dark"/>
              </a:rPr>
              <a:t>/</a:t>
            </a:r>
            <a:r>
              <a:rPr lang="en" sz="1900">
                <a:highlight>
                  <a:srgbClr val="93C47D"/>
                </a:highlight>
                <a:latin typeface="Palanquin Dark"/>
                <a:ea typeface="Palanquin Dark"/>
                <a:cs typeface="Palanquin Dark"/>
                <a:sym typeface="Palanquin Dark"/>
              </a:rPr>
              <a:t>Iranian</a:t>
            </a:r>
            <a:r>
              <a:rPr lang="en" sz="1900">
                <a:latin typeface="Palanquin Dark"/>
                <a:ea typeface="Palanquin Dark"/>
                <a:cs typeface="Palanquin Dark"/>
                <a:sym typeface="Palanquin Dark"/>
              </a:rPr>
              <a:t> people dry their wet clothes in the </a:t>
            </a:r>
            <a:r>
              <a:rPr lang="en" sz="1900">
                <a:highlight>
                  <a:srgbClr val="FFC64E"/>
                </a:highlight>
                <a:latin typeface="Palanquin Dark"/>
                <a:ea typeface="Palanquin Dark"/>
                <a:cs typeface="Palanquin Dark"/>
                <a:sym typeface="Palanquin Dark"/>
              </a:rPr>
              <a:t>machines</a:t>
            </a:r>
            <a:r>
              <a:rPr lang="en" sz="1900">
                <a:latin typeface="Palanquin Dark"/>
                <a:ea typeface="Palanquin Dark"/>
                <a:cs typeface="Palanquin Dark"/>
                <a:sym typeface="Palanquin Dark"/>
              </a:rPr>
              <a:t>/</a:t>
            </a:r>
            <a:r>
              <a:rPr lang="en" sz="1900">
                <a:highlight>
                  <a:srgbClr val="93C47D"/>
                </a:highlight>
                <a:latin typeface="Palanquin Dark"/>
                <a:ea typeface="Palanquin Dark"/>
                <a:cs typeface="Palanquin Dark"/>
                <a:sym typeface="Palanquin Dark"/>
              </a:rPr>
              <a:t>sun</a:t>
            </a:r>
            <a:r>
              <a:rPr lang="en" sz="1900">
                <a:latin typeface="Palanquin Dark"/>
                <a:ea typeface="Palanquin Dark"/>
                <a:cs typeface="Palanquin Dark"/>
                <a:sym typeface="Palanquin Dark"/>
              </a:rPr>
              <a:t>.”</a:t>
            </a:r>
            <a:endParaRPr sz="1900">
              <a:latin typeface="Palanquin Dark"/>
              <a:ea typeface="Palanquin Dark"/>
              <a:cs typeface="Palanquin Dark"/>
              <a:sym typeface="Palanquin Dark"/>
            </a:endParaRPr>
          </a:p>
        </p:txBody>
      </p:sp>
      <p:pic>
        <p:nvPicPr>
          <p:cNvPr id="1448" name="Google Shape;1448;p94"/>
          <p:cNvPicPr preferRelativeResize="0"/>
          <p:nvPr/>
        </p:nvPicPr>
        <p:blipFill>
          <a:blip r:embed="rId4">
            <a:alphaModFix/>
          </a:blip>
          <a:stretch>
            <a:fillRect/>
          </a:stretch>
        </p:blipFill>
        <p:spPr>
          <a:xfrm>
            <a:off x="4124350" y="1931425"/>
            <a:ext cx="3850494" cy="3130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9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Logits</a:t>
            </a:r>
            <a:endParaRPr sz="2400"/>
          </a:p>
        </p:txBody>
      </p:sp>
      <p:sp>
        <p:nvSpPr>
          <p:cNvPr id="1454" name="Google Shape;1454;p95"/>
          <p:cNvSpPr txBox="1"/>
          <p:nvPr>
            <p:ph idx="1" type="body"/>
          </p:nvPr>
        </p:nvSpPr>
        <p:spPr>
          <a:xfrm>
            <a:off x="1648000" y="1372300"/>
            <a:ext cx="7132800" cy="2084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solidFill>
                  <a:srgbClr val="435D74"/>
                </a:solidFill>
                <a:latin typeface="Cabin Medium"/>
                <a:ea typeface="Cabin Medium"/>
                <a:cs typeface="Cabin Medium"/>
                <a:sym typeface="Cabin Medium"/>
              </a:rPr>
              <a:t>One country’s commonsense is seldom recorded in the text by people living in that country </a:t>
            </a:r>
            <a:br>
              <a:rPr lang="en" sz="1400">
                <a:solidFill>
                  <a:srgbClr val="435D74"/>
                </a:solidFill>
                <a:latin typeface="Cabin Medium"/>
                <a:ea typeface="Cabin Medium"/>
                <a:cs typeface="Cabin Medium"/>
                <a:sym typeface="Cabin Medium"/>
              </a:rPr>
            </a:br>
            <a:r>
              <a:rPr lang="en" sz="1400">
                <a:solidFill>
                  <a:srgbClr val="435D74"/>
                </a:solidFill>
                <a:latin typeface="Cabin Medium"/>
                <a:ea typeface="Cabin Medium"/>
                <a:cs typeface="Cabin Medium"/>
                <a:sym typeface="Cabin Medium"/>
              </a:rPr>
              <a:t>	as it is too trivial and not worth mentioning for them.</a:t>
            </a:r>
            <a:endParaRPr sz="1400">
              <a:solidFill>
                <a:srgbClr val="435D74"/>
              </a:solidFill>
              <a:latin typeface="Cabin Medium"/>
              <a:ea typeface="Cabin Medium"/>
              <a:cs typeface="Cabin Medium"/>
              <a:sym typeface="Cabin Medium"/>
            </a:endParaRPr>
          </a:p>
        </p:txBody>
      </p:sp>
      <p:grpSp>
        <p:nvGrpSpPr>
          <p:cNvPr id="1455" name="Google Shape;1455;p95"/>
          <p:cNvGrpSpPr/>
          <p:nvPr/>
        </p:nvGrpSpPr>
        <p:grpSpPr>
          <a:xfrm>
            <a:off x="1112702" y="1459725"/>
            <a:ext cx="484957" cy="484957"/>
            <a:chOff x="3271200" y="4992125"/>
            <a:chExt cx="481825" cy="481825"/>
          </a:xfrm>
        </p:grpSpPr>
        <p:sp>
          <p:nvSpPr>
            <p:cNvPr id="1456" name="Google Shape;1456;p95"/>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57" name="Google Shape;1457;p95"/>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58" name="Google Shape;1458;p95"/>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1459" name="Google Shape;1459;p95"/>
          <p:cNvPicPr preferRelativeResize="0"/>
          <p:nvPr/>
        </p:nvPicPr>
        <p:blipFill>
          <a:blip r:embed="rId3">
            <a:alphaModFix/>
          </a:blip>
          <a:stretch>
            <a:fillRect/>
          </a:stretch>
        </p:blipFill>
        <p:spPr>
          <a:xfrm>
            <a:off x="77850" y="2349663"/>
            <a:ext cx="3470926" cy="2322199"/>
          </a:xfrm>
          <a:prstGeom prst="rect">
            <a:avLst/>
          </a:prstGeom>
          <a:noFill/>
          <a:ln>
            <a:noFill/>
          </a:ln>
          <a:effectLst>
            <a:outerShdw blurRad="57150" rotWithShape="0" algn="bl" dir="5400000" dist="19050">
              <a:srgbClr val="000000">
                <a:alpha val="50000"/>
              </a:srgbClr>
            </a:outerShdw>
          </a:effectLst>
        </p:spPr>
      </p:pic>
      <p:pic>
        <p:nvPicPr>
          <p:cNvPr id="1460" name="Google Shape;1460;p95"/>
          <p:cNvPicPr preferRelativeResize="0"/>
          <p:nvPr/>
        </p:nvPicPr>
        <p:blipFill>
          <a:blip r:embed="rId4">
            <a:alphaModFix/>
          </a:blip>
          <a:stretch>
            <a:fillRect/>
          </a:stretch>
        </p:blipFill>
        <p:spPr>
          <a:xfrm>
            <a:off x="3644950" y="2388300"/>
            <a:ext cx="5431825" cy="22449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9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ERRORS</a:t>
            </a:r>
            <a:endParaRPr/>
          </a:p>
        </p:txBody>
      </p:sp>
      <p:pic>
        <p:nvPicPr>
          <p:cNvPr id="1466" name="Google Shape;1466;p96"/>
          <p:cNvPicPr preferRelativeResize="0"/>
          <p:nvPr/>
        </p:nvPicPr>
        <p:blipFill>
          <a:blip r:embed="rId3">
            <a:alphaModFix/>
          </a:blip>
          <a:stretch>
            <a:fillRect/>
          </a:stretch>
        </p:blipFill>
        <p:spPr>
          <a:xfrm>
            <a:off x="4317400" y="903475"/>
            <a:ext cx="4580751" cy="3838500"/>
          </a:xfrm>
          <a:prstGeom prst="rect">
            <a:avLst/>
          </a:prstGeom>
          <a:noFill/>
          <a:ln>
            <a:noFill/>
          </a:ln>
          <a:effectLst>
            <a:outerShdw blurRad="57150" rotWithShape="0" algn="bl" dir="5400000" dist="19050">
              <a:srgbClr val="000000">
                <a:alpha val="50000"/>
              </a:srgbClr>
            </a:outerShdw>
          </a:effectLst>
        </p:spPr>
      </p:pic>
      <p:sp>
        <p:nvSpPr>
          <p:cNvPr id="1467" name="Google Shape;1467;p96"/>
          <p:cNvSpPr txBox="1"/>
          <p:nvPr>
            <p:ph idx="1" type="body"/>
          </p:nvPr>
        </p:nvSpPr>
        <p:spPr>
          <a:xfrm>
            <a:off x="279975" y="1042863"/>
            <a:ext cx="3656400" cy="106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435D74"/>
                </a:solidFill>
                <a:latin typeface="Cabin"/>
                <a:ea typeface="Cabin"/>
                <a:cs typeface="Cabin"/>
                <a:sym typeface="Cabin"/>
              </a:rPr>
              <a:t>Errors:</a:t>
            </a:r>
            <a:endParaRPr b="1" sz="1400">
              <a:solidFill>
                <a:srgbClr val="435D74"/>
              </a:solidFill>
              <a:latin typeface="Cabin"/>
              <a:ea typeface="Cabin"/>
              <a:cs typeface="Cabin"/>
              <a:sym typeface="Cabin"/>
            </a:endParaRPr>
          </a:p>
          <a:p>
            <a:pPr indent="-317500" lvl="0" marL="457200" rtl="0" algn="just">
              <a:spcBef>
                <a:spcPts val="1600"/>
              </a:spcBef>
              <a:spcAft>
                <a:spcPts val="0"/>
              </a:spcAft>
              <a:buClr>
                <a:srgbClr val="435D74"/>
              </a:buClr>
              <a:buSzPts val="1400"/>
              <a:buFont typeface="Cabin Medium"/>
              <a:buChar char="●"/>
            </a:pPr>
            <a:r>
              <a:rPr lang="en" sz="1400">
                <a:solidFill>
                  <a:srgbClr val="435D74"/>
                </a:solidFill>
                <a:latin typeface="Cabin Medium"/>
                <a:ea typeface="Cabin Medium"/>
                <a:cs typeface="Cabin Medium"/>
                <a:sym typeface="Cabin Medium"/>
              </a:rPr>
              <a:t>Lack of knowledge</a:t>
            </a:r>
            <a:endParaRPr sz="1400">
              <a:solidFill>
                <a:srgbClr val="435D74"/>
              </a:solidFill>
              <a:latin typeface="Cabin Medium"/>
              <a:ea typeface="Cabin Medium"/>
              <a:cs typeface="Cabin Medium"/>
              <a:sym typeface="Cabin Medium"/>
            </a:endParaRPr>
          </a:p>
          <a:p>
            <a:pPr indent="-317500" lvl="0" marL="457200" rtl="0" algn="just">
              <a:spcBef>
                <a:spcPts val="0"/>
              </a:spcBef>
              <a:spcAft>
                <a:spcPts val="0"/>
              </a:spcAft>
              <a:buClr>
                <a:srgbClr val="435D74"/>
              </a:buClr>
              <a:buSzPts val="1400"/>
              <a:buFont typeface="Cabin Medium"/>
              <a:buChar char="●"/>
            </a:pPr>
            <a:r>
              <a:rPr lang="en" sz="1400">
                <a:solidFill>
                  <a:srgbClr val="435D74"/>
                </a:solidFill>
                <a:latin typeface="Cabin Medium"/>
                <a:ea typeface="Cabin Medium"/>
                <a:cs typeface="Cabin Medium"/>
                <a:sym typeface="Cabin Medium"/>
              </a:rPr>
              <a:t>Controversial facts</a:t>
            </a:r>
            <a:endParaRPr sz="1400">
              <a:solidFill>
                <a:srgbClr val="435D74"/>
              </a:solidFill>
              <a:latin typeface="Cabin Medium"/>
              <a:ea typeface="Cabin Medium"/>
              <a:cs typeface="Cabin Medium"/>
              <a:sym typeface="Cabin Medium"/>
            </a:endParaRPr>
          </a:p>
        </p:txBody>
      </p:sp>
      <p:sp>
        <p:nvSpPr>
          <p:cNvPr id="1468" name="Google Shape;1468;p96"/>
          <p:cNvSpPr txBox="1"/>
          <p:nvPr/>
        </p:nvSpPr>
        <p:spPr>
          <a:xfrm>
            <a:off x="238175" y="2291725"/>
            <a:ext cx="3656400" cy="10620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1900">
                <a:latin typeface="Palanquin Dark"/>
                <a:ea typeface="Palanquin Dark"/>
                <a:cs typeface="Palanquin Dark"/>
                <a:sym typeface="Palanquin Dark"/>
              </a:rPr>
              <a:t>”in </a:t>
            </a:r>
            <a:r>
              <a:rPr lang="en" sz="1900">
                <a:highlight>
                  <a:srgbClr val="93C47D"/>
                </a:highlight>
                <a:latin typeface="Palanquin Dark"/>
                <a:ea typeface="Palanquin Dark"/>
                <a:cs typeface="Palanquin Dark"/>
                <a:sym typeface="Palanquin Dark"/>
              </a:rPr>
              <a:t>Iran</a:t>
            </a:r>
            <a:r>
              <a:rPr lang="en" sz="1900">
                <a:latin typeface="Palanquin Dark"/>
                <a:ea typeface="Palanquin Dark"/>
                <a:cs typeface="Palanquin Dark"/>
                <a:sym typeface="Palanquin Dark"/>
              </a:rPr>
              <a:t>, it is </a:t>
            </a:r>
            <a:r>
              <a:rPr lang="en" sz="1900">
                <a:highlight>
                  <a:srgbClr val="FFC64E"/>
                </a:highlight>
                <a:latin typeface="Palanquin Dark"/>
                <a:ea typeface="Palanquin Dark"/>
                <a:cs typeface="Palanquin Dark"/>
                <a:sym typeface="Palanquin Dark"/>
              </a:rPr>
              <a:t>common</a:t>
            </a:r>
            <a:r>
              <a:rPr lang="en" sz="1900">
                <a:latin typeface="Palanquin Dark"/>
                <a:ea typeface="Palanquin Dark"/>
                <a:cs typeface="Palanquin Dark"/>
                <a:sym typeface="Palanquin Dark"/>
              </a:rPr>
              <a:t>/</a:t>
            </a:r>
            <a:r>
              <a:rPr lang="en" sz="1900">
                <a:highlight>
                  <a:srgbClr val="93C47D"/>
                </a:highlight>
                <a:latin typeface="Palanquin Dark"/>
                <a:ea typeface="Palanquin Dark"/>
                <a:cs typeface="Palanquin Dark"/>
                <a:sym typeface="Palanquin Dark"/>
              </a:rPr>
              <a:t>rare</a:t>
            </a:r>
            <a:r>
              <a:rPr lang="en" sz="1900">
                <a:latin typeface="Palanquin Dark"/>
                <a:ea typeface="Palanquin Dark"/>
                <a:cs typeface="Palanquin Dark"/>
                <a:sym typeface="Palanquin Dark"/>
              </a:rPr>
              <a:t> that people use broom to clean the floor”</a:t>
            </a:r>
            <a:endParaRPr/>
          </a:p>
        </p:txBody>
      </p:sp>
      <p:sp>
        <p:nvSpPr>
          <p:cNvPr id="1469" name="Google Shape;1469;p96"/>
          <p:cNvSpPr txBox="1"/>
          <p:nvPr/>
        </p:nvSpPr>
        <p:spPr>
          <a:xfrm>
            <a:off x="144875" y="3495525"/>
            <a:ext cx="3843000" cy="7695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1900">
                <a:latin typeface="Palanquin Dark"/>
                <a:ea typeface="Palanquin Dark"/>
                <a:cs typeface="Palanquin Dark"/>
                <a:sym typeface="Palanquin Dark"/>
              </a:rPr>
              <a:t>”</a:t>
            </a:r>
            <a:r>
              <a:rPr lang="en" sz="1900">
                <a:highlight>
                  <a:srgbClr val="93C47D"/>
                </a:highlight>
                <a:latin typeface="Palanquin Dark"/>
                <a:ea typeface="Palanquin Dark"/>
                <a:cs typeface="Palanquin Dark"/>
                <a:sym typeface="Palanquin Dark"/>
              </a:rPr>
              <a:t>Chinese</a:t>
            </a:r>
            <a:r>
              <a:rPr lang="en" sz="1900">
                <a:latin typeface="Palanquin Dark"/>
                <a:ea typeface="Palanquin Dark"/>
                <a:cs typeface="Palanquin Dark"/>
                <a:sym typeface="Palanquin Dark"/>
              </a:rPr>
              <a:t> people usually take shower in the </a:t>
            </a:r>
            <a:r>
              <a:rPr lang="en" sz="1900">
                <a:highlight>
                  <a:srgbClr val="FFC64E"/>
                </a:highlight>
                <a:latin typeface="Palanquin Dark"/>
                <a:ea typeface="Palanquin Dark"/>
                <a:cs typeface="Palanquin Dark"/>
                <a:sym typeface="Palanquin Dark"/>
              </a:rPr>
              <a:t>morning</a:t>
            </a:r>
            <a:r>
              <a:rPr lang="en" sz="1900">
                <a:latin typeface="Palanquin Dark"/>
                <a:ea typeface="Palanquin Dark"/>
                <a:cs typeface="Palanquin Dark"/>
                <a:sym typeface="Palanquin Dark"/>
              </a:rPr>
              <a:t>/</a:t>
            </a:r>
            <a:r>
              <a:rPr lang="en" sz="1900">
                <a:highlight>
                  <a:srgbClr val="93C47D"/>
                </a:highlight>
                <a:latin typeface="Palanquin Dark"/>
                <a:ea typeface="Palanquin Dark"/>
                <a:cs typeface="Palanquin Dark"/>
                <a:sym typeface="Palanquin Dark"/>
              </a:rPr>
              <a:t>evening</a:t>
            </a:r>
            <a:r>
              <a:rPr lang="en" sz="1900">
                <a:latin typeface="Palanquin Dark"/>
                <a:ea typeface="Palanquin Dark"/>
                <a:cs typeface="Palanquin Dark"/>
                <a:sym typeface="Palanquin Dark"/>
              </a:rPr>
              <a:t>”</a:t>
            </a:r>
            <a:endParaRPr sz="1900">
              <a:latin typeface="Palanquin Dark"/>
              <a:ea typeface="Palanquin Dark"/>
              <a:cs typeface="Palanquin Dark"/>
              <a:sym typeface="Palanquin Dar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97"/>
          <p:cNvSpPr txBox="1"/>
          <p:nvPr>
            <p:ph type="title"/>
          </p:nvPr>
        </p:nvSpPr>
        <p:spPr>
          <a:xfrm>
            <a:off x="720000" y="1376350"/>
            <a:ext cx="2965500" cy="9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THANKS</a:t>
            </a:r>
            <a:endParaRPr sz="5000"/>
          </a:p>
        </p:txBody>
      </p:sp>
      <p:grpSp>
        <p:nvGrpSpPr>
          <p:cNvPr id="1475" name="Google Shape;1475;p97"/>
          <p:cNvGrpSpPr/>
          <p:nvPr/>
        </p:nvGrpSpPr>
        <p:grpSpPr>
          <a:xfrm>
            <a:off x="5293039" y="161790"/>
            <a:ext cx="1003722" cy="1493295"/>
            <a:chOff x="3323877" y="799050"/>
            <a:chExt cx="624399" cy="928955"/>
          </a:xfrm>
        </p:grpSpPr>
        <p:grpSp>
          <p:nvGrpSpPr>
            <p:cNvPr id="1476" name="Google Shape;1476;p97"/>
            <p:cNvGrpSpPr/>
            <p:nvPr/>
          </p:nvGrpSpPr>
          <p:grpSpPr>
            <a:xfrm>
              <a:off x="3434746" y="1126821"/>
              <a:ext cx="402653" cy="601184"/>
              <a:chOff x="5700570" y="3455680"/>
              <a:chExt cx="769008" cy="1148174"/>
            </a:xfrm>
          </p:grpSpPr>
          <p:sp>
            <p:nvSpPr>
              <p:cNvPr id="1477" name="Google Shape;1477;p97"/>
              <p:cNvSpPr/>
              <p:nvPr/>
            </p:nvSpPr>
            <p:spPr>
              <a:xfrm>
                <a:off x="5760977" y="4254864"/>
                <a:ext cx="648195" cy="348990"/>
              </a:xfrm>
              <a:custGeom>
                <a:rect b="b" l="l" r="r" t="t"/>
                <a:pathLst>
                  <a:path extrusionOk="0" h="25166" w="46742">
                    <a:moveTo>
                      <a:pt x="23391" y="1"/>
                    </a:moveTo>
                    <a:cubicBezTo>
                      <a:pt x="202" y="1"/>
                      <a:pt x="0" y="8913"/>
                      <a:pt x="0" y="25166"/>
                    </a:cubicBezTo>
                    <a:lnTo>
                      <a:pt x="46742" y="25166"/>
                    </a:lnTo>
                    <a:cubicBezTo>
                      <a:pt x="46742" y="8913"/>
                      <a:pt x="46580" y="1"/>
                      <a:pt x="233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97"/>
              <p:cNvSpPr/>
              <p:nvPr/>
            </p:nvSpPr>
            <p:spPr>
              <a:xfrm>
                <a:off x="5883454" y="4202293"/>
                <a:ext cx="403239" cy="276296"/>
              </a:xfrm>
              <a:custGeom>
                <a:rect b="b" l="l" r="r" t="t"/>
                <a:pathLst>
                  <a:path extrusionOk="0" h="19924" w="29078">
                    <a:moveTo>
                      <a:pt x="5405" y="1"/>
                    </a:moveTo>
                    <a:cubicBezTo>
                      <a:pt x="2420" y="1"/>
                      <a:pt x="0" y="2420"/>
                      <a:pt x="0" y="5405"/>
                    </a:cubicBezTo>
                    <a:cubicBezTo>
                      <a:pt x="0" y="13430"/>
                      <a:pt x="6493" y="19923"/>
                      <a:pt x="14559" y="19923"/>
                    </a:cubicBezTo>
                    <a:cubicBezTo>
                      <a:pt x="22585" y="19923"/>
                      <a:pt x="29078" y="13430"/>
                      <a:pt x="29078" y="5405"/>
                    </a:cubicBezTo>
                    <a:cubicBezTo>
                      <a:pt x="29078" y="2420"/>
                      <a:pt x="26658" y="1"/>
                      <a:pt x="23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97"/>
              <p:cNvSpPr/>
              <p:nvPr/>
            </p:nvSpPr>
            <p:spPr>
              <a:xfrm>
                <a:off x="5947203" y="4105539"/>
                <a:ext cx="275741" cy="183661"/>
              </a:xfrm>
              <a:custGeom>
                <a:rect b="b" l="l" r="r" t="t"/>
                <a:pathLst>
                  <a:path extrusionOk="0" h="13244" w="19884">
                    <a:moveTo>
                      <a:pt x="1" y="1"/>
                    </a:moveTo>
                    <a:lnTo>
                      <a:pt x="1" y="9841"/>
                    </a:lnTo>
                    <a:cubicBezTo>
                      <a:pt x="3036" y="12102"/>
                      <a:pt x="6647" y="13243"/>
                      <a:pt x="10264" y="13243"/>
                    </a:cubicBezTo>
                    <a:cubicBezTo>
                      <a:pt x="13616" y="13243"/>
                      <a:pt x="16974" y="12263"/>
                      <a:pt x="19883" y="10285"/>
                    </a:cubicBezTo>
                    <a:lnTo>
                      <a:pt x="19883" y="1"/>
                    </a:lnTo>
                    <a:close/>
                  </a:path>
                </a:pathLst>
              </a:custGeom>
              <a:solidFill>
                <a:srgbClr val="F1C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97"/>
              <p:cNvSpPr/>
              <p:nvPr/>
            </p:nvSpPr>
            <p:spPr>
              <a:xfrm>
                <a:off x="5947203" y="4105539"/>
                <a:ext cx="275741" cy="158714"/>
              </a:xfrm>
              <a:custGeom>
                <a:rect b="b" l="l" r="r" t="t"/>
                <a:pathLst>
                  <a:path extrusionOk="0" h="11445" w="19884">
                    <a:moveTo>
                      <a:pt x="1" y="1"/>
                    </a:moveTo>
                    <a:lnTo>
                      <a:pt x="1" y="8268"/>
                    </a:lnTo>
                    <a:cubicBezTo>
                      <a:pt x="2985" y="10386"/>
                      <a:pt x="6474" y="11444"/>
                      <a:pt x="9957" y="11444"/>
                    </a:cubicBezTo>
                    <a:cubicBezTo>
                      <a:pt x="13441" y="11444"/>
                      <a:pt x="16919" y="10386"/>
                      <a:pt x="19883" y="8268"/>
                    </a:cubicBezTo>
                    <a:lnTo>
                      <a:pt x="19883" y="1"/>
                    </a:lnTo>
                    <a:close/>
                  </a:path>
                </a:pathLst>
              </a:custGeom>
              <a:solidFill>
                <a:srgbClr val="E0B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97"/>
              <p:cNvSpPr/>
              <p:nvPr/>
            </p:nvSpPr>
            <p:spPr>
              <a:xfrm>
                <a:off x="5796769" y="3509930"/>
                <a:ext cx="577165" cy="726491"/>
              </a:xfrm>
              <a:custGeom>
                <a:rect b="b" l="l" r="r" t="t"/>
                <a:pathLst>
                  <a:path extrusionOk="0" h="52388" w="41620">
                    <a:moveTo>
                      <a:pt x="20810" y="0"/>
                    </a:moveTo>
                    <a:cubicBezTo>
                      <a:pt x="9316" y="0"/>
                      <a:pt x="0" y="11736"/>
                      <a:pt x="0" y="26214"/>
                    </a:cubicBezTo>
                    <a:cubicBezTo>
                      <a:pt x="0" y="40652"/>
                      <a:pt x="9316" y="52388"/>
                      <a:pt x="20810" y="52388"/>
                    </a:cubicBezTo>
                    <a:cubicBezTo>
                      <a:pt x="32304" y="52388"/>
                      <a:pt x="41620" y="40652"/>
                      <a:pt x="41620" y="26214"/>
                    </a:cubicBezTo>
                    <a:cubicBezTo>
                      <a:pt x="41620" y="11736"/>
                      <a:pt x="32304" y="0"/>
                      <a:pt x="20810" y="0"/>
                    </a:cubicBezTo>
                    <a:close/>
                  </a:path>
                </a:pathLst>
              </a:custGeom>
              <a:solidFill>
                <a:srgbClr val="F1C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97"/>
              <p:cNvSpPr/>
              <p:nvPr/>
            </p:nvSpPr>
            <p:spPr>
              <a:xfrm>
                <a:off x="5795645" y="3803547"/>
                <a:ext cx="46442" cy="139826"/>
              </a:xfrm>
              <a:custGeom>
                <a:rect b="b" l="l" r="r" t="t"/>
                <a:pathLst>
                  <a:path extrusionOk="0" h="10083" w="3349">
                    <a:moveTo>
                      <a:pt x="1" y="0"/>
                    </a:moveTo>
                    <a:lnTo>
                      <a:pt x="1" y="10082"/>
                    </a:lnTo>
                    <a:cubicBezTo>
                      <a:pt x="1856" y="10082"/>
                      <a:pt x="3348" y="8550"/>
                      <a:pt x="3348" y="6695"/>
                    </a:cubicBezTo>
                    <a:lnTo>
                      <a:pt x="3348" y="0"/>
                    </a:ln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97"/>
              <p:cNvSpPr/>
              <p:nvPr/>
            </p:nvSpPr>
            <p:spPr>
              <a:xfrm>
                <a:off x="6329184" y="3803547"/>
                <a:ext cx="46428" cy="139826"/>
              </a:xfrm>
              <a:custGeom>
                <a:rect b="b" l="l" r="r" t="t"/>
                <a:pathLst>
                  <a:path extrusionOk="0" h="10083" w="3348">
                    <a:moveTo>
                      <a:pt x="1" y="0"/>
                    </a:moveTo>
                    <a:lnTo>
                      <a:pt x="1" y="6695"/>
                    </a:lnTo>
                    <a:cubicBezTo>
                      <a:pt x="1" y="8550"/>
                      <a:pt x="1493" y="10082"/>
                      <a:pt x="3348" y="10082"/>
                    </a:cubicBezTo>
                    <a:lnTo>
                      <a:pt x="3348" y="0"/>
                    </a:ln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97"/>
              <p:cNvSpPr/>
              <p:nvPr/>
            </p:nvSpPr>
            <p:spPr>
              <a:xfrm>
                <a:off x="6293392" y="3934969"/>
                <a:ext cx="176187" cy="175618"/>
              </a:xfrm>
              <a:custGeom>
                <a:rect b="b" l="l" r="r" t="t"/>
                <a:pathLst>
                  <a:path extrusionOk="0" h="12664" w="12705">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F1C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97"/>
              <p:cNvSpPr/>
              <p:nvPr/>
            </p:nvSpPr>
            <p:spPr>
              <a:xfrm>
                <a:off x="6347641" y="3972578"/>
                <a:ext cx="60407" cy="59713"/>
              </a:xfrm>
              <a:custGeom>
                <a:rect b="b" l="l" r="r" t="t"/>
                <a:pathLst>
                  <a:path extrusionOk="0" h="4306" w="4356">
                    <a:moveTo>
                      <a:pt x="3676" y="1"/>
                    </a:moveTo>
                    <a:cubicBezTo>
                      <a:pt x="3327" y="1"/>
                      <a:pt x="2980" y="54"/>
                      <a:pt x="2662" y="152"/>
                    </a:cubicBezTo>
                    <a:cubicBezTo>
                      <a:pt x="2098" y="353"/>
                      <a:pt x="1573" y="676"/>
                      <a:pt x="1130" y="1079"/>
                    </a:cubicBezTo>
                    <a:cubicBezTo>
                      <a:pt x="726" y="1523"/>
                      <a:pt x="404" y="2007"/>
                      <a:pt x="242" y="2612"/>
                    </a:cubicBezTo>
                    <a:cubicBezTo>
                      <a:pt x="41" y="3136"/>
                      <a:pt x="0" y="3741"/>
                      <a:pt x="121" y="4306"/>
                    </a:cubicBezTo>
                    <a:cubicBezTo>
                      <a:pt x="525" y="2168"/>
                      <a:pt x="2219" y="474"/>
                      <a:pt x="4356" y="71"/>
                    </a:cubicBezTo>
                    <a:cubicBezTo>
                      <a:pt x="4133" y="23"/>
                      <a:pt x="3904" y="1"/>
                      <a:pt x="3676" y="1"/>
                    </a:cubicBezTo>
                    <a:close/>
                  </a:path>
                </a:pathLst>
              </a:custGeom>
              <a:solidFill>
                <a:srgbClr val="E0B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97"/>
              <p:cNvSpPr/>
              <p:nvPr/>
            </p:nvSpPr>
            <p:spPr>
              <a:xfrm>
                <a:off x="5700570" y="3934969"/>
                <a:ext cx="176187" cy="175618"/>
              </a:xfrm>
              <a:custGeom>
                <a:rect b="b" l="l" r="r" t="t"/>
                <a:pathLst>
                  <a:path extrusionOk="0" h="12664" w="12705">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F1C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97"/>
              <p:cNvSpPr/>
              <p:nvPr/>
            </p:nvSpPr>
            <p:spPr>
              <a:xfrm>
                <a:off x="5762100" y="3972619"/>
                <a:ext cx="60962" cy="59672"/>
              </a:xfrm>
              <a:custGeom>
                <a:rect b="b" l="l" r="r" t="t"/>
                <a:pathLst>
                  <a:path extrusionOk="0" h="4303" w="4396">
                    <a:moveTo>
                      <a:pt x="648" y="0"/>
                    </a:moveTo>
                    <a:cubicBezTo>
                      <a:pt x="429" y="0"/>
                      <a:pt x="212" y="23"/>
                      <a:pt x="0" y="68"/>
                    </a:cubicBezTo>
                    <a:lnTo>
                      <a:pt x="40" y="108"/>
                    </a:lnTo>
                    <a:cubicBezTo>
                      <a:pt x="2178" y="471"/>
                      <a:pt x="3872" y="2165"/>
                      <a:pt x="4235" y="4303"/>
                    </a:cubicBezTo>
                    <a:cubicBezTo>
                      <a:pt x="4396" y="3738"/>
                      <a:pt x="4356" y="3173"/>
                      <a:pt x="4154" y="2609"/>
                    </a:cubicBezTo>
                    <a:cubicBezTo>
                      <a:pt x="3993" y="2044"/>
                      <a:pt x="3670" y="1520"/>
                      <a:pt x="3226" y="1076"/>
                    </a:cubicBezTo>
                    <a:cubicBezTo>
                      <a:pt x="2823" y="673"/>
                      <a:pt x="2299" y="350"/>
                      <a:pt x="1734" y="189"/>
                    </a:cubicBezTo>
                    <a:cubicBezTo>
                      <a:pt x="1381" y="63"/>
                      <a:pt x="1013" y="0"/>
                      <a:pt x="648" y="0"/>
                    </a:cubicBezTo>
                    <a:close/>
                  </a:path>
                </a:pathLst>
              </a:custGeom>
              <a:solidFill>
                <a:srgbClr val="E0B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97"/>
              <p:cNvSpPr/>
              <p:nvPr/>
            </p:nvSpPr>
            <p:spPr>
              <a:xfrm>
                <a:off x="5930437" y="3919867"/>
                <a:ext cx="87254" cy="20149"/>
              </a:xfrm>
              <a:custGeom>
                <a:rect b="b" l="l" r="r" t="t"/>
                <a:pathLst>
                  <a:path extrusionOk="0" h="1453" w="6292">
                    <a:moveTo>
                      <a:pt x="726" y="1"/>
                    </a:moveTo>
                    <a:cubicBezTo>
                      <a:pt x="323" y="1"/>
                      <a:pt x="0" y="323"/>
                      <a:pt x="0" y="726"/>
                    </a:cubicBezTo>
                    <a:cubicBezTo>
                      <a:pt x="0" y="1130"/>
                      <a:pt x="323" y="1452"/>
                      <a:pt x="726" y="1452"/>
                    </a:cubicBezTo>
                    <a:lnTo>
                      <a:pt x="5606" y="1452"/>
                    </a:lnTo>
                    <a:cubicBezTo>
                      <a:pt x="5969" y="1452"/>
                      <a:pt x="6291" y="1130"/>
                      <a:pt x="6291" y="726"/>
                    </a:cubicBezTo>
                    <a:cubicBezTo>
                      <a:pt x="6291" y="323"/>
                      <a:pt x="5969" y="1"/>
                      <a:pt x="5606"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97"/>
              <p:cNvSpPr/>
              <p:nvPr/>
            </p:nvSpPr>
            <p:spPr>
              <a:xfrm>
                <a:off x="6152456" y="3919867"/>
                <a:ext cx="87254" cy="20149"/>
              </a:xfrm>
              <a:custGeom>
                <a:rect b="b" l="l" r="r" t="t"/>
                <a:pathLst>
                  <a:path extrusionOk="0" h="1453" w="6292">
                    <a:moveTo>
                      <a:pt x="727" y="1"/>
                    </a:moveTo>
                    <a:cubicBezTo>
                      <a:pt x="323" y="1"/>
                      <a:pt x="1" y="323"/>
                      <a:pt x="1" y="726"/>
                    </a:cubicBezTo>
                    <a:cubicBezTo>
                      <a:pt x="1" y="1130"/>
                      <a:pt x="323" y="1452"/>
                      <a:pt x="727" y="1452"/>
                    </a:cubicBezTo>
                    <a:lnTo>
                      <a:pt x="5566" y="1452"/>
                    </a:lnTo>
                    <a:cubicBezTo>
                      <a:pt x="5969" y="1452"/>
                      <a:pt x="6292" y="1130"/>
                      <a:pt x="6292" y="726"/>
                    </a:cubicBezTo>
                    <a:cubicBezTo>
                      <a:pt x="6292" y="323"/>
                      <a:pt x="5969" y="1"/>
                      <a:pt x="5566"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97"/>
              <p:cNvSpPr/>
              <p:nvPr/>
            </p:nvSpPr>
            <p:spPr>
              <a:xfrm>
                <a:off x="5761531" y="3455680"/>
                <a:ext cx="647085" cy="458473"/>
              </a:xfrm>
              <a:custGeom>
                <a:rect b="b" l="l" r="r" t="t"/>
                <a:pathLst>
                  <a:path extrusionOk="0" h="33061" w="46662">
                    <a:moveTo>
                      <a:pt x="23331" y="0"/>
                    </a:moveTo>
                    <a:cubicBezTo>
                      <a:pt x="17614" y="0"/>
                      <a:pt x="11898" y="2420"/>
                      <a:pt x="7865" y="7260"/>
                    </a:cubicBezTo>
                    <a:cubicBezTo>
                      <a:pt x="4639" y="11051"/>
                      <a:pt x="2582" y="15648"/>
                      <a:pt x="1856" y="20568"/>
                    </a:cubicBezTo>
                    <a:lnTo>
                      <a:pt x="1614" y="20568"/>
                    </a:lnTo>
                    <a:cubicBezTo>
                      <a:pt x="727" y="20568"/>
                      <a:pt x="1" y="21294"/>
                      <a:pt x="1" y="22181"/>
                    </a:cubicBezTo>
                    <a:lnTo>
                      <a:pt x="1" y="30328"/>
                    </a:lnTo>
                    <a:cubicBezTo>
                      <a:pt x="1" y="31175"/>
                      <a:pt x="727" y="31901"/>
                      <a:pt x="1614" y="31901"/>
                    </a:cubicBezTo>
                    <a:lnTo>
                      <a:pt x="12261" y="32667"/>
                    </a:lnTo>
                    <a:cubicBezTo>
                      <a:pt x="15951" y="32929"/>
                      <a:pt x="19641" y="33060"/>
                      <a:pt x="23331" y="33060"/>
                    </a:cubicBezTo>
                    <a:cubicBezTo>
                      <a:pt x="27021" y="33060"/>
                      <a:pt x="30711" y="32929"/>
                      <a:pt x="34401" y="32667"/>
                    </a:cubicBezTo>
                    <a:lnTo>
                      <a:pt x="45048" y="31901"/>
                    </a:lnTo>
                    <a:cubicBezTo>
                      <a:pt x="45935" y="31901"/>
                      <a:pt x="46661" y="31175"/>
                      <a:pt x="46661" y="30328"/>
                    </a:cubicBezTo>
                    <a:lnTo>
                      <a:pt x="46661" y="22181"/>
                    </a:lnTo>
                    <a:cubicBezTo>
                      <a:pt x="46661" y="21738"/>
                      <a:pt x="46500" y="21334"/>
                      <a:pt x="46218" y="21052"/>
                    </a:cubicBezTo>
                    <a:cubicBezTo>
                      <a:pt x="45895" y="20730"/>
                      <a:pt x="45492" y="20568"/>
                      <a:pt x="45048" y="20568"/>
                    </a:cubicBezTo>
                    <a:lnTo>
                      <a:pt x="44806" y="20568"/>
                    </a:lnTo>
                    <a:cubicBezTo>
                      <a:pt x="44080" y="15648"/>
                      <a:pt x="41983" y="11051"/>
                      <a:pt x="38797" y="7260"/>
                    </a:cubicBezTo>
                    <a:cubicBezTo>
                      <a:pt x="34764" y="2420"/>
                      <a:pt x="29048" y="0"/>
                      <a:pt x="23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97"/>
              <p:cNvSpPr/>
              <p:nvPr/>
            </p:nvSpPr>
            <p:spPr>
              <a:xfrm>
                <a:off x="5917568" y="4050180"/>
                <a:ext cx="335011" cy="127526"/>
              </a:xfrm>
              <a:custGeom>
                <a:rect b="b" l="l" r="r" t="t"/>
                <a:pathLst>
                  <a:path extrusionOk="0" h="9196" w="24158">
                    <a:moveTo>
                      <a:pt x="0" y="0"/>
                    </a:moveTo>
                    <a:cubicBezTo>
                      <a:pt x="0" y="5082"/>
                      <a:pt x="4114" y="9195"/>
                      <a:pt x="9195" y="9195"/>
                    </a:cubicBezTo>
                    <a:lnTo>
                      <a:pt x="15003" y="9195"/>
                    </a:lnTo>
                    <a:cubicBezTo>
                      <a:pt x="20044" y="9195"/>
                      <a:pt x="24158" y="5082"/>
                      <a:pt x="24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97"/>
              <p:cNvSpPr/>
              <p:nvPr/>
            </p:nvSpPr>
            <p:spPr>
              <a:xfrm>
                <a:off x="5897433" y="4020531"/>
                <a:ext cx="124170" cy="17348"/>
              </a:xfrm>
              <a:custGeom>
                <a:rect b="b" l="l" r="r" t="t"/>
                <a:pathLst>
                  <a:path extrusionOk="0" h="1251" w="8954">
                    <a:moveTo>
                      <a:pt x="1251" y="1"/>
                    </a:moveTo>
                    <a:cubicBezTo>
                      <a:pt x="565" y="1"/>
                      <a:pt x="1" y="565"/>
                      <a:pt x="1" y="1251"/>
                    </a:cubicBezTo>
                    <a:lnTo>
                      <a:pt x="8349" y="1251"/>
                    </a:lnTo>
                    <a:cubicBezTo>
                      <a:pt x="8671" y="1251"/>
                      <a:pt x="8954" y="969"/>
                      <a:pt x="8954" y="646"/>
                    </a:cubicBezTo>
                    <a:cubicBezTo>
                      <a:pt x="8954" y="283"/>
                      <a:pt x="8671" y="1"/>
                      <a:pt x="8349"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97"/>
              <p:cNvSpPr/>
              <p:nvPr/>
            </p:nvSpPr>
            <p:spPr>
              <a:xfrm>
                <a:off x="6148545" y="4020531"/>
                <a:ext cx="124170" cy="17348"/>
              </a:xfrm>
              <a:custGeom>
                <a:rect b="b" l="l" r="r" t="t"/>
                <a:pathLst>
                  <a:path extrusionOk="0" h="1251" w="8954">
                    <a:moveTo>
                      <a:pt x="646" y="1"/>
                    </a:moveTo>
                    <a:cubicBezTo>
                      <a:pt x="283" y="1"/>
                      <a:pt x="0" y="283"/>
                      <a:pt x="0" y="646"/>
                    </a:cubicBezTo>
                    <a:cubicBezTo>
                      <a:pt x="0" y="969"/>
                      <a:pt x="283" y="1251"/>
                      <a:pt x="646" y="1251"/>
                    </a:cubicBezTo>
                    <a:lnTo>
                      <a:pt x="8953" y="1251"/>
                    </a:lnTo>
                    <a:cubicBezTo>
                      <a:pt x="8953" y="565"/>
                      <a:pt x="8429" y="1"/>
                      <a:pt x="7744"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97"/>
              <p:cNvSpPr/>
              <p:nvPr/>
            </p:nvSpPr>
            <p:spPr>
              <a:xfrm>
                <a:off x="6009843" y="3963286"/>
                <a:ext cx="150462" cy="69005"/>
              </a:xfrm>
              <a:custGeom>
                <a:rect b="b" l="l" r="r" t="t"/>
                <a:pathLst>
                  <a:path extrusionOk="0" h="4976" w="10850">
                    <a:moveTo>
                      <a:pt x="5383" y="0"/>
                    </a:moveTo>
                    <a:cubicBezTo>
                      <a:pt x="2685" y="0"/>
                      <a:pt x="1" y="484"/>
                      <a:pt x="1" y="1467"/>
                    </a:cubicBezTo>
                    <a:cubicBezTo>
                      <a:pt x="1" y="3403"/>
                      <a:pt x="2461" y="4976"/>
                      <a:pt x="5445" y="4976"/>
                    </a:cubicBezTo>
                    <a:cubicBezTo>
                      <a:pt x="8430" y="4976"/>
                      <a:pt x="10849" y="3403"/>
                      <a:pt x="10849" y="1467"/>
                    </a:cubicBezTo>
                    <a:cubicBezTo>
                      <a:pt x="10849" y="494"/>
                      <a:pt x="8109" y="0"/>
                      <a:pt x="5383" y="0"/>
                    </a:cubicBezTo>
                    <a:close/>
                  </a:path>
                </a:pathLst>
              </a:custGeom>
              <a:solidFill>
                <a:srgbClr val="E0B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97"/>
              <p:cNvSpPr/>
              <p:nvPr/>
            </p:nvSpPr>
            <p:spPr>
              <a:xfrm>
                <a:off x="5958394" y="4091006"/>
                <a:ext cx="85576" cy="18472"/>
              </a:xfrm>
              <a:custGeom>
                <a:rect b="b" l="l" r="r" t="t"/>
                <a:pathLst>
                  <a:path extrusionOk="0" h="1332" w="6171">
                    <a:moveTo>
                      <a:pt x="1533" y="0"/>
                    </a:moveTo>
                    <a:lnTo>
                      <a:pt x="1452" y="41"/>
                    </a:lnTo>
                    <a:cubicBezTo>
                      <a:pt x="928" y="363"/>
                      <a:pt x="444" y="686"/>
                      <a:pt x="1" y="1089"/>
                    </a:cubicBezTo>
                    <a:cubicBezTo>
                      <a:pt x="533" y="899"/>
                      <a:pt x="1030" y="673"/>
                      <a:pt x="1524" y="411"/>
                    </a:cubicBezTo>
                    <a:lnTo>
                      <a:pt x="1524" y="411"/>
                    </a:lnTo>
                    <a:cubicBezTo>
                      <a:pt x="1988" y="718"/>
                      <a:pt x="2484" y="1022"/>
                      <a:pt x="2945" y="1291"/>
                    </a:cubicBezTo>
                    <a:lnTo>
                      <a:pt x="3025" y="1331"/>
                    </a:lnTo>
                    <a:lnTo>
                      <a:pt x="3066" y="1331"/>
                    </a:lnTo>
                    <a:cubicBezTo>
                      <a:pt x="4114" y="1331"/>
                      <a:pt x="5122" y="1250"/>
                      <a:pt x="6171" y="1129"/>
                    </a:cubicBezTo>
                    <a:cubicBezTo>
                      <a:pt x="5122" y="968"/>
                      <a:pt x="4114" y="887"/>
                      <a:pt x="3066" y="887"/>
                    </a:cubicBezTo>
                    <a:lnTo>
                      <a:pt x="3186" y="887"/>
                    </a:lnTo>
                    <a:cubicBezTo>
                      <a:pt x="2662" y="605"/>
                      <a:pt x="2138" y="323"/>
                      <a:pt x="1614" y="41"/>
                    </a:cubicBezTo>
                    <a:lnTo>
                      <a:pt x="153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97"/>
              <p:cNvSpPr/>
              <p:nvPr/>
            </p:nvSpPr>
            <p:spPr>
              <a:xfrm>
                <a:off x="6126732" y="4090438"/>
                <a:ext cx="85022" cy="18472"/>
              </a:xfrm>
              <a:custGeom>
                <a:rect b="b" l="l" r="r" t="t"/>
                <a:pathLst>
                  <a:path extrusionOk="0" h="1332" w="6131">
                    <a:moveTo>
                      <a:pt x="4638" y="1"/>
                    </a:moveTo>
                    <a:lnTo>
                      <a:pt x="4517" y="41"/>
                    </a:lnTo>
                    <a:cubicBezTo>
                      <a:pt x="3955" y="322"/>
                      <a:pt x="3473" y="603"/>
                      <a:pt x="2951" y="924"/>
                    </a:cubicBezTo>
                    <a:lnTo>
                      <a:pt x="2951" y="924"/>
                    </a:lnTo>
                    <a:cubicBezTo>
                      <a:pt x="2816" y="920"/>
                      <a:pt x="2680" y="918"/>
                      <a:pt x="2543" y="918"/>
                    </a:cubicBezTo>
                    <a:cubicBezTo>
                      <a:pt x="1699" y="918"/>
                      <a:pt x="836" y="996"/>
                      <a:pt x="1" y="1130"/>
                    </a:cubicBezTo>
                    <a:cubicBezTo>
                      <a:pt x="1009" y="1291"/>
                      <a:pt x="2057" y="1332"/>
                      <a:pt x="3066" y="1332"/>
                    </a:cubicBezTo>
                    <a:lnTo>
                      <a:pt x="3187" y="1332"/>
                    </a:lnTo>
                    <a:cubicBezTo>
                      <a:pt x="3648" y="1024"/>
                      <a:pt x="4147" y="753"/>
                      <a:pt x="4612" y="448"/>
                    </a:cubicBezTo>
                    <a:lnTo>
                      <a:pt x="4612" y="448"/>
                    </a:lnTo>
                    <a:cubicBezTo>
                      <a:pt x="5109" y="680"/>
                      <a:pt x="5638" y="941"/>
                      <a:pt x="6131" y="1130"/>
                    </a:cubicBezTo>
                    <a:cubicBezTo>
                      <a:pt x="5687" y="727"/>
                      <a:pt x="5203" y="364"/>
                      <a:pt x="4719" y="41"/>
                    </a:cubicBezTo>
                    <a:lnTo>
                      <a:pt x="463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7" name="Google Shape;1497;p97"/>
            <p:cNvSpPr/>
            <p:nvPr/>
          </p:nvSpPr>
          <p:spPr>
            <a:xfrm>
              <a:off x="3323877" y="799050"/>
              <a:ext cx="624399" cy="347720"/>
            </a:xfrm>
            <a:custGeom>
              <a:rect b="b" l="l" r="r" t="t"/>
              <a:pathLst>
                <a:path extrusionOk="0" h="32858" w="59003">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anchorCtr="0" anchor="ctr" bIns="91425" lIns="91425" spcFirstLastPara="1" rIns="91425" wrap="square" tIns="0">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Obrigado</a:t>
              </a:r>
              <a:r>
                <a:rPr lang="en" sz="1600">
                  <a:solidFill>
                    <a:schemeClr val="dk1"/>
                  </a:solidFill>
                  <a:latin typeface="Oswald"/>
                  <a:ea typeface="Oswald"/>
                  <a:cs typeface="Oswald"/>
                  <a:sym typeface="Oswald"/>
                </a:rPr>
                <a:t>!</a:t>
              </a:r>
              <a:endParaRPr sz="1600"/>
            </a:p>
          </p:txBody>
        </p:sp>
      </p:grpSp>
      <p:grpSp>
        <p:nvGrpSpPr>
          <p:cNvPr id="1498" name="Google Shape;1498;p97"/>
          <p:cNvGrpSpPr/>
          <p:nvPr/>
        </p:nvGrpSpPr>
        <p:grpSpPr>
          <a:xfrm>
            <a:off x="6639567" y="1298149"/>
            <a:ext cx="1003722" cy="1517629"/>
            <a:chOff x="3921065" y="1746414"/>
            <a:chExt cx="624399" cy="944093"/>
          </a:xfrm>
        </p:grpSpPr>
        <p:sp>
          <p:nvSpPr>
            <p:cNvPr id="1499" name="Google Shape;1499;p97"/>
            <p:cNvSpPr/>
            <p:nvPr/>
          </p:nvSpPr>
          <p:spPr>
            <a:xfrm>
              <a:off x="3921065" y="1746414"/>
              <a:ext cx="624399" cy="347720"/>
            </a:xfrm>
            <a:custGeom>
              <a:rect b="b" l="l" r="r" t="t"/>
              <a:pathLst>
                <a:path extrusionOk="0" h="32858" w="59003">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anchorCtr="0" anchor="ctr" bIns="91425" lIns="91425" spcFirstLastPara="1" rIns="91425" wrap="square" tIns="0">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Gracias</a:t>
              </a:r>
              <a:endParaRPr sz="1600"/>
            </a:p>
          </p:txBody>
        </p:sp>
        <p:grpSp>
          <p:nvGrpSpPr>
            <p:cNvPr id="1500" name="Google Shape;1500;p97"/>
            <p:cNvGrpSpPr/>
            <p:nvPr/>
          </p:nvGrpSpPr>
          <p:grpSpPr>
            <a:xfrm>
              <a:off x="4013677" y="2054241"/>
              <a:ext cx="439175" cy="636267"/>
              <a:chOff x="4580936" y="1601428"/>
              <a:chExt cx="939010" cy="1360707"/>
            </a:xfrm>
          </p:grpSpPr>
          <p:sp>
            <p:nvSpPr>
              <p:cNvPr id="1501" name="Google Shape;1501;p97"/>
              <p:cNvSpPr/>
              <p:nvPr/>
            </p:nvSpPr>
            <p:spPr>
              <a:xfrm>
                <a:off x="4580936" y="2461574"/>
                <a:ext cx="931743" cy="500561"/>
              </a:xfrm>
              <a:custGeom>
                <a:rect b="b" l="l" r="r" t="t"/>
                <a:pathLst>
                  <a:path extrusionOk="0" h="36096" w="67189">
                    <a:moveTo>
                      <a:pt x="33594" y="1"/>
                    </a:moveTo>
                    <a:cubicBezTo>
                      <a:pt x="242" y="1"/>
                      <a:pt x="0" y="16173"/>
                      <a:pt x="0" y="36095"/>
                    </a:cubicBezTo>
                    <a:lnTo>
                      <a:pt x="67188" y="36095"/>
                    </a:lnTo>
                    <a:cubicBezTo>
                      <a:pt x="67188" y="16173"/>
                      <a:pt x="66946" y="1"/>
                      <a:pt x="335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97"/>
              <p:cNvSpPr/>
              <p:nvPr/>
            </p:nvSpPr>
            <p:spPr>
              <a:xfrm>
                <a:off x="5326425" y="2506324"/>
                <a:ext cx="92857" cy="455811"/>
              </a:xfrm>
              <a:custGeom>
                <a:rect b="b" l="l" r="r" t="t"/>
                <a:pathLst>
                  <a:path extrusionOk="0" h="32869" w="6696">
                    <a:moveTo>
                      <a:pt x="1" y="0"/>
                    </a:moveTo>
                    <a:lnTo>
                      <a:pt x="1" y="32868"/>
                    </a:lnTo>
                    <a:lnTo>
                      <a:pt x="6695" y="32868"/>
                    </a:lnTo>
                    <a:lnTo>
                      <a:pt x="6695" y="4436"/>
                    </a:lnTo>
                    <a:cubicBezTo>
                      <a:pt x="4800" y="2541"/>
                      <a:pt x="2501" y="1008"/>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97"/>
              <p:cNvSpPr/>
              <p:nvPr/>
            </p:nvSpPr>
            <p:spPr>
              <a:xfrm>
                <a:off x="5139629" y="2464930"/>
                <a:ext cx="93411" cy="497205"/>
              </a:xfrm>
              <a:custGeom>
                <a:rect b="b" l="l" r="r" t="t"/>
                <a:pathLst>
                  <a:path extrusionOk="0" h="35854" w="6736">
                    <a:moveTo>
                      <a:pt x="1" y="1"/>
                    </a:moveTo>
                    <a:lnTo>
                      <a:pt x="1" y="35853"/>
                    </a:lnTo>
                    <a:lnTo>
                      <a:pt x="6736" y="35853"/>
                    </a:lnTo>
                    <a:lnTo>
                      <a:pt x="6736" y="928"/>
                    </a:lnTo>
                    <a:cubicBezTo>
                      <a:pt x="4518" y="485"/>
                      <a:pt x="2259" y="20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97"/>
              <p:cNvSpPr/>
              <p:nvPr/>
            </p:nvSpPr>
            <p:spPr>
              <a:xfrm>
                <a:off x="4860560" y="2464930"/>
                <a:ext cx="92857" cy="497205"/>
              </a:xfrm>
              <a:custGeom>
                <a:rect b="b" l="l" r="r" t="t"/>
                <a:pathLst>
                  <a:path extrusionOk="0" h="35854" w="6696">
                    <a:moveTo>
                      <a:pt x="6695" y="1"/>
                    </a:moveTo>
                    <a:cubicBezTo>
                      <a:pt x="4437" y="162"/>
                      <a:pt x="2219" y="485"/>
                      <a:pt x="1" y="888"/>
                    </a:cubicBezTo>
                    <a:lnTo>
                      <a:pt x="1" y="35853"/>
                    </a:lnTo>
                    <a:lnTo>
                      <a:pt x="6695" y="35853"/>
                    </a:lnTo>
                    <a:lnTo>
                      <a:pt x="66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97"/>
              <p:cNvSpPr/>
              <p:nvPr/>
            </p:nvSpPr>
            <p:spPr>
              <a:xfrm>
                <a:off x="4673765" y="2505201"/>
                <a:ext cx="93411" cy="456934"/>
              </a:xfrm>
              <a:custGeom>
                <a:rect b="b" l="l" r="r" t="t"/>
                <a:pathLst>
                  <a:path extrusionOk="0" h="32950" w="6736">
                    <a:moveTo>
                      <a:pt x="6736" y="0"/>
                    </a:moveTo>
                    <a:cubicBezTo>
                      <a:pt x="4235" y="1009"/>
                      <a:pt x="1937" y="2501"/>
                      <a:pt x="1" y="4356"/>
                    </a:cubicBezTo>
                    <a:lnTo>
                      <a:pt x="1" y="32949"/>
                    </a:lnTo>
                    <a:lnTo>
                      <a:pt x="6736" y="32949"/>
                    </a:lnTo>
                    <a:lnTo>
                      <a:pt x="67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97"/>
              <p:cNvSpPr/>
              <p:nvPr/>
            </p:nvSpPr>
            <p:spPr>
              <a:xfrm>
                <a:off x="4839869" y="2244575"/>
                <a:ext cx="413876" cy="536908"/>
              </a:xfrm>
              <a:custGeom>
                <a:rect b="b" l="l" r="r" t="t"/>
                <a:pathLst>
                  <a:path extrusionOk="0" h="38717" w="29845">
                    <a:moveTo>
                      <a:pt x="1" y="1"/>
                    </a:moveTo>
                    <a:lnTo>
                      <a:pt x="1" y="23795"/>
                    </a:lnTo>
                    <a:cubicBezTo>
                      <a:pt x="1" y="32022"/>
                      <a:pt x="6655" y="38717"/>
                      <a:pt x="14922" y="38717"/>
                    </a:cubicBezTo>
                    <a:cubicBezTo>
                      <a:pt x="23190" y="38717"/>
                      <a:pt x="29844" y="32022"/>
                      <a:pt x="29844" y="23755"/>
                    </a:cubicBezTo>
                    <a:lnTo>
                      <a:pt x="29844" y="1"/>
                    </a:lnTo>
                    <a:close/>
                  </a:path>
                </a:pathLst>
              </a:custGeom>
              <a:solidFill>
                <a:srgbClr val="D39D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97"/>
              <p:cNvSpPr/>
              <p:nvPr/>
            </p:nvSpPr>
            <p:spPr>
              <a:xfrm>
                <a:off x="4839869" y="2244575"/>
                <a:ext cx="413876" cy="230991"/>
              </a:xfrm>
              <a:custGeom>
                <a:rect b="b" l="l" r="r" t="t"/>
                <a:pathLst>
                  <a:path extrusionOk="0" h="16657" w="29845">
                    <a:moveTo>
                      <a:pt x="1" y="1"/>
                    </a:moveTo>
                    <a:lnTo>
                      <a:pt x="1" y="9882"/>
                    </a:lnTo>
                    <a:cubicBezTo>
                      <a:pt x="3509" y="14116"/>
                      <a:pt x="8591" y="16657"/>
                      <a:pt x="15447" y="16657"/>
                    </a:cubicBezTo>
                    <a:cubicBezTo>
                      <a:pt x="21617" y="16657"/>
                      <a:pt x="26376" y="14560"/>
                      <a:pt x="29844" y="11011"/>
                    </a:cubicBezTo>
                    <a:lnTo>
                      <a:pt x="29844" y="1"/>
                    </a:lnTo>
                    <a:close/>
                  </a:path>
                </a:pathLst>
              </a:custGeom>
              <a:solidFill>
                <a:srgbClr val="AF8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97"/>
              <p:cNvSpPr/>
              <p:nvPr/>
            </p:nvSpPr>
            <p:spPr>
              <a:xfrm>
                <a:off x="4752629" y="1654555"/>
                <a:ext cx="602335" cy="784110"/>
              </a:xfrm>
              <a:custGeom>
                <a:rect b="b" l="l" r="r" t="t"/>
                <a:pathLst>
                  <a:path extrusionOk="0" h="56543" w="43435">
                    <a:moveTo>
                      <a:pt x="21697" y="1"/>
                    </a:moveTo>
                    <a:cubicBezTo>
                      <a:pt x="9720" y="1"/>
                      <a:pt x="0" y="12664"/>
                      <a:pt x="0" y="28271"/>
                    </a:cubicBezTo>
                    <a:cubicBezTo>
                      <a:pt x="0" y="43879"/>
                      <a:pt x="9720" y="56542"/>
                      <a:pt x="21697" y="56542"/>
                    </a:cubicBezTo>
                    <a:cubicBezTo>
                      <a:pt x="33715" y="56542"/>
                      <a:pt x="43435" y="43879"/>
                      <a:pt x="43435" y="28271"/>
                    </a:cubicBezTo>
                    <a:cubicBezTo>
                      <a:pt x="43435" y="12664"/>
                      <a:pt x="33715" y="1"/>
                      <a:pt x="21697" y="1"/>
                    </a:cubicBezTo>
                    <a:close/>
                  </a:path>
                </a:pathLst>
              </a:custGeom>
              <a:solidFill>
                <a:srgbClr val="D39D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97"/>
              <p:cNvSpPr/>
              <p:nvPr/>
            </p:nvSpPr>
            <p:spPr>
              <a:xfrm>
                <a:off x="4966258" y="2220529"/>
                <a:ext cx="175063" cy="66578"/>
              </a:xfrm>
              <a:custGeom>
                <a:rect b="b" l="l" r="r" t="t"/>
                <a:pathLst>
                  <a:path extrusionOk="0" h="4801" w="12624">
                    <a:moveTo>
                      <a:pt x="1" y="1"/>
                    </a:moveTo>
                    <a:cubicBezTo>
                      <a:pt x="1" y="2663"/>
                      <a:pt x="2179" y="4800"/>
                      <a:pt x="4800" y="4800"/>
                    </a:cubicBezTo>
                    <a:lnTo>
                      <a:pt x="7825" y="4800"/>
                    </a:lnTo>
                    <a:cubicBezTo>
                      <a:pt x="10486" y="4800"/>
                      <a:pt x="12624" y="2663"/>
                      <a:pt x="126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97"/>
              <p:cNvSpPr/>
              <p:nvPr/>
            </p:nvSpPr>
            <p:spPr>
              <a:xfrm>
                <a:off x="4891886" y="2049959"/>
                <a:ext cx="28525" cy="64886"/>
              </a:xfrm>
              <a:custGeom>
                <a:rect b="b" l="l" r="r" t="t"/>
                <a:pathLst>
                  <a:path extrusionOk="0" h="4679" w="2057">
                    <a:moveTo>
                      <a:pt x="1049" y="0"/>
                    </a:moveTo>
                    <a:cubicBezTo>
                      <a:pt x="484" y="0"/>
                      <a:pt x="0" y="444"/>
                      <a:pt x="0" y="1009"/>
                    </a:cubicBezTo>
                    <a:lnTo>
                      <a:pt x="0" y="3630"/>
                    </a:lnTo>
                    <a:cubicBezTo>
                      <a:pt x="0" y="4235"/>
                      <a:pt x="484" y="4679"/>
                      <a:pt x="1049" y="4679"/>
                    </a:cubicBezTo>
                    <a:cubicBezTo>
                      <a:pt x="1613" y="4679"/>
                      <a:pt x="2057" y="4235"/>
                      <a:pt x="2057" y="3670"/>
                    </a:cubicBezTo>
                    <a:lnTo>
                      <a:pt x="2057" y="1009"/>
                    </a:lnTo>
                    <a:cubicBezTo>
                      <a:pt x="2057" y="444"/>
                      <a:pt x="1613" y="0"/>
                      <a:pt x="1049" y="0"/>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97"/>
              <p:cNvSpPr/>
              <p:nvPr/>
            </p:nvSpPr>
            <p:spPr>
              <a:xfrm>
                <a:off x="4852739" y="2041569"/>
                <a:ext cx="107390" cy="50353"/>
              </a:xfrm>
              <a:custGeom>
                <a:rect b="b" l="l" r="r" t="t"/>
                <a:pathLst>
                  <a:path extrusionOk="0" h="3631" w="7744">
                    <a:moveTo>
                      <a:pt x="1855" y="1"/>
                    </a:moveTo>
                    <a:cubicBezTo>
                      <a:pt x="847" y="1"/>
                      <a:pt x="0" y="807"/>
                      <a:pt x="0" y="1815"/>
                    </a:cubicBezTo>
                    <a:cubicBezTo>
                      <a:pt x="0" y="2824"/>
                      <a:pt x="847" y="3630"/>
                      <a:pt x="1855" y="3630"/>
                    </a:cubicBezTo>
                    <a:lnTo>
                      <a:pt x="5929" y="3630"/>
                    </a:lnTo>
                    <a:cubicBezTo>
                      <a:pt x="6896" y="3630"/>
                      <a:pt x="7743" y="2824"/>
                      <a:pt x="7743" y="1815"/>
                    </a:cubicBezTo>
                    <a:cubicBezTo>
                      <a:pt x="7743" y="807"/>
                      <a:pt x="6896" y="1"/>
                      <a:pt x="5929"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97"/>
              <p:cNvSpPr/>
              <p:nvPr/>
            </p:nvSpPr>
            <p:spPr>
              <a:xfrm>
                <a:off x="5187167" y="2049959"/>
                <a:ext cx="27985" cy="64886"/>
              </a:xfrm>
              <a:custGeom>
                <a:rect b="b" l="l" r="r" t="t"/>
                <a:pathLst>
                  <a:path extrusionOk="0" h="4679" w="2018">
                    <a:moveTo>
                      <a:pt x="1009" y="0"/>
                    </a:moveTo>
                    <a:cubicBezTo>
                      <a:pt x="444" y="0"/>
                      <a:pt x="1" y="444"/>
                      <a:pt x="1" y="1009"/>
                    </a:cubicBezTo>
                    <a:lnTo>
                      <a:pt x="1" y="3630"/>
                    </a:lnTo>
                    <a:cubicBezTo>
                      <a:pt x="1" y="4195"/>
                      <a:pt x="444" y="4679"/>
                      <a:pt x="1009" y="4679"/>
                    </a:cubicBezTo>
                    <a:cubicBezTo>
                      <a:pt x="1574" y="4679"/>
                      <a:pt x="2017" y="4235"/>
                      <a:pt x="2017" y="3670"/>
                    </a:cubicBezTo>
                    <a:lnTo>
                      <a:pt x="2017" y="1009"/>
                    </a:lnTo>
                    <a:cubicBezTo>
                      <a:pt x="2017" y="444"/>
                      <a:pt x="1574" y="0"/>
                      <a:pt x="1009" y="0"/>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97"/>
              <p:cNvSpPr/>
              <p:nvPr/>
            </p:nvSpPr>
            <p:spPr>
              <a:xfrm>
                <a:off x="5148019" y="2041569"/>
                <a:ext cx="106281" cy="50353"/>
              </a:xfrm>
              <a:custGeom>
                <a:rect b="b" l="l" r="r" t="t"/>
                <a:pathLst>
                  <a:path extrusionOk="0" h="3631" w="7664">
                    <a:moveTo>
                      <a:pt x="1816" y="1"/>
                    </a:moveTo>
                    <a:cubicBezTo>
                      <a:pt x="807" y="1"/>
                      <a:pt x="1" y="807"/>
                      <a:pt x="1" y="1815"/>
                    </a:cubicBezTo>
                    <a:cubicBezTo>
                      <a:pt x="1" y="2824"/>
                      <a:pt x="807" y="3630"/>
                      <a:pt x="1816" y="3630"/>
                    </a:cubicBezTo>
                    <a:lnTo>
                      <a:pt x="5849" y="3630"/>
                    </a:lnTo>
                    <a:cubicBezTo>
                      <a:pt x="6857" y="3630"/>
                      <a:pt x="7663" y="2824"/>
                      <a:pt x="7663" y="1815"/>
                    </a:cubicBezTo>
                    <a:cubicBezTo>
                      <a:pt x="7663" y="807"/>
                      <a:pt x="6857" y="1"/>
                      <a:pt x="5849"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97"/>
              <p:cNvSpPr/>
              <p:nvPr/>
            </p:nvSpPr>
            <p:spPr>
              <a:xfrm>
                <a:off x="4975216" y="2112875"/>
                <a:ext cx="157160" cy="71875"/>
              </a:xfrm>
              <a:custGeom>
                <a:rect b="b" l="l" r="r" t="t"/>
                <a:pathLst>
                  <a:path extrusionOk="0" h="5183" w="11333">
                    <a:moveTo>
                      <a:pt x="5666" y="0"/>
                    </a:moveTo>
                    <a:cubicBezTo>
                      <a:pt x="2833" y="0"/>
                      <a:pt x="0" y="505"/>
                      <a:pt x="0" y="1513"/>
                    </a:cubicBezTo>
                    <a:cubicBezTo>
                      <a:pt x="0" y="3570"/>
                      <a:pt x="2541" y="5183"/>
                      <a:pt x="5646" y="5183"/>
                    </a:cubicBezTo>
                    <a:cubicBezTo>
                      <a:pt x="8792" y="5183"/>
                      <a:pt x="11333" y="3529"/>
                      <a:pt x="11333" y="1513"/>
                    </a:cubicBezTo>
                    <a:cubicBezTo>
                      <a:pt x="11333" y="505"/>
                      <a:pt x="8500" y="0"/>
                      <a:pt x="5666" y="0"/>
                    </a:cubicBezTo>
                    <a:close/>
                  </a:path>
                </a:pathLst>
              </a:custGeom>
              <a:solidFill>
                <a:srgbClr val="AF8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97"/>
              <p:cNvSpPr/>
              <p:nvPr/>
            </p:nvSpPr>
            <p:spPr>
              <a:xfrm>
                <a:off x="4829247" y="1601428"/>
                <a:ext cx="449099" cy="277974"/>
              </a:xfrm>
              <a:custGeom>
                <a:rect b="b" l="l" r="r" t="t"/>
                <a:pathLst>
                  <a:path extrusionOk="0" h="20045" w="32385">
                    <a:moveTo>
                      <a:pt x="16172" y="1"/>
                    </a:moveTo>
                    <a:cubicBezTo>
                      <a:pt x="7260" y="1"/>
                      <a:pt x="0" y="4477"/>
                      <a:pt x="0" y="10002"/>
                    </a:cubicBezTo>
                    <a:cubicBezTo>
                      <a:pt x="0" y="15527"/>
                      <a:pt x="7260" y="20044"/>
                      <a:pt x="16172" y="20044"/>
                    </a:cubicBezTo>
                    <a:cubicBezTo>
                      <a:pt x="25125" y="20044"/>
                      <a:pt x="32384" y="15527"/>
                      <a:pt x="32384" y="10002"/>
                    </a:cubicBezTo>
                    <a:cubicBezTo>
                      <a:pt x="32384" y="4477"/>
                      <a:pt x="25125" y="1"/>
                      <a:pt x="16172" y="1"/>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97"/>
              <p:cNvSpPr/>
              <p:nvPr/>
            </p:nvSpPr>
            <p:spPr>
              <a:xfrm>
                <a:off x="4587647" y="1992908"/>
                <a:ext cx="228190" cy="228204"/>
              </a:xfrm>
              <a:custGeom>
                <a:rect b="b" l="l" r="r" t="t"/>
                <a:pathLst>
                  <a:path extrusionOk="0" h="16456" w="16455">
                    <a:moveTo>
                      <a:pt x="8227" y="1"/>
                    </a:moveTo>
                    <a:cubicBezTo>
                      <a:pt x="3670" y="1"/>
                      <a:pt x="0" y="3671"/>
                      <a:pt x="0" y="8228"/>
                    </a:cubicBezTo>
                    <a:cubicBezTo>
                      <a:pt x="0" y="12745"/>
                      <a:pt x="3670" y="16455"/>
                      <a:pt x="8227" y="16455"/>
                    </a:cubicBezTo>
                    <a:cubicBezTo>
                      <a:pt x="12784" y="16455"/>
                      <a:pt x="16454" y="12745"/>
                      <a:pt x="16454" y="8228"/>
                    </a:cubicBezTo>
                    <a:cubicBezTo>
                      <a:pt x="16454" y="3671"/>
                      <a:pt x="12784" y="1"/>
                      <a:pt x="8227" y="1"/>
                    </a:cubicBezTo>
                    <a:close/>
                  </a:path>
                </a:pathLst>
              </a:custGeom>
              <a:solidFill>
                <a:srgbClr val="D39D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97"/>
              <p:cNvSpPr/>
              <p:nvPr/>
            </p:nvSpPr>
            <p:spPr>
              <a:xfrm>
                <a:off x="4667621" y="2041902"/>
                <a:ext cx="77741" cy="76854"/>
              </a:xfrm>
              <a:custGeom>
                <a:rect b="b" l="l" r="r" t="t"/>
                <a:pathLst>
                  <a:path extrusionOk="0" h="5542" w="5606">
                    <a:moveTo>
                      <a:pt x="886" y="1"/>
                    </a:moveTo>
                    <a:cubicBezTo>
                      <a:pt x="587" y="1"/>
                      <a:pt x="291" y="33"/>
                      <a:pt x="0" y="98"/>
                    </a:cubicBezTo>
                    <a:cubicBezTo>
                      <a:pt x="686" y="219"/>
                      <a:pt x="1331" y="460"/>
                      <a:pt x="1976" y="783"/>
                    </a:cubicBezTo>
                    <a:cubicBezTo>
                      <a:pt x="3146" y="1388"/>
                      <a:pt x="4154" y="2396"/>
                      <a:pt x="4759" y="3566"/>
                    </a:cubicBezTo>
                    <a:cubicBezTo>
                      <a:pt x="5082" y="4211"/>
                      <a:pt x="5324" y="4856"/>
                      <a:pt x="5485" y="5542"/>
                    </a:cubicBezTo>
                    <a:cubicBezTo>
                      <a:pt x="5606" y="4816"/>
                      <a:pt x="5566" y="4050"/>
                      <a:pt x="5324" y="3364"/>
                    </a:cubicBezTo>
                    <a:cubicBezTo>
                      <a:pt x="4840" y="1872"/>
                      <a:pt x="3670" y="702"/>
                      <a:pt x="2218" y="219"/>
                    </a:cubicBezTo>
                    <a:cubicBezTo>
                      <a:pt x="1783" y="73"/>
                      <a:pt x="1333" y="1"/>
                      <a:pt x="886" y="1"/>
                    </a:cubicBezTo>
                    <a:close/>
                  </a:path>
                </a:pathLst>
              </a:custGeom>
              <a:solidFill>
                <a:srgbClr val="AF8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97"/>
              <p:cNvSpPr/>
              <p:nvPr/>
            </p:nvSpPr>
            <p:spPr>
              <a:xfrm>
                <a:off x="5291756" y="1992908"/>
                <a:ext cx="228190" cy="228204"/>
              </a:xfrm>
              <a:custGeom>
                <a:rect b="b" l="l" r="r" t="t"/>
                <a:pathLst>
                  <a:path extrusionOk="0" h="16456" w="16455">
                    <a:moveTo>
                      <a:pt x="8227" y="1"/>
                    </a:moveTo>
                    <a:cubicBezTo>
                      <a:pt x="3670" y="1"/>
                      <a:pt x="0" y="3671"/>
                      <a:pt x="0" y="8228"/>
                    </a:cubicBezTo>
                    <a:cubicBezTo>
                      <a:pt x="0" y="12745"/>
                      <a:pt x="3670" y="16455"/>
                      <a:pt x="8227" y="16455"/>
                    </a:cubicBezTo>
                    <a:cubicBezTo>
                      <a:pt x="12785" y="16455"/>
                      <a:pt x="16455" y="12745"/>
                      <a:pt x="16455" y="8228"/>
                    </a:cubicBezTo>
                    <a:cubicBezTo>
                      <a:pt x="16455" y="3671"/>
                      <a:pt x="12785" y="1"/>
                      <a:pt x="8227" y="1"/>
                    </a:cubicBezTo>
                    <a:close/>
                  </a:path>
                </a:pathLst>
              </a:custGeom>
              <a:solidFill>
                <a:srgbClr val="D39D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97"/>
              <p:cNvSpPr/>
              <p:nvPr/>
            </p:nvSpPr>
            <p:spPr>
              <a:xfrm>
                <a:off x="5362217" y="2041902"/>
                <a:ext cx="78310" cy="76854"/>
              </a:xfrm>
              <a:custGeom>
                <a:rect b="b" l="l" r="r" t="t"/>
                <a:pathLst>
                  <a:path extrusionOk="0" h="5542" w="5647">
                    <a:moveTo>
                      <a:pt x="4733" y="1"/>
                    </a:moveTo>
                    <a:cubicBezTo>
                      <a:pt x="4281" y="1"/>
                      <a:pt x="3840" y="73"/>
                      <a:pt x="3429" y="219"/>
                    </a:cubicBezTo>
                    <a:cubicBezTo>
                      <a:pt x="1937" y="702"/>
                      <a:pt x="767" y="1872"/>
                      <a:pt x="283" y="3364"/>
                    </a:cubicBezTo>
                    <a:cubicBezTo>
                      <a:pt x="41" y="4050"/>
                      <a:pt x="1" y="4816"/>
                      <a:pt x="162" y="5542"/>
                    </a:cubicBezTo>
                    <a:cubicBezTo>
                      <a:pt x="283" y="4856"/>
                      <a:pt x="525" y="4211"/>
                      <a:pt x="848" y="3566"/>
                    </a:cubicBezTo>
                    <a:cubicBezTo>
                      <a:pt x="1453" y="2396"/>
                      <a:pt x="2461" y="1388"/>
                      <a:pt x="3630" y="783"/>
                    </a:cubicBezTo>
                    <a:cubicBezTo>
                      <a:pt x="4276" y="460"/>
                      <a:pt x="4921" y="219"/>
                      <a:pt x="5647" y="98"/>
                    </a:cubicBezTo>
                    <a:cubicBezTo>
                      <a:pt x="5340" y="33"/>
                      <a:pt x="5034" y="1"/>
                      <a:pt x="4733" y="1"/>
                    </a:cubicBezTo>
                    <a:close/>
                  </a:path>
                </a:pathLst>
              </a:custGeom>
              <a:solidFill>
                <a:srgbClr val="AF8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97"/>
              <p:cNvSpPr/>
              <p:nvPr/>
            </p:nvSpPr>
            <p:spPr>
              <a:xfrm>
                <a:off x="5014919" y="2014167"/>
                <a:ext cx="77755" cy="119690"/>
              </a:xfrm>
              <a:custGeom>
                <a:rect b="b" l="l" r="r" t="t"/>
                <a:pathLst>
                  <a:path extrusionOk="0" h="8631" w="5607">
                    <a:moveTo>
                      <a:pt x="2824" y="0"/>
                    </a:moveTo>
                    <a:cubicBezTo>
                      <a:pt x="1251" y="0"/>
                      <a:pt x="1" y="1251"/>
                      <a:pt x="1" y="2823"/>
                    </a:cubicBezTo>
                    <a:lnTo>
                      <a:pt x="1" y="8631"/>
                    </a:lnTo>
                    <a:lnTo>
                      <a:pt x="5606" y="8631"/>
                    </a:lnTo>
                    <a:lnTo>
                      <a:pt x="5606" y="2823"/>
                    </a:lnTo>
                    <a:cubicBezTo>
                      <a:pt x="5606" y="1251"/>
                      <a:pt x="4356" y="0"/>
                      <a:pt x="2824" y="0"/>
                    </a:cubicBezTo>
                    <a:close/>
                  </a:path>
                </a:pathLst>
              </a:custGeom>
              <a:solidFill>
                <a:srgbClr val="AF84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1" name="Google Shape;1521;p97"/>
          <p:cNvGrpSpPr/>
          <p:nvPr/>
        </p:nvGrpSpPr>
        <p:grpSpPr>
          <a:xfrm>
            <a:off x="5871911" y="3301701"/>
            <a:ext cx="1192505" cy="1680009"/>
            <a:chOff x="4232409" y="2816611"/>
            <a:chExt cx="741839" cy="1045107"/>
          </a:xfrm>
        </p:grpSpPr>
        <p:grpSp>
          <p:nvGrpSpPr>
            <p:cNvPr id="1522" name="Google Shape;1522;p97"/>
            <p:cNvGrpSpPr/>
            <p:nvPr/>
          </p:nvGrpSpPr>
          <p:grpSpPr>
            <a:xfrm>
              <a:off x="4232409" y="3077700"/>
              <a:ext cx="741839" cy="784017"/>
              <a:chOff x="7457471" y="2218780"/>
              <a:chExt cx="1105407" cy="1168431"/>
            </a:xfrm>
          </p:grpSpPr>
          <p:sp>
            <p:nvSpPr>
              <p:cNvPr id="1523" name="Google Shape;1523;p97"/>
              <p:cNvSpPr/>
              <p:nvPr/>
            </p:nvSpPr>
            <p:spPr>
              <a:xfrm>
                <a:off x="8247427" y="2220103"/>
                <a:ext cx="283996" cy="279616"/>
              </a:xfrm>
              <a:custGeom>
                <a:rect b="b" l="l" r="r" t="t"/>
                <a:pathLst>
                  <a:path extrusionOk="0" h="24517" w="24901">
                    <a:moveTo>
                      <a:pt x="13880" y="1"/>
                    </a:moveTo>
                    <a:cubicBezTo>
                      <a:pt x="13231" y="1"/>
                      <a:pt x="12585" y="189"/>
                      <a:pt x="12031" y="575"/>
                    </a:cubicBezTo>
                    <a:lnTo>
                      <a:pt x="11991" y="535"/>
                    </a:lnTo>
                    <a:lnTo>
                      <a:pt x="11591" y="935"/>
                    </a:lnTo>
                    <a:lnTo>
                      <a:pt x="9673" y="2734"/>
                    </a:lnTo>
                    <a:lnTo>
                      <a:pt x="1" y="12006"/>
                    </a:lnTo>
                    <a:lnTo>
                      <a:pt x="1359" y="13405"/>
                    </a:lnTo>
                    <a:lnTo>
                      <a:pt x="8793" y="6291"/>
                    </a:lnTo>
                    <a:lnTo>
                      <a:pt x="10072" y="7690"/>
                    </a:lnTo>
                    <a:lnTo>
                      <a:pt x="2678" y="14764"/>
                    </a:lnTo>
                    <a:lnTo>
                      <a:pt x="3997" y="16163"/>
                    </a:lnTo>
                    <a:lnTo>
                      <a:pt x="11431" y="9089"/>
                    </a:lnTo>
                    <a:lnTo>
                      <a:pt x="12750" y="10447"/>
                    </a:lnTo>
                    <a:lnTo>
                      <a:pt x="5316" y="17522"/>
                    </a:lnTo>
                    <a:lnTo>
                      <a:pt x="6675" y="18961"/>
                    </a:lnTo>
                    <a:lnTo>
                      <a:pt x="14069" y="11886"/>
                    </a:lnTo>
                    <a:lnTo>
                      <a:pt x="15388" y="13245"/>
                    </a:lnTo>
                    <a:lnTo>
                      <a:pt x="7954" y="20319"/>
                    </a:lnTo>
                    <a:lnTo>
                      <a:pt x="9313" y="21718"/>
                    </a:lnTo>
                    <a:lnTo>
                      <a:pt x="16747" y="14644"/>
                    </a:lnTo>
                    <a:lnTo>
                      <a:pt x="18026" y="16003"/>
                    </a:lnTo>
                    <a:lnTo>
                      <a:pt x="10632" y="23077"/>
                    </a:lnTo>
                    <a:lnTo>
                      <a:pt x="11951" y="24516"/>
                    </a:lnTo>
                    <a:lnTo>
                      <a:pt x="19385" y="17402"/>
                    </a:lnTo>
                    <a:lnTo>
                      <a:pt x="21823" y="15084"/>
                    </a:lnTo>
                    <a:lnTo>
                      <a:pt x="23941" y="13085"/>
                    </a:lnTo>
                    <a:lnTo>
                      <a:pt x="23901" y="13045"/>
                    </a:lnTo>
                    <a:cubicBezTo>
                      <a:pt x="24900" y="11726"/>
                      <a:pt x="24780" y="9888"/>
                      <a:pt x="23661" y="8689"/>
                    </a:cubicBezTo>
                    <a:lnTo>
                      <a:pt x="16347" y="1055"/>
                    </a:lnTo>
                    <a:cubicBezTo>
                      <a:pt x="15675" y="360"/>
                      <a:pt x="14775" y="1"/>
                      <a:pt x="13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97"/>
              <p:cNvSpPr/>
              <p:nvPr/>
            </p:nvSpPr>
            <p:spPr>
              <a:xfrm>
                <a:off x="7584192" y="2321927"/>
                <a:ext cx="863815" cy="863815"/>
              </a:xfrm>
              <a:custGeom>
                <a:rect b="b" l="l" r="r" t="t"/>
                <a:pathLst>
                  <a:path extrusionOk="0" h="75740" w="75740">
                    <a:moveTo>
                      <a:pt x="37890" y="1"/>
                    </a:moveTo>
                    <a:cubicBezTo>
                      <a:pt x="16947" y="1"/>
                      <a:pt x="1" y="16947"/>
                      <a:pt x="1" y="37850"/>
                    </a:cubicBezTo>
                    <a:cubicBezTo>
                      <a:pt x="1" y="58793"/>
                      <a:pt x="16947" y="75739"/>
                      <a:pt x="37890" y="75739"/>
                    </a:cubicBezTo>
                    <a:cubicBezTo>
                      <a:pt x="58793" y="75739"/>
                      <a:pt x="75739" y="58793"/>
                      <a:pt x="75739" y="37850"/>
                    </a:cubicBezTo>
                    <a:cubicBezTo>
                      <a:pt x="75739" y="16947"/>
                      <a:pt x="58793" y="1"/>
                      <a:pt x="378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97"/>
              <p:cNvSpPr/>
              <p:nvPr/>
            </p:nvSpPr>
            <p:spPr>
              <a:xfrm>
                <a:off x="7457471" y="2218780"/>
                <a:ext cx="1105407" cy="1015684"/>
              </a:xfrm>
              <a:custGeom>
                <a:rect b="b" l="l" r="r" t="t"/>
                <a:pathLst>
                  <a:path extrusionOk="0" h="89056" w="96923">
                    <a:moveTo>
                      <a:pt x="54183" y="1"/>
                    </a:moveTo>
                    <a:cubicBezTo>
                      <a:pt x="51311" y="1"/>
                      <a:pt x="48423" y="1174"/>
                      <a:pt x="46323" y="3609"/>
                    </a:cubicBezTo>
                    <a:cubicBezTo>
                      <a:pt x="44193" y="1392"/>
                      <a:pt x="41487" y="378"/>
                      <a:pt x="38824" y="378"/>
                    </a:cubicBezTo>
                    <a:cubicBezTo>
                      <a:pt x="34093" y="378"/>
                      <a:pt x="29495" y="3580"/>
                      <a:pt x="28498" y="8925"/>
                    </a:cubicBezTo>
                    <a:cubicBezTo>
                      <a:pt x="27076" y="8296"/>
                      <a:pt x="25634" y="8008"/>
                      <a:pt x="24238" y="8008"/>
                    </a:cubicBezTo>
                    <a:cubicBezTo>
                      <a:pt x="17827" y="8008"/>
                      <a:pt x="12370" y="14077"/>
                      <a:pt x="14109" y="21035"/>
                    </a:cubicBezTo>
                    <a:cubicBezTo>
                      <a:pt x="7275" y="22234"/>
                      <a:pt x="3478" y="29668"/>
                      <a:pt x="6556" y="35903"/>
                    </a:cubicBezTo>
                    <a:cubicBezTo>
                      <a:pt x="800" y="39540"/>
                      <a:pt x="1" y="47653"/>
                      <a:pt x="4957" y="52330"/>
                    </a:cubicBezTo>
                    <a:cubicBezTo>
                      <a:pt x="1040" y="57805"/>
                      <a:pt x="3278" y="65519"/>
                      <a:pt x="9513" y="68037"/>
                    </a:cubicBezTo>
                    <a:cubicBezTo>
                      <a:pt x="9313" y="68836"/>
                      <a:pt x="9233" y="69675"/>
                      <a:pt x="9233" y="70475"/>
                    </a:cubicBezTo>
                    <a:cubicBezTo>
                      <a:pt x="9233" y="75711"/>
                      <a:pt x="13070" y="80147"/>
                      <a:pt x="18266" y="80866"/>
                    </a:cubicBezTo>
                    <a:cubicBezTo>
                      <a:pt x="19526" y="85906"/>
                      <a:pt x="23961" y="88808"/>
                      <a:pt x="28487" y="88808"/>
                    </a:cubicBezTo>
                    <a:cubicBezTo>
                      <a:pt x="31283" y="88808"/>
                      <a:pt x="34114" y="87699"/>
                      <a:pt x="36251" y="85303"/>
                    </a:cubicBezTo>
                    <a:cubicBezTo>
                      <a:pt x="41847" y="79028"/>
                      <a:pt x="38170" y="69036"/>
                      <a:pt x="29817" y="67917"/>
                    </a:cubicBezTo>
                    <a:cubicBezTo>
                      <a:pt x="29017" y="64680"/>
                      <a:pt x="26739" y="62082"/>
                      <a:pt x="23662" y="60803"/>
                    </a:cubicBezTo>
                    <a:cubicBezTo>
                      <a:pt x="24541" y="57206"/>
                      <a:pt x="23422" y="53369"/>
                      <a:pt x="20744" y="50811"/>
                    </a:cubicBezTo>
                    <a:cubicBezTo>
                      <a:pt x="22942" y="47693"/>
                      <a:pt x="23262" y="43617"/>
                      <a:pt x="21583" y="40179"/>
                    </a:cubicBezTo>
                    <a:cubicBezTo>
                      <a:pt x="24621" y="38261"/>
                      <a:pt x="26459" y="34944"/>
                      <a:pt x="26459" y="31347"/>
                    </a:cubicBezTo>
                    <a:cubicBezTo>
                      <a:pt x="26459" y="30507"/>
                      <a:pt x="26380" y="29668"/>
                      <a:pt x="26180" y="28829"/>
                    </a:cubicBezTo>
                    <a:cubicBezTo>
                      <a:pt x="30416" y="28069"/>
                      <a:pt x="33773" y="24752"/>
                      <a:pt x="34613" y="20475"/>
                    </a:cubicBezTo>
                    <a:cubicBezTo>
                      <a:pt x="35974" y="21072"/>
                      <a:pt x="37412" y="21361"/>
                      <a:pt x="38835" y="21361"/>
                    </a:cubicBezTo>
                    <a:cubicBezTo>
                      <a:pt x="41797" y="21361"/>
                      <a:pt x="44698" y="20107"/>
                      <a:pt x="46723" y="17758"/>
                    </a:cubicBezTo>
                    <a:cubicBezTo>
                      <a:pt x="48751" y="19858"/>
                      <a:pt x="51493" y="20952"/>
                      <a:pt x="54263" y="20952"/>
                    </a:cubicBezTo>
                    <a:cubicBezTo>
                      <a:pt x="56079" y="20952"/>
                      <a:pt x="57906" y="20482"/>
                      <a:pt x="59552" y="19516"/>
                    </a:cubicBezTo>
                    <a:cubicBezTo>
                      <a:pt x="61231" y="22594"/>
                      <a:pt x="64389" y="24592"/>
                      <a:pt x="67906" y="24872"/>
                    </a:cubicBezTo>
                    <a:lnTo>
                      <a:pt x="67906" y="24992"/>
                    </a:lnTo>
                    <a:cubicBezTo>
                      <a:pt x="67906" y="29188"/>
                      <a:pt x="70384" y="32985"/>
                      <a:pt x="74261" y="34624"/>
                    </a:cubicBezTo>
                    <a:cubicBezTo>
                      <a:pt x="73981" y="35623"/>
                      <a:pt x="73821" y="36622"/>
                      <a:pt x="73821" y="37621"/>
                    </a:cubicBezTo>
                    <a:cubicBezTo>
                      <a:pt x="73821" y="40979"/>
                      <a:pt x="75420" y="44176"/>
                      <a:pt x="78177" y="46135"/>
                    </a:cubicBezTo>
                    <a:cubicBezTo>
                      <a:pt x="75260" y="49292"/>
                      <a:pt x="74580" y="53888"/>
                      <a:pt x="76459" y="57765"/>
                    </a:cubicBezTo>
                    <a:cubicBezTo>
                      <a:pt x="72822" y="59484"/>
                      <a:pt x="70544" y="63161"/>
                      <a:pt x="70544" y="67197"/>
                    </a:cubicBezTo>
                    <a:cubicBezTo>
                      <a:pt x="70544" y="67517"/>
                      <a:pt x="70544" y="67837"/>
                      <a:pt x="70584" y="68157"/>
                    </a:cubicBezTo>
                    <a:cubicBezTo>
                      <a:pt x="61591" y="69276"/>
                      <a:pt x="58154" y="80467"/>
                      <a:pt x="64948" y="86422"/>
                    </a:cubicBezTo>
                    <a:cubicBezTo>
                      <a:pt x="67022" y="88239"/>
                      <a:pt x="69452" y="89055"/>
                      <a:pt x="71829" y="89055"/>
                    </a:cubicBezTo>
                    <a:cubicBezTo>
                      <a:pt x="77241" y="89055"/>
                      <a:pt x="82374" y="84824"/>
                      <a:pt x="82374" y="78548"/>
                    </a:cubicBezTo>
                    <a:cubicBezTo>
                      <a:pt x="82374" y="78229"/>
                      <a:pt x="82374" y="77909"/>
                      <a:pt x="82334" y="77589"/>
                    </a:cubicBezTo>
                    <a:cubicBezTo>
                      <a:pt x="89448" y="76670"/>
                      <a:pt x="93565" y="69076"/>
                      <a:pt x="90407" y="62641"/>
                    </a:cubicBezTo>
                    <a:cubicBezTo>
                      <a:pt x="94044" y="60883"/>
                      <a:pt x="96363" y="57246"/>
                      <a:pt x="96363" y="53209"/>
                    </a:cubicBezTo>
                    <a:cubicBezTo>
                      <a:pt x="96363" y="49852"/>
                      <a:pt x="94764" y="46694"/>
                      <a:pt x="92006" y="44736"/>
                    </a:cubicBezTo>
                    <a:cubicBezTo>
                      <a:pt x="96922" y="39380"/>
                      <a:pt x="95044" y="30787"/>
                      <a:pt x="88369" y="27989"/>
                    </a:cubicBezTo>
                    <a:cubicBezTo>
                      <a:pt x="90327" y="21594"/>
                      <a:pt x="85851" y="15080"/>
                      <a:pt x="79177" y="14560"/>
                    </a:cubicBezTo>
                    <a:lnTo>
                      <a:pt x="79177" y="14440"/>
                    </a:lnTo>
                    <a:cubicBezTo>
                      <a:pt x="79177" y="8325"/>
                      <a:pt x="74158" y="3958"/>
                      <a:pt x="68709" y="3958"/>
                    </a:cubicBezTo>
                    <a:cubicBezTo>
                      <a:pt x="66928" y="3958"/>
                      <a:pt x="65102" y="4424"/>
                      <a:pt x="63389" y="5448"/>
                    </a:cubicBezTo>
                    <a:cubicBezTo>
                      <a:pt x="61425" y="1877"/>
                      <a:pt x="57816" y="1"/>
                      <a:pt x="541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97"/>
              <p:cNvSpPr/>
              <p:nvPr/>
            </p:nvSpPr>
            <p:spPr>
              <a:xfrm>
                <a:off x="7743737" y="3089552"/>
                <a:ext cx="553393" cy="297659"/>
              </a:xfrm>
              <a:custGeom>
                <a:rect b="b" l="l" r="r" t="t"/>
                <a:pathLst>
                  <a:path extrusionOk="0" h="26099" w="48522">
                    <a:moveTo>
                      <a:pt x="24261" y="0"/>
                    </a:moveTo>
                    <a:cubicBezTo>
                      <a:pt x="160" y="0"/>
                      <a:pt x="1" y="9233"/>
                      <a:pt x="1" y="26099"/>
                    </a:cubicBezTo>
                    <a:lnTo>
                      <a:pt x="48521" y="26099"/>
                    </a:lnTo>
                    <a:cubicBezTo>
                      <a:pt x="48521" y="9233"/>
                      <a:pt x="48361" y="0"/>
                      <a:pt x="24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97"/>
              <p:cNvSpPr/>
              <p:nvPr/>
            </p:nvSpPr>
            <p:spPr>
              <a:xfrm>
                <a:off x="7902825" y="2899465"/>
                <a:ext cx="235673" cy="305414"/>
              </a:xfrm>
              <a:custGeom>
                <a:rect b="b" l="l" r="r" t="t"/>
                <a:pathLst>
                  <a:path extrusionOk="0" h="26779" w="20664">
                    <a:moveTo>
                      <a:pt x="0" y="1"/>
                    </a:moveTo>
                    <a:lnTo>
                      <a:pt x="0" y="16427"/>
                    </a:lnTo>
                    <a:cubicBezTo>
                      <a:pt x="0" y="22143"/>
                      <a:pt x="4596" y="26739"/>
                      <a:pt x="10312" y="26779"/>
                    </a:cubicBezTo>
                    <a:cubicBezTo>
                      <a:pt x="16027" y="26779"/>
                      <a:pt x="20623" y="22143"/>
                      <a:pt x="20663" y="16427"/>
                    </a:cubicBezTo>
                    <a:lnTo>
                      <a:pt x="20663" y="1"/>
                    </a:ln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97"/>
              <p:cNvSpPr/>
              <p:nvPr/>
            </p:nvSpPr>
            <p:spPr>
              <a:xfrm>
                <a:off x="7902825" y="2961462"/>
                <a:ext cx="235673" cy="157332"/>
              </a:xfrm>
              <a:custGeom>
                <a:rect b="b" l="l" r="r" t="t"/>
                <a:pathLst>
                  <a:path extrusionOk="0" h="13795" w="20664">
                    <a:moveTo>
                      <a:pt x="0" y="0"/>
                    </a:moveTo>
                    <a:lnTo>
                      <a:pt x="0" y="10232"/>
                    </a:lnTo>
                    <a:cubicBezTo>
                      <a:pt x="3162" y="12603"/>
                      <a:pt x="6919" y="13795"/>
                      <a:pt x="10686" y="13795"/>
                    </a:cubicBezTo>
                    <a:cubicBezTo>
                      <a:pt x="14156" y="13795"/>
                      <a:pt x="17635" y="12783"/>
                      <a:pt x="20663" y="10751"/>
                    </a:cubicBezTo>
                    <a:lnTo>
                      <a:pt x="20663" y="0"/>
                    </a:ln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97"/>
              <p:cNvSpPr/>
              <p:nvPr/>
            </p:nvSpPr>
            <p:spPr>
              <a:xfrm>
                <a:off x="7743281" y="3115532"/>
                <a:ext cx="553850" cy="271679"/>
              </a:xfrm>
              <a:custGeom>
                <a:rect b="b" l="l" r="r" t="t"/>
                <a:pathLst>
                  <a:path extrusionOk="0" h="23821" w="48562">
                    <a:moveTo>
                      <a:pt x="8873" y="0"/>
                    </a:moveTo>
                    <a:cubicBezTo>
                      <a:pt x="120" y="3677"/>
                      <a:pt x="1" y="11831"/>
                      <a:pt x="1" y="23821"/>
                    </a:cubicBezTo>
                    <a:lnTo>
                      <a:pt x="8873" y="23821"/>
                    </a:lnTo>
                    <a:lnTo>
                      <a:pt x="8873" y="19824"/>
                    </a:lnTo>
                    <a:lnTo>
                      <a:pt x="39728" y="19824"/>
                    </a:lnTo>
                    <a:lnTo>
                      <a:pt x="39728" y="23821"/>
                    </a:lnTo>
                    <a:lnTo>
                      <a:pt x="48561" y="23821"/>
                    </a:lnTo>
                    <a:cubicBezTo>
                      <a:pt x="48561" y="11831"/>
                      <a:pt x="48481" y="3677"/>
                      <a:pt x="39728" y="0"/>
                    </a:cubicBezTo>
                    <a:lnTo>
                      <a:pt x="39728" y="14069"/>
                    </a:lnTo>
                    <a:lnTo>
                      <a:pt x="8873" y="14069"/>
                    </a:lnTo>
                    <a:lnTo>
                      <a:pt x="88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97"/>
              <p:cNvSpPr/>
              <p:nvPr/>
            </p:nvSpPr>
            <p:spPr>
              <a:xfrm>
                <a:off x="7806647" y="2540732"/>
                <a:ext cx="419829" cy="546094"/>
              </a:xfrm>
              <a:custGeom>
                <a:rect b="b" l="l" r="r" t="t"/>
                <a:pathLst>
                  <a:path extrusionOk="0" h="47882" w="36811">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52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97"/>
              <p:cNvSpPr/>
              <p:nvPr/>
            </p:nvSpPr>
            <p:spPr>
              <a:xfrm>
                <a:off x="7806647" y="2540732"/>
                <a:ext cx="419829" cy="546094"/>
              </a:xfrm>
              <a:custGeom>
                <a:rect b="b" l="l" r="r" t="t"/>
                <a:pathLst>
                  <a:path extrusionOk="0" h="47882" w="36811">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97"/>
              <p:cNvSpPr/>
              <p:nvPr/>
            </p:nvSpPr>
            <p:spPr>
              <a:xfrm>
                <a:off x="7954786" y="2848416"/>
                <a:ext cx="123083" cy="56535"/>
              </a:xfrm>
              <a:custGeom>
                <a:rect b="b" l="l" r="r" t="t"/>
                <a:pathLst>
                  <a:path extrusionOk="0" h="4957" w="10792">
                    <a:moveTo>
                      <a:pt x="5396" y="0"/>
                    </a:moveTo>
                    <a:cubicBezTo>
                      <a:pt x="2438" y="0"/>
                      <a:pt x="0" y="1599"/>
                      <a:pt x="0" y="3517"/>
                    </a:cubicBezTo>
                    <a:cubicBezTo>
                      <a:pt x="0" y="4477"/>
                      <a:pt x="2698" y="4956"/>
                      <a:pt x="5396" y="4956"/>
                    </a:cubicBezTo>
                    <a:cubicBezTo>
                      <a:pt x="8094" y="4956"/>
                      <a:pt x="10792" y="4477"/>
                      <a:pt x="10792" y="3517"/>
                    </a:cubicBezTo>
                    <a:cubicBezTo>
                      <a:pt x="10792" y="1599"/>
                      <a:pt x="8394" y="0"/>
                      <a:pt x="5396" y="0"/>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97"/>
              <p:cNvSpPr/>
              <p:nvPr/>
            </p:nvSpPr>
            <p:spPr>
              <a:xfrm>
                <a:off x="7977117" y="2829267"/>
                <a:ext cx="78877" cy="55394"/>
              </a:xfrm>
              <a:custGeom>
                <a:rect b="b" l="l" r="r" t="t"/>
                <a:pathLst>
                  <a:path extrusionOk="0" h="4857" w="6916">
                    <a:moveTo>
                      <a:pt x="3438" y="1"/>
                    </a:moveTo>
                    <a:cubicBezTo>
                      <a:pt x="1560" y="1"/>
                      <a:pt x="1" y="1559"/>
                      <a:pt x="1" y="3478"/>
                    </a:cubicBezTo>
                    <a:cubicBezTo>
                      <a:pt x="1" y="4397"/>
                      <a:pt x="1729" y="4857"/>
                      <a:pt x="3458" y="4857"/>
                    </a:cubicBezTo>
                    <a:cubicBezTo>
                      <a:pt x="5187" y="4857"/>
                      <a:pt x="6915" y="4397"/>
                      <a:pt x="6915" y="3478"/>
                    </a:cubicBezTo>
                    <a:cubicBezTo>
                      <a:pt x="6915" y="1559"/>
                      <a:pt x="5357" y="1"/>
                      <a:pt x="3438" y="1"/>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97"/>
              <p:cNvSpPr/>
              <p:nvPr/>
            </p:nvSpPr>
            <p:spPr>
              <a:xfrm>
                <a:off x="8158081" y="2847321"/>
                <a:ext cx="200580" cy="176515"/>
              </a:xfrm>
              <a:custGeom>
                <a:rect b="b" l="l" r="r" t="t"/>
                <a:pathLst>
                  <a:path extrusionOk="0" h="15477" w="17587">
                    <a:moveTo>
                      <a:pt x="8805" y="0"/>
                    </a:moveTo>
                    <a:cubicBezTo>
                      <a:pt x="5762" y="0"/>
                      <a:pt x="2879" y="1781"/>
                      <a:pt x="1640" y="4772"/>
                    </a:cubicBezTo>
                    <a:cubicBezTo>
                      <a:pt x="1" y="8729"/>
                      <a:pt x="1879" y="13246"/>
                      <a:pt x="5836" y="14884"/>
                    </a:cubicBezTo>
                    <a:cubicBezTo>
                      <a:pt x="6807" y="15286"/>
                      <a:pt x="7811" y="15476"/>
                      <a:pt x="8798" y="15476"/>
                    </a:cubicBezTo>
                    <a:cubicBezTo>
                      <a:pt x="11835" y="15476"/>
                      <a:pt x="14711" y="13674"/>
                      <a:pt x="15948" y="10688"/>
                    </a:cubicBezTo>
                    <a:cubicBezTo>
                      <a:pt x="17587" y="6731"/>
                      <a:pt x="15708" y="2215"/>
                      <a:pt x="11751" y="576"/>
                    </a:cubicBezTo>
                    <a:cubicBezTo>
                      <a:pt x="10786" y="186"/>
                      <a:pt x="9787" y="0"/>
                      <a:pt x="8805" y="0"/>
                    </a:cubicBez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97"/>
              <p:cNvSpPr/>
              <p:nvPr/>
            </p:nvSpPr>
            <p:spPr>
              <a:xfrm>
                <a:off x="8224640" y="2885151"/>
                <a:ext cx="60173" cy="59910"/>
              </a:xfrm>
              <a:custGeom>
                <a:rect b="b" l="l" r="r" t="t"/>
                <a:pathLst>
                  <a:path extrusionOk="0" h="5253" w="5276">
                    <a:moveTo>
                      <a:pt x="4447" y="1"/>
                    </a:moveTo>
                    <a:cubicBezTo>
                      <a:pt x="4027" y="1"/>
                      <a:pt x="3605" y="73"/>
                      <a:pt x="3198" y="216"/>
                    </a:cubicBezTo>
                    <a:cubicBezTo>
                      <a:pt x="2518" y="456"/>
                      <a:pt x="1879" y="816"/>
                      <a:pt x="1399" y="1336"/>
                    </a:cubicBezTo>
                    <a:cubicBezTo>
                      <a:pt x="880" y="1855"/>
                      <a:pt x="480" y="2495"/>
                      <a:pt x="280" y="3174"/>
                    </a:cubicBezTo>
                    <a:cubicBezTo>
                      <a:pt x="40" y="3853"/>
                      <a:pt x="0" y="4573"/>
                      <a:pt x="120" y="5252"/>
                    </a:cubicBezTo>
                    <a:cubicBezTo>
                      <a:pt x="280" y="4613"/>
                      <a:pt x="520" y="3973"/>
                      <a:pt x="800" y="3374"/>
                    </a:cubicBezTo>
                    <a:cubicBezTo>
                      <a:pt x="1399" y="2255"/>
                      <a:pt x="2318" y="1336"/>
                      <a:pt x="3437" y="776"/>
                    </a:cubicBezTo>
                    <a:cubicBezTo>
                      <a:pt x="3997" y="456"/>
                      <a:pt x="4636" y="256"/>
                      <a:pt x="5276" y="97"/>
                    </a:cubicBezTo>
                    <a:cubicBezTo>
                      <a:pt x="5004" y="33"/>
                      <a:pt x="4726" y="1"/>
                      <a:pt x="4447" y="1"/>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97"/>
              <p:cNvSpPr/>
              <p:nvPr/>
            </p:nvSpPr>
            <p:spPr>
              <a:xfrm>
                <a:off x="7677189" y="2847344"/>
                <a:ext cx="194193" cy="176276"/>
              </a:xfrm>
              <a:custGeom>
                <a:rect b="b" l="l" r="r" t="t"/>
                <a:pathLst>
                  <a:path extrusionOk="0" h="15456" w="17027">
                    <a:moveTo>
                      <a:pt x="8515" y="0"/>
                    </a:moveTo>
                    <a:cubicBezTo>
                      <a:pt x="5017" y="0"/>
                      <a:pt x="1854" y="2415"/>
                      <a:pt x="999" y="5969"/>
                    </a:cubicBezTo>
                    <a:cubicBezTo>
                      <a:pt x="0" y="10126"/>
                      <a:pt x="2598" y="14283"/>
                      <a:pt x="6755" y="15242"/>
                    </a:cubicBezTo>
                    <a:cubicBezTo>
                      <a:pt x="7357" y="15387"/>
                      <a:pt x="7959" y="15456"/>
                      <a:pt x="8551" y="15456"/>
                    </a:cubicBezTo>
                    <a:cubicBezTo>
                      <a:pt x="12048" y="15456"/>
                      <a:pt x="15207" y="13041"/>
                      <a:pt x="16027" y="9487"/>
                    </a:cubicBezTo>
                    <a:cubicBezTo>
                      <a:pt x="17026" y="5370"/>
                      <a:pt x="14469" y="1173"/>
                      <a:pt x="10312" y="214"/>
                    </a:cubicBezTo>
                    <a:cubicBezTo>
                      <a:pt x="9710" y="69"/>
                      <a:pt x="9108" y="0"/>
                      <a:pt x="8515" y="0"/>
                    </a:cubicBez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97"/>
              <p:cNvSpPr/>
              <p:nvPr/>
            </p:nvSpPr>
            <p:spPr>
              <a:xfrm>
                <a:off x="7747843" y="2885151"/>
                <a:ext cx="60629" cy="59910"/>
              </a:xfrm>
              <a:custGeom>
                <a:rect b="b" l="l" r="r" t="t"/>
                <a:pathLst>
                  <a:path extrusionOk="0" h="5253" w="5316">
                    <a:moveTo>
                      <a:pt x="858" y="1"/>
                    </a:moveTo>
                    <a:cubicBezTo>
                      <a:pt x="576" y="1"/>
                      <a:pt x="288" y="33"/>
                      <a:pt x="0" y="97"/>
                    </a:cubicBezTo>
                    <a:cubicBezTo>
                      <a:pt x="640" y="256"/>
                      <a:pt x="1279" y="456"/>
                      <a:pt x="1879" y="776"/>
                    </a:cubicBezTo>
                    <a:cubicBezTo>
                      <a:pt x="2998" y="1336"/>
                      <a:pt x="3917" y="2255"/>
                      <a:pt x="4517" y="3374"/>
                    </a:cubicBezTo>
                    <a:cubicBezTo>
                      <a:pt x="4796" y="3973"/>
                      <a:pt x="5036" y="4613"/>
                      <a:pt x="5156" y="5252"/>
                    </a:cubicBezTo>
                    <a:cubicBezTo>
                      <a:pt x="5316" y="4573"/>
                      <a:pt x="5276" y="3853"/>
                      <a:pt x="5036" y="3174"/>
                    </a:cubicBezTo>
                    <a:cubicBezTo>
                      <a:pt x="4796" y="2495"/>
                      <a:pt x="4437" y="1855"/>
                      <a:pt x="3917" y="1336"/>
                    </a:cubicBezTo>
                    <a:cubicBezTo>
                      <a:pt x="3397" y="816"/>
                      <a:pt x="2758" y="456"/>
                      <a:pt x="2079" y="216"/>
                    </a:cubicBezTo>
                    <a:cubicBezTo>
                      <a:pt x="1695" y="73"/>
                      <a:pt x="1282" y="1"/>
                      <a:pt x="858" y="1"/>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97"/>
              <p:cNvSpPr/>
              <p:nvPr/>
            </p:nvSpPr>
            <p:spPr>
              <a:xfrm>
                <a:off x="7911938" y="2836110"/>
                <a:ext cx="20073" cy="45130"/>
              </a:xfrm>
              <a:custGeom>
                <a:rect b="b" l="l" r="r" t="t"/>
                <a:pathLst>
                  <a:path extrusionOk="0" h="3957" w="1760">
                    <a:moveTo>
                      <a:pt x="880" y="0"/>
                    </a:moveTo>
                    <a:cubicBezTo>
                      <a:pt x="400" y="0"/>
                      <a:pt x="1" y="360"/>
                      <a:pt x="1" y="879"/>
                    </a:cubicBezTo>
                    <a:lnTo>
                      <a:pt x="1" y="3118"/>
                    </a:lnTo>
                    <a:cubicBezTo>
                      <a:pt x="1" y="3597"/>
                      <a:pt x="400" y="3957"/>
                      <a:pt x="880" y="3957"/>
                    </a:cubicBezTo>
                    <a:cubicBezTo>
                      <a:pt x="1359" y="3957"/>
                      <a:pt x="1759" y="3597"/>
                      <a:pt x="1759" y="3118"/>
                    </a:cubicBezTo>
                    <a:lnTo>
                      <a:pt x="1759" y="879"/>
                    </a:lnTo>
                    <a:cubicBezTo>
                      <a:pt x="1759" y="360"/>
                      <a:pt x="1359" y="0"/>
                      <a:pt x="880" y="0"/>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97"/>
              <p:cNvSpPr/>
              <p:nvPr/>
            </p:nvSpPr>
            <p:spPr>
              <a:xfrm>
                <a:off x="8101113" y="2836110"/>
                <a:ext cx="20061" cy="45130"/>
              </a:xfrm>
              <a:custGeom>
                <a:rect b="b" l="l" r="r" t="t"/>
                <a:pathLst>
                  <a:path extrusionOk="0" h="3957" w="1759">
                    <a:moveTo>
                      <a:pt x="879" y="0"/>
                    </a:moveTo>
                    <a:cubicBezTo>
                      <a:pt x="400" y="0"/>
                      <a:pt x="0" y="360"/>
                      <a:pt x="0" y="879"/>
                    </a:cubicBezTo>
                    <a:lnTo>
                      <a:pt x="0" y="3118"/>
                    </a:lnTo>
                    <a:cubicBezTo>
                      <a:pt x="0" y="3597"/>
                      <a:pt x="400" y="3957"/>
                      <a:pt x="879" y="3957"/>
                    </a:cubicBezTo>
                    <a:cubicBezTo>
                      <a:pt x="1359" y="3957"/>
                      <a:pt x="1759" y="3597"/>
                      <a:pt x="1759" y="3118"/>
                    </a:cubicBezTo>
                    <a:lnTo>
                      <a:pt x="1759" y="879"/>
                    </a:lnTo>
                    <a:cubicBezTo>
                      <a:pt x="1759" y="400"/>
                      <a:pt x="1359" y="0"/>
                      <a:pt x="879" y="0"/>
                    </a:cubicBezTo>
                    <a:close/>
                  </a:path>
                </a:pathLst>
              </a:custGeom>
              <a:solidFill>
                <a:srgbClr val="1B1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97"/>
              <p:cNvSpPr/>
              <p:nvPr/>
            </p:nvSpPr>
            <p:spPr>
              <a:xfrm>
                <a:off x="7784761" y="2470990"/>
                <a:ext cx="462222" cy="427573"/>
              </a:xfrm>
              <a:custGeom>
                <a:rect b="b" l="l" r="r" t="t"/>
                <a:pathLst>
                  <a:path extrusionOk="0" h="37490" w="40528">
                    <a:moveTo>
                      <a:pt x="3957" y="0"/>
                    </a:moveTo>
                    <a:lnTo>
                      <a:pt x="3957" y="320"/>
                    </a:lnTo>
                    <a:lnTo>
                      <a:pt x="81" y="320"/>
                    </a:lnTo>
                    <a:lnTo>
                      <a:pt x="81" y="34132"/>
                    </a:lnTo>
                    <a:cubicBezTo>
                      <a:pt x="1" y="35971"/>
                      <a:pt x="1479" y="37490"/>
                      <a:pt x="3318" y="37490"/>
                    </a:cubicBezTo>
                    <a:cubicBezTo>
                      <a:pt x="5116" y="37490"/>
                      <a:pt x="6595" y="35971"/>
                      <a:pt x="6515" y="34132"/>
                    </a:cubicBezTo>
                    <a:lnTo>
                      <a:pt x="6515" y="24300"/>
                    </a:lnTo>
                    <a:cubicBezTo>
                      <a:pt x="8448" y="25892"/>
                      <a:pt x="10795" y="26675"/>
                      <a:pt x="13133" y="26675"/>
                    </a:cubicBezTo>
                    <a:cubicBezTo>
                      <a:pt x="15725" y="26675"/>
                      <a:pt x="18308" y="25712"/>
                      <a:pt x="20304" y="23821"/>
                    </a:cubicBezTo>
                    <a:cubicBezTo>
                      <a:pt x="22322" y="25712"/>
                      <a:pt x="24914" y="26675"/>
                      <a:pt x="27511" y="26675"/>
                    </a:cubicBezTo>
                    <a:cubicBezTo>
                      <a:pt x="29853" y="26675"/>
                      <a:pt x="32200" y="25892"/>
                      <a:pt x="34133" y="24300"/>
                    </a:cubicBezTo>
                    <a:lnTo>
                      <a:pt x="34133" y="34132"/>
                    </a:lnTo>
                    <a:cubicBezTo>
                      <a:pt x="34133" y="35931"/>
                      <a:pt x="35572" y="37370"/>
                      <a:pt x="37330" y="37370"/>
                    </a:cubicBezTo>
                    <a:cubicBezTo>
                      <a:pt x="39089" y="37370"/>
                      <a:pt x="40528" y="35931"/>
                      <a:pt x="40528" y="34132"/>
                    </a:cubicBezTo>
                    <a:lnTo>
                      <a:pt x="40528" y="320"/>
                    </a:lnTo>
                    <a:lnTo>
                      <a:pt x="36691" y="320"/>
                    </a:lnTo>
                    <a:lnTo>
                      <a:pt x="36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97"/>
              <p:cNvSpPr/>
              <p:nvPr/>
            </p:nvSpPr>
            <p:spPr>
              <a:xfrm>
                <a:off x="7962530" y="2934569"/>
                <a:ext cx="84340" cy="84340"/>
              </a:xfrm>
              <a:custGeom>
                <a:rect b="b" l="l" r="r" t="t"/>
                <a:pathLst>
                  <a:path extrusionOk="0" h="7395" w="7395">
                    <a:moveTo>
                      <a:pt x="3718" y="0"/>
                    </a:moveTo>
                    <a:cubicBezTo>
                      <a:pt x="1640" y="0"/>
                      <a:pt x="1" y="1639"/>
                      <a:pt x="1" y="3717"/>
                    </a:cubicBezTo>
                    <a:cubicBezTo>
                      <a:pt x="1" y="5755"/>
                      <a:pt x="1640" y="7394"/>
                      <a:pt x="3718" y="7394"/>
                    </a:cubicBezTo>
                    <a:cubicBezTo>
                      <a:pt x="5756" y="7394"/>
                      <a:pt x="7395" y="5755"/>
                      <a:pt x="7395" y="3717"/>
                    </a:cubicBezTo>
                    <a:cubicBezTo>
                      <a:pt x="7395" y="1639"/>
                      <a:pt x="5756" y="0"/>
                      <a:pt x="3718" y="0"/>
                    </a:cubicBezTo>
                    <a:close/>
                  </a:path>
                </a:pathLst>
              </a:custGeom>
              <a:solidFill>
                <a:srgbClr val="692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97"/>
              <p:cNvSpPr/>
              <p:nvPr/>
            </p:nvSpPr>
            <p:spPr>
              <a:xfrm>
                <a:off x="7989435" y="2962375"/>
                <a:ext cx="29174" cy="29185"/>
              </a:xfrm>
              <a:custGeom>
                <a:rect b="b" l="l" r="r" t="t"/>
                <a:pathLst>
                  <a:path extrusionOk="0" h="2559" w="2558">
                    <a:moveTo>
                      <a:pt x="1279" y="0"/>
                    </a:moveTo>
                    <a:cubicBezTo>
                      <a:pt x="560" y="0"/>
                      <a:pt x="0" y="560"/>
                      <a:pt x="0" y="1279"/>
                    </a:cubicBezTo>
                    <a:cubicBezTo>
                      <a:pt x="0" y="1998"/>
                      <a:pt x="560" y="2558"/>
                      <a:pt x="1279" y="2558"/>
                    </a:cubicBezTo>
                    <a:cubicBezTo>
                      <a:pt x="1998" y="2558"/>
                      <a:pt x="2558" y="1998"/>
                      <a:pt x="2558" y="1279"/>
                    </a:cubicBezTo>
                    <a:cubicBezTo>
                      <a:pt x="2558" y="560"/>
                      <a:pt x="1998" y="0"/>
                      <a:pt x="1279" y="0"/>
                    </a:cubicBezTo>
                    <a:close/>
                  </a:path>
                </a:pathLst>
              </a:custGeom>
              <a:solidFill>
                <a:srgbClr val="8F3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3" name="Google Shape;1543;p97"/>
            <p:cNvSpPr/>
            <p:nvPr/>
          </p:nvSpPr>
          <p:spPr>
            <a:xfrm>
              <a:off x="4291129" y="2816611"/>
              <a:ext cx="624399" cy="347720"/>
            </a:xfrm>
            <a:custGeom>
              <a:rect b="b" l="l" r="r" t="t"/>
              <a:pathLst>
                <a:path extrusionOk="0" h="32858" w="59003">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anchorCtr="0" anchor="ctr" bIns="91425" lIns="91425" spcFirstLastPara="1" rIns="91425" wrap="square" tIns="0">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Asante</a:t>
              </a:r>
              <a:r>
                <a:rPr lang="en" sz="1600">
                  <a:solidFill>
                    <a:schemeClr val="dk1"/>
                  </a:solidFill>
                  <a:latin typeface="Oswald"/>
                  <a:ea typeface="Oswald"/>
                  <a:cs typeface="Oswald"/>
                  <a:sym typeface="Oswald"/>
                </a:rPr>
                <a:t>!</a:t>
              </a:r>
              <a:endParaRPr sz="1600"/>
            </a:p>
          </p:txBody>
        </p:sp>
      </p:grpSp>
      <p:sp>
        <p:nvSpPr>
          <p:cNvPr id="1544" name="Google Shape;1544;p97"/>
          <p:cNvSpPr txBox="1"/>
          <p:nvPr>
            <p:ph idx="1" type="subTitle"/>
          </p:nvPr>
        </p:nvSpPr>
        <p:spPr>
          <a:xfrm>
            <a:off x="720000" y="2318400"/>
            <a:ext cx="2965500" cy="16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Do you have any questions?</a:t>
            </a:r>
            <a:br>
              <a:rPr lang="en"/>
            </a:br>
            <a:endParaRPr/>
          </a:p>
          <a:p>
            <a:pPr indent="-323850" lvl="0" marL="457200" rtl="0" algn="ctr">
              <a:spcBef>
                <a:spcPts val="0"/>
              </a:spcBef>
              <a:spcAft>
                <a:spcPts val="0"/>
              </a:spcAft>
              <a:buSzPts val="1500"/>
              <a:buChar char="●"/>
            </a:pPr>
            <a:r>
              <a:rPr lang="en" sz="1500">
                <a:solidFill>
                  <a:schemeClr val="hlink"/>
                </a:solidFill>
                <a:uFill>
                  <a:noFill/>
                </a:uFill>
                <a:hlinkClick r:id="rId3"/>
              </a:rPr>
              <a:t>saminsani162@gmail.com</a:t>
            </a:r>
            <a:endParaRPr/>
          </a:p>
          <a:p>
            <a:pPr indent="-323850" lvl="0" marL="457200" rtl="0" algn="ctr">
              <a:spcBef>
                <a:spcPts val="0"/>
              </a:spcBef>
              <a:spcAft>
                <a:spcPts val="0"/>
              </a:spcAft>
              <a:buSzPts val="1500"/>
              <a:buChar char="●"/>
            </a:pPr>
            <a:r>
              <a:rPr lang="en" sz="1500">
                <a:solidFill>
                  <a:schemeClr val="hlink"/>
                </a:solidFill>
                <a:uFill>
                  <a:noFill/>
                </a:uFill>
                <a:hlinkClick r:id="rId4"/>
              </a:rPr>
              <a:t>mohsen.fayyaz77@ut.ac.ir</a:t>
            </a:r>
            <a:endParaRPr sz="1500"/>
          </a:p>
          <a:p>
            <a:pPr indent="0" lvl="0" marL="0" rtl="0" algn="l">
              <a:spcBef>
                <a:spcPts val="0"/>
              </a:spcBef>
              <a:spcAft>
                <a:spcPts val="0"/>
              </a:spcAft>
              <a:buNone/>
            </a:pPr>
            <a:r>
              <a:t/>
            </a:r>
            <a:endParaRPr/>
          </a:p>
        </p:txBody>
      </p:sp>
      <p:pic>
        <p:nvPicPr>
          <p:cNvPr id="1545" name="Google Shape;1545;p97"/>
          <p:cNvPicPr preferRelativeResize="0"/>
          <p:nvPr/>
        </p:nvPicPr>
        <p:blipFill rotWithShape="1">
          <a:blip r:embed="rId5">
            <a:alphaModFix/>
          </a:blip>
          <a:srcRect b="0" l="0" r="0" t="0"/>
          <a:stretch/>
        </p:blipFill>
        <p:spPr>
          <a:xfrm>
            <a:off x="8330025" y="4342975"/>
            <a:ext cx="740325" cy="740300"/>
          </a:xfrm>
          <a:prstGeom prst="rect">
            <a:avLst/>
          </a:prstGeom>
          <a:noFill/>
          <a:ln>
            <a:noFill/>
          </a:ln>
          <a:effectLst>
            <a:outerShdw blurRad="57150" rotWithShape="0" algn="bl" dir="5400000" dist="19050">
              <a:srgbClr val="000000">
                <a:alpha val="50000"/>
              </a:srgbClr>
            </a:outerShdw>
          </a:effectLst>
        </p:spPr>
      </p:pic>
      <p:pic>
        <p:nvPicPr>
          <p:cNvPr id="1546" name="Google Shape;1546;p97"/>
          <p:cNvPicPr preferRelativeResize="0"/>
          <p:nvPr/>
        </p:nvPicPr>
        <p:blipFill>
          <a:blip r:embed="rId6">
            <a:alphaModFix/>
          </a:blip>
          <a:stretch>
            <a:fillRect/>
          </a:stretch>
        </p:blipFill>
        <p:spPr>
          <a:xfrm rot="-1008310">
            <a:off x="3364433" y="3682867"/>
            <a:ext cx="2513334" cy="265684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8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53" name="Google Shape;1353;p85"/>
          <p:cNvSpPr txBox="1"/>
          <p:nvPr>
            <p:ph idx="1" type="body"/>
          </p:nvPr>
        </p:nvSpPr>
        <p:spPr>
          <a:xfrm>
            <a:off x="815075" y="1065200"/>
            <a:ext cx="7418700" cy="2634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435D74"/>
              </a:buClr>
              <a:buSzPts val="1400"/>
              <a:buFont typeface="Cabin Medium"/>
              <a:buChar char="●"/>
            </a:pPr>
            <a:r>
              <a:rPr lang="en" sz="1400">
                <a:solidFill>
                  <a:srgbClr val="435D74"/>
                </a:solidFill>
                <a:latin typeface="Cabin Medium"/>
                <a:ea typeface="Cabin Medium"/>
                <a:cs typeface="Cabin Medium"/>
                <a:sym typeface="Cabin Medium"/>
              </a:rPr>
              <a:t>Recent work has shown remarkable advancements in natural language understanding.</a:t>
            </a:r>
            <a:endParaRPr sz="1400">
              <a:solidFill>
                <a:srgbClr val="435D74"/>
              </a:solidFill>
              <a:latin typeface="Cabin Medium"/>
              <a:ea typeface="Cabin Medium"/>
              <a:cs typeface="Cabin Medium"/>
              <a:sym typeface="Cabin Medium"/>
            </a:endParaRPr>
          </a:p>
          <a:p>
            <a:pPr indent="-317500" lvl="0" marL="457200" rtl="0" algn="just">
              <a:lnSpc>
                <a:spcPct val="115000"/>
              </a:lnSpc>
              <a:spcBef>
                <a:spcPts val="0"/>
              </a:spcBef>
              <a:spcAft>
                <a:spcPts val="0"/>
              </a:spcAft>
              <a:buClr>
                <a:srgbClr val="435D74"/>
              </a:buClr>
              <a:buSzPts val="1400"/>
              <a:buFont typeface="Cabin Medium"/>
              <a:buChar char="●"/>
            </a:pPr>
            <a:r>
              <a:rPr lang="en" sz="1400">
                <a:solidFill>
                  <a:srgbClr val="435D74"/>
                </a:solidFill>
                <a:latin typeface="Cabin Medium"/>
                <a:ea typeface="Cabin Medium"/>
                <a:cs typeface="Cabin Medium"/>
                <a:sym typeface="Cabin Medium"/>
              </a:rPr>
              <a:t>Certain types of commonsense knowledge are correlated with culture and geographic locations.</a:t>
            </a:r>
            <a:endParaRPr sz="1400">
              <a:solidFill>
                <a:srgbClr val="435D74"/>
              </a:solidFill>
              <a:latin typeface="Cabin Medium"/>
              <a:ea typeface="Cabin Medium"/>
              <a:cs typeface="Cabin Medium"/>
              <a:sym typeface="Cabin Medium"/>
            </a:endParaRPr>
          </a:p>
          <a:p>
            <a:pPr indent="-317500" lvl="0" marL="457200" rtl="0" algn="just">
              <a:lnSpc>
                <a:spcPct val="115000"/>
              </a:lnSpc>
              <a:spcBef>
                <a:spcPts val="0"/>
              </a:spcBef>
              <a:spcAft>
                <a:spcPts val="0"/>
              </a:spcAft>
              <a:buClr>
                <a:srgbClr val="435D74"/>
              </a:buClr>
              <a:buSzPts val="1400"/>
              <a:buFont typeface="Cabin Medium"/>
              <a:buChar char="●"/>
            </a:pPr>
            <a:r>
              <a:rPr lang="en" sz="1400">
                <a:solidFill>
                  <a:srgbClr val="435D74"/>
                </a:solidFill>
                <a:latin typeface="Cabin Medium"/>
                <a:ea typeface="Cabin Medium"/>
                <a:cs typeface="Cabin Medium"/>
                <a:sym typeface="Cabin Medium"/>
              </a:rPr>
              <a:t>Research on Prompting ELECTRA (Xia et al., 2022) shows that it can be an excellent few-shot learner and outperforms MLMs in a wide range of tasks.</a:t>
            </a:r>
            <a:endParaRPr sz="1400">
              <a:solidFill>
                <a:srgbClr val="000000"/>
              </a:solidFill>
              <a:highlight>
                <a:schemeClr val="accent1"/>
              </a:highlight>
              <a:latin typeface="Cabin Medium"/>
              <a:ea typeface="Cabin Medium"/>
              <a:cs typeface="Cabin Medium"/>
              <a:sym typeface="Cabin Medium"/>
            </a:endParaRPr>
          </a:p>
          <a:p>
            <a:pPr indent="-317500" lvl="0" marL="457200" rtl="0" algn="just">
              <a:spcBef>
                <a:spcPts val="0"/>
              </a:spcBef>
              <a:spcAft>
                <a:spcPts val="0"/>
              </a:spcAft>
              <a:buClr>
                <a:srgbClr val="435D74"/>
              </a:buClr>
              <a:buSzPts val="1400"/>
              <a:buFont typeface="Cabin Medium"/>
              <a:buChar char="●"/>
            </a:pPr>
            <a:r>
              <a:rPr lang="en" sz="1400">
                <a:solidFill>
                  <a:srgbClr val="435D74"/>
                </a:solidFill>
                <a:latin typeface="Cabin Medium"/>
                <a:ea typeface="Cabin Medium"/>
                <a:cs typeface="Cabin Medium"/>
                <a:sym typeface="Cabin Medium"/>
              </a:rPr>
              <a:t>We hypothesize that ELECTRA can perform better in predicting cultural events than BERT.</a:t>
            </a:r>
            <a:endParaRPr>
              <a:solidFill>
                <a:srgbClr val="435D74"/>
              </a:solidFill>
              <a:latin typeface="Cabin Medium"/>
              <a:ea typeface="Cabin Medium"/>
              <a:cs typeface="Cabin Medium"/>
              <a:sym typeface="Cabin Medium"/>
            </a:endParaRPr>
          </a:p>
          <a:p>
            <a:pPr indent="0" lvl="0" marL="0" rtl="0" algn="just">
              <a:spcBef>
                <a:spcPts val="1600"/>
              </a:spcBef>
              <a:spcAft>
                <a:spcPts val="0"/>
              </a:spcAft>
              <a:buNone/>
            </a:pPr>
            <a:r>
              <a:t/>
            </a:r>
            <a:endParaRPr>
              <a:solidFill>
                <a:srgbClr val="435D74"/>
              </a:solidFill>
              <a:latin typeface="Cabin Medium"/>
              <a:ea typeface="Cabin Medium"/>
              <a:cs typeface="Cabin Medium"/>
              <a:sym typeface="Cabin Medium"/>
            </a:endParaRPr>
          </a:p>
          <a:p>
            <a:pPr indent="457200" lvl="0" marL="457200" rtl="0" algn="just">
              <a:spcBef>
                <a:spcPts val="1600"/>
              </a:spcBef>
              <a:spcAft>
                <a:spcPts val="0"/>
              </a:spcAft>
              <a:buNone/>
            </a:pPr>
            <a:r>
              <a:rPr lang="en">
                <a:solidFill>
                  <a:srgbClr val="E28B21"/>
                </a:solidFill>
                <a:latin typeface="Cabin Medium"/>
                <a:ea typeface="Cabin Medium"/>
                <a:cs typeface="Cabin Medium"/>
                <a:sym typeface="Cabin Medium"/>
              </a:rPr>
              <a:t>Our Motivation:</a:t>
            </a:r>
            <a:endParaRPr>
              <a:solidFill>
                <a:srgbClr val="E28B21"/>
              </a:solidFill>
              <a:latin typeface="Cabin Medium"/>
              <a:ea typeface="Cabin Medium"/>
              <a:cs typeface="Cabin Medium"/>
              <a:sym typeface="Cabin Medium"/>
            </a:endParaRPr>
          </a:p>
          <a:p>
            <a:pPr indent="0" lvl="0" marL="0" rtl="0" algn="just">
              <a:spcBef>
                <a:spcPts val="1600"/>
              </a:spcBef>
              <a:spcAft>
                <a:spcPts val="1600"/>
              </a:spcAft>
              <a:buNone/>
            </a:pPr>
            <a:r>
              <a:t/>
            </a:r>
            <a:endParaRPr i="1" sz="2400">
              <a:latin typeface="Times New Roman"/>
              <a:ea typeface="Times New Roman"/>
              <a:cs typeface="Times New Roman"/>
              <a:sym typeface="Times New Roman"/>
            </a:endParaRPr>
          </a:p>
        </p:txBody>
      </p:sp>
      <p:sp>
        <p:nvSpPr>
          <p:cNvPr id="1354" name="Google Shape;1354;p85"/>
          <p:cNvSpPr txBox="1"/>
          <p:nvPr/>
        </p:nvSpPr>
        <p:spPr>
          <a:xfrm>
            <a:off x="2468250" y="3585650"/>
            <a:ext cx="4207500" cy="9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i="1" lang="en" sz="2400">
                <a:solidFill>
                  <a:srgbClr val="8F3F3A"/>
                </a:solidFill>
                <a:latin typeface="Times New Roman"/>
                <a:ea typeface="Times New Roman"/>
                <a:cs typeface="Times New Roman"/>
                <a:sym typeface="Times New Roman"/>
              </a:rPr>
              <a:t>“Does ELECTRA store cultural commonsense knowledge?”</a:t>
            </a:r>
            <a:endParaRPr b="1" sz="2400">
              <a:solidFill>
                <a:srgbClr val="8F3F3A"/>
              </a:solidFill>
              <a:latin typeface="Times New Roman"/>
              <a:ea typeface="Times New Roman"/>
              <a:cs typeface="Times New Roman"/>
              <a:sym typeface="Times New Roman"/>
            </a:endParaRPr>
          </a:p>
        </p:txBody>
      </p:sp>
      <p:sp>
        <p:nvSpPr>
          <p:cNvPr id="1355" name="Google Shape;1355;p85"/>
          <p:cNvSpPr/>
          <p:nvPr/>
        </p:nvSpPr>
        <p:spPr>
          <a:xfrm flipH="1">
            <a:off x="1195499" y="3100549"/>
            <a:ext cx="485100" cy="485100"/>
          </a:xfrm>
          <a:prstGeom prst="ellipse">
            <a:avLst/>
          </a:prstGeom>
          <a:solidFill>
            <a:srgbClr val="FFC6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Calibri"/>
              <a:ea typeface="Calibri"/>
              <a:cs typeface="Calibri"/>
              <a:sym typeface="Calibri"/>
            </a:endParaRPr>
          </a:p>
        </p:txBody>
      </p:sp>
      <p:grpSp>
        <p:nvGrpSpPr>
          <p:cNvPr id="1356" name="Google Shape;1356;p85"/>
          <p:cNvGrpSpPr/>
          <p:nvPr/>
        </p:nvGrpSpPr>
        <p:grpSpPr>
          <a:xfrm>
            <a:off x="1300165" y="3205207"/>
            <a:ext cx="275766" cy="275770"/>
            <a:chOff x="-3854375" y="2046625"/>
            <a:chExt cx="293025" cy="291450"/>
          </a:xfrm>
        </p:grpSpPr>
        <p:sp>
          <p:nvSpPr>
            <p:cNvPr id="1357" name="Google Shape;1357;p85"/>
            <p:cNvSpPr/>
            <p:nvPr/>
          </p:nvSpPr>
          <p:spPr>
            <a:xfrm>
              <a:off x="-3854375" y="2046625"/>
              <a:ext cx="293025" cy="291450"/>
            </a:xfrm>
            <a:custGeom>
              <a:rect b="b" l="l" r="r" t="t"/>
              <a:pathLst>
                <a:path extrusionOk="0" h="11658" w="11721">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5"/>
            <p:cNvSpPr/>
            <p:nvPr/>
          </p:nvSpPr>
          <p:spPr>
            <a:xfrm>
              <a:off x="-3714975" y="2080500"/>
              <a:ext cx="103200" cy="119750"/>
            </a:xfrm>
            <a:custGeom>
              <a:rect b="b" l="l" r="r" t="t"/>
              <a:pathLst>
                <a:path extrusionOk="0" h="4790" w="4128">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8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a:t>
            </a:r>
            <a:endParaRPr sz="2400"/>
          </a:p>
        </p:txBody>
      </p:sp>
      <p:sp>
        <p:nvSpPr>
          <p:cNvPr id="1364" name="Google Shape;1364;p86"/>
          <p:cNvSpPr txBox="1"/>
          <p:nvPr>
            <p:ph idx="1" type="body"/>
          </p:nvPr>
        </p:nvSpPr>
        <p:spPr>
          <a:xfrm>
            <a:off x="3757900" y="1372300"/>
            <a:ext cx="6487200" cy="270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435D74"/>
                </a:solidFill>
                <a:latin typeface="Cabin Medium"/>
                <a:ea typeface="Cabin Medium"/>
                <a:cs typeface="Cabin Medium"/>
                <a:sym typeface="Cabin Medium"/>
              </a:rPr>
              <a:t>Use models representation</a:t>
            </a:r>
            <a:endParaRPr sz="1400">
              <a:solidFill>
                <a:srgbClr val="435D74"/>
              </a:solidFill>
              <a:latin typeface="Cabin Medium"/>
              <a:ea typeface="Cabin Medium"/>
              <a:cs typeface="Cabin Medium"/>
              <a:sym typeface="Cabin Medium"/>
            </a:endParaRPr>
          </a:p>
          <a:p>
            <a:pPr indent="0" lvl="0" marL="0" rtl="0" algn="just">
              <a:spcBef>
                <a:spcPts val="1600"/>
              </a:spcBef>
              <a:spcAft>
                <a:spcPts val="0"/>
              </a:spcAft>
              <a:buNone/>
            </a:pPr>
            <a:r>
              <a:t/>
            </a:r>
            <a:endParaRPr sz="1400">
              <a:solidFill>
                <a:srgbClr val="435D74"/>
              </a:solidFill>
              <a:latin typeface="Cabin Medium"/>
              <a:ea typeface="Cabin Medium"/>
              <a:cs typeface="Cabin Medium"/>
              <a:sym typeface="Cabin Medium"/>
            </a:endParaRPr>
          </a:p>
          <a:p>
            <a:pPr indent="0" lvl="0" marL="0" rtl="0" algn="just">
              <a:spcBef>
                <a:spcPts val="1600"/>
              </a:spcBef>
              <a:spcAft>
                <a:spcPts val="0"/>
              </a:spcAft>
              <a:buNone/>
            </a:pPr>
            <a:r>
              <a:t/>
            </a:r>
            <a:endParaRPr sz="1400">
              <a:solidFill>
                <a:srgbClr val="435D74"/>
              </a:solidFill>
              <a:latin typeface="Cabin Medium"/>
              <a:ea typeface="Cabin Medium"/>
              <a:cs typeface="Cabin Medium"/>
              <a:sym typeface="Cabin Medium"/>
            </a:endParaRPr>
          </a:p>
          <a:p>
            <a:pPr indent="0" lvl="0" marL="0" rtl="0" algn="just">
              <a:spcBef>
                <a:spcPts val="1600"/>
              </a:spcBef>
              <a:spcAft>
                <a:spcPts val="0"/>
              </a:spcAft>
              <a:buNone/>
            </a:pPr>
            <a:r>
              <a:rPr lang="en" sz="1400">
                <a:solidFill>
                  <a:srgbClr val="435D74"/>
                </a:solidFill>
                <a:latin typeface="Cabin Medium"/>
                <a:ea typeface="Cabin Medium"/>
                <a:cs typeface="Cabin Medium"/>
                <a:sym typeface="Cabin Medium"/>
              </a:rPr>
              <a:t>Evaluate models on question-answering task</a:t>
            </a:r>
            <a:endParaRPr sz="1400">
              <a:solidFill>
                <a:srgbClr val="435D74"/>
              </a:solidFill>
              <a:latin typeface="Cabin Medium"/>
              <a:ea typeface="Cabin Medium"/>
              <a:cs typeface="Cabin Medium"/>
              <a:sym typeface="Cabin Medium"/>
            </a:endParaRPr>
          </a:p>
          <a:p>
            <a:pPr indent="0" lvl="0" marL="0" rtl="0" algn="just">
              <a:spcBef>
                <a:spcPts val="1600"/>
              </a:spcBef>
              <a:spcAft>
                <a:spcPts val="0"/>
              </a:spcAft>
              <a:buNone/>
            </a:pPr>
            <a:r>
              <a:t/>
            </a:r>
            <a:endParaRPr sz="1400">
              <a:solidFill>
                <a:srgbClr val="435D74"/>
              </a:solidFill>
              <a:latin typeface="Cabin Medium"/>
              <a:ea typeface="Cabin Medium"/>
              <a:cs typeface="Cabin Medium"/>
              <a:sym typeface="Cabin Medium"/>
            </a:endParaRPr>
          </a:p>
          <a:p>
            <a:pPr indent="0" lvl="0" marL="0" rtl="0" algn="just">
              <a:spcBef>
                <a:spcPts val="1600"/>
              </a:spcBef>
              <a:spcAft>
                <a:spcPts val="0"/>
              </a:spcAft>
              <a:buNone/>
            </a:pPr>
            <a:r>
              <a:t/>
            </a:r>
            <a:endParaRPr sz="1400">
              <a:solidFill>
                <a:srgbClr val="435D74"/>
              </a:solidFill>
              <a:latin typeface="Cabin Medium"/>
              <a:ea typeface="Cabin Medium"/>
              <a:cs typeface="Cabin Medium"/>
              <a:sym typeface="Cabin Medium"/>
            </a:endParaRPr>
          </a:p>
          <a:p>
            <a:pPr indent="0" lvl="0" marL="0" rtl="0" algn="just">
              <a:spcBef>
                <a:spcPts val="1600"/>
              </a:spcBef>
              <a:spcAft>
                <a:spcPts val="0"/>
              </a:spcAft>
              <a:buNone/>
            </a:pPr>
            <a:r>
              <a:rPr lang="en" sz="1400">
                <a:solidFill>
                  <a:srgbClr val="435D74"/>
                </a:solidFill>
                <a:latin typeface="Cabin Medium"/>
                <a:ea typeface="Cabin Medium"/>
                <a:cs typeface="Cabin Medium"/>
                <a:sym typeface="Cabin Medium"/>
              </a:rPr>
              <a:t>Analyze model logits</a:t>
            </a:r>
            <a:endParaRPr sz="1400">
              <a:solidFill>
                <a:srgbClr val="435D74"/>
              </a:solidFill>
              <a:latin typeface="Cabin Medium"/>
              <a:ea typeface="Cabin Medium"/>
              <a:cs typeface="Cabin Medium"/>
              <a:sym typeface="Cabin Medium"/>
            </a:endParaRPr>
          </a:p>
          <a:p>
            <a:pPr indent="0" lvl="0" marL="0" rtl="0" algn="just">
              <a:spcBef>
                <a:spcPts val="1600"/>
              </a:spcBef>
              <a:spcAft>
                <a:spcPts val="0"/>
              </a:spcAft>
              <a:buNone/>
            </a:pPr>
            <a:r>
              <a:t/>
            </a:r>
            <a:endParaRPr sz="1400">
              <a:solidFill>
                <a:srgbClr val="435D74"/>
              </a:solidFill>
              <a:latin typeface="Cabin Medium"/>
              <a:ea typeface="Cabin Medium"/>
              <a:cs typeface="Cabin Medium"/>
              <a:sym typeface="Cabin Medium"/>
            </a:endParaRPr>
          </a:p>
          <a:p>
            <a:pPr indent="0" lvl="0" marL="0" rtl="0" algn="just">
              <a:spcBef>
                <a:spcPts val="1600"/>
              </a:spcBef>
              <a:spcAft>
                <a:spcPts val="1600"/>
              </a:spcAft>
              <a:buNone/>
            </a:pPr>
            <a:r>
              <a:t/>
            </a:r>
            <a:endParaRPr sz="1400">
              <a:solidFill>
                <a:srgbClr val="435D74"/>
              </a:solidFill>
              <a:latin typeface="Cabin Medium"/>
              <a:ea typeface="Cabin Medium"/>
              <a:cs typeface="Cabin Medium"/>
              <a:sym typeface="Cabin Medium"/>
            </a:endParaRPr>
          </a:p>
        </p:txBody>
      </p:sp>
      <p:sp>
        <p:nvSpPr>
          <p:cNvPr id="1365" name="Google Shape;1365;p86"/>
          <p:cNvSpPr/>
          <p:nvPr/>
        </p:nvSpPr>
        <p:spPr>
          <a:xfrm>
            <a:off x="3024025" y="1477600"/>
            <a:ext cx="598800" cy="2637300"/>
          </a:xfrm>
          <a:prstGeom prst="leftBrace">
            <a:avLst>
              <a:gd fmla="val 50000" name="adj1"/>
              <a:gd fmla="val 50000" name="adj2"/>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pic>
        <p:nvPicPr>
          <p:cNvPr id="1366" name="Google Shape;1366;p86"/>
          <p:cNvPicPr preferRelativeResize="0"/>
          <p:nvPr/>
        </p:nvPicPr>
        <p:blipFill>
          <a:blip r:embed="rId3">
            <a:alphaModFix/>
          </a:blip>
          <a:stretch>
            <a:fillRect/>
          </a:stretch>
        </p:blipFill>
        <p:spPr>
          <a:xfrm>
            <a:off x="1319100" y="2003687"/>
            <a:ext cx="1485850" cy="1585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8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Datasets</a:t>
            </a:r>
            <a:endParaRPr sz="2400"/>
          </a:p>
        </p:txBody>
      </p:sp>
      <p:sp>
        <p:nvSpPr>
          <p:cNvPr id="1372" name="Google Shape;1372;p87"/>
          <p:cNvSpPr txBox="1"/>
          <p:nvPr>
            <p:ph idx="1" type="body"/>
          </p:nvPr>
        </p:nvSpPr>
        <p:spPr>
          <a:xfrm>
            <a:off x="1648000" y="1372300"/>
            <a:ext cx="5800200" cy="2084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435D74"/>
              </a:buClr>
              <a:buSzPts val="1400"/>
              <a:buFont typeface="Cabin"/>
              <a:buAutoNum type="arabicParenR"/>
            </a:pPr>
            <a:r>
              <a:rPr b="1" lang="en" sz="1400">
                <a:solidFill>
                  <a:srgbClr val="435D74"/>
                </a:solidFill>
                <a:latin typeface="Cabin"/>
                <a:ea typeface="Cabin"/>
                <a:cs typeface="Cabin"/>
                <a:sym typeface="Cabin"/>
              </a:rPr>
              <a:t>TRUE - FALSE</a:t>
            </a:r>
            <a:endParaRPr b="1" sz="1400">
              <a:solidFill>
                <a:srgbClr val="435D74"/>
              </a:solidFill>
              <a:latin typeface="Cabin"/>
              <a:ea typeface="Cabin"/>
              <a:cs typeface="Cabin"/>
              <a:sym typeface="Cabin"/>
            </a:endParaRPr>
          </a:p>
          <a:p>
            <a:pPr indent="0" lvl="0" marL="457200" rtl="0" algn="just">
              <a:spcBef>
                <a:spcPts val="1600"/>
              </a:spcBef>
              <a:spcAft>
                <a:spcPts val="0"/>
              </a:spcAft>
              <a:buNone/>
            </a:pPr>
            <a:r>
              <a:rPr lang="en" sz="1400">
                <a:solidFill>
                  <a:srgbClr val="435D74"/>
                </a:solidFill>
                <a:latin typeface="Cabin Medium"/>
                <a:ea typeface="Cabin Medium"/>
                <a:cs typeface="Cabin Medium"/>
                <a:sym typeface="Cabin Medium"/>
              </a:rPr>
              <a:t>Replace mask with candidate answers</a:t>
            </a:r>
            <a:endParaRPr sz="1400">
              <a:solidFill>
                <a:srgbClr val="435D74"/>
              </a:solidFill>
              <a:latin typeface="Cabin Medium"/>
              <a:ea typeface="Cabin Medium"/>
              <a:cs typeface="Cabin Medium"/>
              <a:sym typeface="Cabin Medium"/>
            </a:endParaRPr>
          </a:p>
          <a:p>
            <a:pPr indent="-317500" lvl="0" marL="457200" rtl="0" algn="just">
              <a:spcBef>
                <a:spcPts val="1600"/>
              </a:spcBef>
              <a:spcAft>
                <a:spcPts val="0"/>
              </a:spcAft>
              <a:buClr>
                <a:srgbClr val="435D74"/>
              </a:buClr>
              <a:buSzPts val="1400"/>
              <a:buFont typeface="Cabin"/>
              <a:buAutoNum type="arabicParenR"/>
            </a:pPr>
            <a:r>
              <a:rPr b="1" lang="en" sz="1400">
                <a:solidFill>
                  <a:srgbClr val="435D74"/>
                </a:solidFill>
                <a:latin typeface="Cabin"/>
                <a:ea typeface="Cabin"/>
                <a:cs typeface="Cabin"/>
                <a:sym typeface="Cabin"/>
              </a:rPr>
              <a:t>Multiple</a:t>
            </a:r>
            <a:r>
              <a:rPr b="1" lang="en" sz="1400">
                <a:solidFill>
                  <a:srgbClr val="435D74"/>
                </a:solidFill>
                <a:latin typeface="Cabin"/>
                <a:ea typeface="Cabin"/>
                <a:cs typeface="Cabin"/>
                <a:sym typeface="Cabin"/>
              </a:rPr>
              <a:t> choice question answer</a:t>
            </a:r>
            <a:endParaRPr b="1" sz="1400">
              <a:solidFill>
                <a:srgbClr val="435D74"/>
              </a:solidFill>
              <a:latin typeface="Cabin"/>
              <a:ea typeface="Cabin"/>
              <a:cs typeface="Cabin"/>
              <a:sym typeface="Cabin"/>
            </a:endParaRPr>
          </a:p>
          <a:p>
            <a:pPr indent="0" lvl="0" marL="457200" rtl="0" algn="just">
              <a:spcBef>
                <a:spcPts val="1600"/>
              </a:spcBef>
              <a:spcAft>
                <a:spcPts val="0"/>
              </a:spcAft>
              <a:buNone/>
            </a:pPr>
            <a:r>
              <a:rPr lang="en" sz="1400">
                <a:solidFill>
                  <a:srgbClr val="435D74"/>
                </a:solidFill>
                <a:latin typeface="Cabin Medium"/>
                <a:ea typeface="Cabin Medium"/>
                <a:cs typeface="Cabin Medium"/>
                <a:sym typeface="Cabin Medium"/>
              </a:rPr>
              <a:t>Generate questions with the help of question-generation model</a:t>
            </a:r>
            <a:endParaRPr sz="1400">
              <a:solidFill>
                <a:srgbClr val="435D74"/>
              </a:solidFill>
              <a:latin typeface="Cabin Medium"/>
              <a:ea typeface="Cabin Medium"/>
              <a:cs typeface="Cabin Medium"/>
              <a:sym typeface="Cabin Medium"/>
            </a:endParaRPr>
          </a:p>
          <a:p>
            <a:pPr indent="0" lvl="0" marL="457200" rtl="0" algn="just">
              <a:spcBef>
                <a:spcPts val="1600"/>
              </a:spcBef>
              <a:spcAft>
                <a:spcPts val="0"/>
              </a:spcAft>
              <a:buNone/>
            </a:pPr>
            <a:r>
              <a:rPr lang="en" sz="1400">
                <a:solidFill>
                  <a:srgbClr val="435D74"/>
                </a:solidFill>
                <a:latin typeface="Cabin Medium"/>
                <a:ea typeface="Cabin Medium"/>
                <a:cs typeface="Cabin Medium"/>
                <a:sym typeface="Cabin Medium"/>
              </a:rPr>
              <a:t>Use candidate answers as choices</a:t>
            </a:r>
            <a:endParaRPr sz="1400">
              <a:solidFill>
                <a:srgbClr val="435D74"/>
              </a:solidFill>
              <a:latin typeface="Cabin Medium"/>
              <a:ea typeface="Cabin Medium"/>
              <a:cs typeface="Cabin Medium"/>
              <a:sym typeface="Cabin Medium"/>
            </a:endParaRPr>
          </a:p>
          <a:p>
            <a:pPr indent="0" lvl="0" marL="457200" rtl="0" algn="just">
              <a:spcBef>
                <a:spcPts val="1600"/>
              </a:spcBef>
              <a:spcAft>
                <a:spcPts val="0"/>
              </a:spcAft>
              <a:buNone/>
            </a:pPr>
            <a:r>
              <a:t/>
            </a:r>
            <a:endParaRPr sz="1400">
              <a:solidFill>
                <a:srgbClr val="435D74"/>
              </a:solidFill>
              <a:latin typeface="Cabin Medium"/>
              <a:ea typeface="Cabin Medium"/>
              <a:cs typeface="Cabin Medium"/>
              <a:sym typeface="Cabin Medium"/>
            </a:endParaRPr>
          </a:p>
          <a:p>
            <a:pPr indent="0" lvl="0" marL="0" rtl="0" algn="just">
              <a:spcBef>
                <a:spcPts val="1600"/>
              </a:spcBef>
              <a:spcAft>
                <a:spcPts val="1600"/>
              </a:spcAft>
              <a:buNone/>
            </a:pPr>
            <a:r>
              <a:rPr lang="en" sz="1400">
                <a:solidFill>
                  <a:srgbClr val="435D74"/>
                </a:solidFill>
                <a:latin typeface="Cabin Medium"/>
                <a:ea typeface="Cabin Medium"/>
                <a:cs typeface="Cabin Medium"/>
                <a:sym typeface="Cabin Medium"/>
              </a:rPr>
              <a:t>Source : Geom-LAMA dataset</a:t>
            </a:r>
            <a:endParaRPr sz="1400">
              <a:solidFill>
                <a:srgbClr val="435D74"/>
              </a:solidFill>
              <a:latin typeface="Cabin Medium"/>
              <a:ea typeface="Cabin Medium"/>
              <a:cs typeface="Cabin Medium"/>
              <a:sym typeface="Cabin Medium"/>
            </a:endParaRPr>
          </a:p>
        </p:txBody>
      </p:sp>
      <p:grpSp>
        <p:nvGrpSpPr>
          <p:cNvPr id="1373" name="Google Shape;1373;p87"/>
          <p:cNvGrpSpPr/>
          <p:nvPr/>
        </p:nvGrpSpPr>
        <p:grpSpPr>
          <a:xfrm>
            <a:off x="1112702" y="1446925"/>
            <a:ext cx="484957" cy="484957"/>
            <a:chOff x="3271200" y="4992125"/>
            <a:chExt cx="481825" cy="481825"/>
          </a:xfrm>
        </p:grpSpPr>
        <p:sp>
          <p:nvSpPr>
            <p:cNvPr id="1374" name="Google Shape;1374;p87"/>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5" name="Google Shape;1375;p87"/>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6" name="Google Shape;1376;p87"/>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377" name="Google Shape;1377;p87"/>
          <p:cNvGrpSpPr/>
          <p:nvPr/>
        </p:nvGrpSpPr>
        <p:grpSpPr>
          <a:xfrm>
            <a:off x="1112702" y="2218650"/>
            <a:ext cx="484957" cy="484957"/>
            <a:chOff x="3271200" y="4992125"/>
            <a:chExt cx="481825" cy="481825"/>
          </a:xfrm>
        </p:grpSpPr>
        <p:sp>
          <p:nvSpPr>
            <p:cNvPr id="1378" name="Google Shape;1378;p87"/>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9" name="Google Shape;1379;p87"/>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80" name="Google Shape;1380;p87"/>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88"/>
          <p:cNvSpPr txBox="1"/>
          <p:nvPr>
            <p:ph type="title"/>
          </p:nvPr>
        </p:nvSpPr>
        <p:spPr>
          <a:xfrm>
            <a:off x="720000" y="4191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Datasets</a:t>
            </a:r>
            <a:endParaRPr sz="2400"/>
          </a:p>
        </p:txBody>
      </p:sp>
      <p:pic>
        <p:nvPicPr>
          <p:cNvPr id="1386" name="Google Shape;1386;p88"/>
          <p:cNvPicPr preferRelativeResize="0"/>
          <p:nvPr/>
        </p:nvPicPr>
        <p:blipFill>
          <a:blip r:embed="rId3">
            <a:alphaModFix/>
          </a:blip>
          <a:stretch>
            <a:fillRect/>
          </a:stretch>
        </p:blipFill>
        <p:spPr>
          <a:xfrm>
            <a:off x="2535200" y="2823575"/>
            <a:ext cx="3570637" cy="2099075"/>
          </a:xfrm>
          <a:prstGeom prst="rect">
            <a:avLst/>
          </a:prstGeom>
          <a:noFill/>
          <a:ln>
            <a:noFill/>
          </a:ln>
        </p:spPr>
      </p:pic>
      <p:pic>
        <p:nvPicPr>
          <p:cNvPr id="1387" name="Google Shape;1387;p88"/>
          <p:cNvPicPr preferRelativeResize="0"/>
          <p:nvPr/>
        </p:nvPicPr>
        <p:blipFill>
          <a:blip r:embed="rId4">
            <a:alphaModFix/>
          </a:blip>
          <a:stretch>
            <a:fillRect/>
          </a:stretch>
        </p:blipFill>
        <p:spPr>
          <a:xfrm>
            <a:off x="1836950" y="1083550"/>
            <a:ext cx="5117636" cy="1688175"/>
          </a:xfrm>
          <a:prstGeom prst="rect">
            <a:avLst/>
          </a:prstGeom>
          <a:noFill/>
          <a:ln>
            <a:noFill/>
          </a:ln>
        </p:spPr>
      </p:pic>
      <p:sp>
        <p:nvSpPr>
          <p:cNvPr id="1388" name="Google Shape;1388;p88"/>
          <p:cNvSpPr/>
          <p:nvPr/>
        </p:nvSpPr>
        <p:spPr>
          <a:xfrm>
            <a:off x="3684225" y="2571750"/>
            <a:ext cx="441000" cy="14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8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a:solidFill>
                  <a:srgbClr val="435D74"/>
                </a:solidFill>
                <a:latin typeface="Oswald Medium"/>
                <a:ea typeface="Oswald Medium"/>
                <a:cs typeface="Oswald Medium"/>
                <a:sym typeface="Oswald Medium"/>
              </a:rPr>
              <a:t>Use models representation</a:t>
            </a:r>
            <a:endParaRPr b="0">
              <a:solidFill>
                <a:srgbClr val="435D74"/>
              </a:solidFill>
              <a:latin typeface="Oswald Medium"/>
              <a:ea typeface="Oswald Medium"/>
              <a:cs typeface="Oswald Medium"/>
              <a:sym typeface="Oswald Medium"/>
            </a:endParaRPr>
          </a:p>
          <a:p>
            <a:pPr indent="0" lvl="0" marL="0" rtl="0" algn="l">
              <a:spcBef>
                <a:spcPts val="1600"/>
              </a:spcBef>
              <a:spcAft>
                <a:spcPts val="0"/>
              </a:spcAft>
              <a:buNone/>
            </a:pPr>
            <a:r>
              <a:t/>
            </a:r>
            <a:endParaRPr/>
          </a:p>
        </p:txBody>
      </p:sp>
      <p:pic>
        <p:nvPicPr>
          <p:cNvPr id="1394" name="Google Shape;1394;p89"/>
          <p:cNvPicPr preferRelativeResize="0"/>
          <p:nvPr/>
        </p:nvPicPr>
        <p:blipFill>
          <a:blip r:embed="rId3">
            <a:alphaModFix/>
          </a:blip>
          <a:stretch>
            <a:fillRect/>
          </a:stretch>
        </p:blipFill>
        <p:spPr>
          <a:xfrm>
            <a:off x="733425" y="1226000"/>
            <a:ext cx="7677150" cy="1809750"/>
          </a:xfrm>
          <a:prstGeom prst="rect">
            <a:avLst/>
          </a:prstGeom>
          <a:noFill/>
          <a:ln>
            <a:noFill/>
          </a:ln>
        </p:spPr>
      </p:pic>
      <p:pic>
        <p:nvPicPr>
          <p:cNvPr id="1395" name="Google Shape;1395;p89"/>
          <p:cNvPicPr preferRelativeResize="0"/>
          <p:nvPr/>
        </p:nvPicPr>
        <p:blipFill>
          <a:blip r:embed="rId4">
            <a:alphaModFix/>
          </a:blip>
          <a:stretch>
            <a:fillRect/>
          </a:stretch>
        </p:blipFill>
        <p:spPr>
          <a:xfrm>
            <a:off x="2902600" y="3135650"/>
            <a:ext cx="2609850" cy="1714500"/>
          </a:xfrm>
          <a:prstGeom prst="rect">
            <a:avLst/>
          </a:prstGeom>
          <a:noFill/>
          <a:ln>
            <a:noFill/>
          </a:ln>
        </p:spPr>
      </p:pic>
      <p:sp>
        <p:nvSpPr>
          <p:cNvPr id="1396" name="Google Shape;1396;p89"/>
          <p:cNvSpPr/>
          <p:nvPr/>
        </p:nvSpPr>
        <p:spPr>
          <a:xfrm>
            <a:off x="2823675" y="2729200"/>
            <a:ext cx="640200" cy="231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90"/>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choice(zero and few-shots)</a:t>
            </a:r>
            <a:endParaRPr/>
          </a:p>
        </p:txBody>
      </p:sp>
      <p:pic>
        <p:nvPicPr>
          <p:cNvPr id="1402" name="Google Shape;1402;p90"/>
          <p:cNvPicPr preferRelativeResize="0"/>
          <p:nvPr/>
        </p:nvPicPr>
        <p:blipFill>
          <a:blip r:embed="rId3">
            <a:alphaModFix/>
          </a:blip>
          <a:stretch>
            <a:fillRect/>
          </a:stretch>
        </p:blipFill>
        <p:spPr>
          <a:xfrm>
            <a:off x="3133525" y="1163075"/>
            <a:ext cx="5156385" cy="3838500"/>
          </a:xfrm>
          <a:prstGeom prst="rect">
            <a:avLst/>
          </a:prstGeom>
          <a:noFill/>
          <a:ln>
            <a:noFill/>
          </a:ln>
        </p:spPr>
      </p:pic>
      <p:pic>
        <p:nvPicPr>
          <p:cNvPr id="1403" name="Google Shape;1403;p90"/>
          <p:cNvPicPr preferRelativeResize="0"/>
          <p:nvPr/>
        </p:nvPicPr>
        <p:blipFill>
          <a:blip r:embed="rId4">
            <a:alphaModFix/>
          </a:blip>
          <a:stretch>
            <a:fillRect/>
          </a:stretch>
        </p:blipFill>
        <p:spPr>
          <a:xfrm>
            <a:off x="910250" y="1899950"/>
            <a:ext cx="1913825" cy="1913825"/>
          </a:xfrm>
          <a:prstGeom prst="rect">
            <a:avLst/>
          </a:prstGeom>
          <a:noFill/>
          <a:ln>
            <a:noFill/>
          </a:ln>
        </p:spPr>
      </p:pic>
      <p:sp>
        <p:nvSpPr>
          <p:cNvPr id="1404" name="Google Shape;1404;p90"/>
          <p:cNvSpPr/>
          <p:nvPr/>
        </p:nvSpPr>
        <p:spPr>
          <a:xfrm>
            <a:off x="4797100" y="4776100"/>
            <a:ext cx="420000" cy="157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91"/>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with fine-tuned model</a:t>
            </a:r>
            <a:endParaRPr/>
          </a:p>
        </p:txBody>
      </p:sp>
      <p:pic>
        <p:nvPicPr>
          <p:cNvPr id="1410" name="Google Shape;1410;p91"/>
          <p:cNvPicPr preferRelativeResize="0"/>
          <p:nvPr/>
        </p:nvPicPr>
        <p:blipFill>
          <a:blip r:embed="rId3">
            <a:alphaModFix/>
          </a:blip>
          <a:stretch>
            <a:fillRect/>
          </a:stretch>
        </p:blipFill>
        <p:spPr>
          <a:xfrm>
            <a:off x="930575" y="1564052"/>
            <a:ext cx="7282849" cy="1889450"/>
          </a:xfrm>
          <a:prstGeom prst="rect">
            <a:avLst/>
          </a:prstGeom>
          <a:noFill/>
          <a:ln>
            <a:noFill/>
          </a:ln>
        </p:spPr>
      </p:pic>
      <p:sp>
        <p:nvSpPr>
          <p:cNvPr id="1411" name="Google Shape;1411;p91"/>
          <p:cNvSpPr/>
          <p:nvPr/>
        </p:nvSpPr>
        <p:spPr>
          <a:xfrm>
            <a:off x="2508775" y="3128100"/>
            <a:ext cx="545700" cy="220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92"/>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Logits</a:t>
            </a:r>
            <a:endParaRPr sz="2400"/>
          </a:p>
        </p:txBody>
      </p:sp>
      <p:sp>
        <p:nvSpPr>
          <p:cNvPr id="1417" name="Google Shape;1417;p92"/>
          <p:cNvSpPr txBox="1"/>
          <p:nvPr>
            <p:ph idx="1" type="body"/>
          </p:nvPr>
        </p:nvSpPr>
        <p:spPr>
          <a:xfrm>
            <a:off x="1648000" y="1372300"/>
            <a:ext cx="1918500" cy="2084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solidFill>
                  <a:srgbClr val="435D74"/>
                </a:solidFill>
                <a:latin typeface="Cabin Medium"/>
                <a:ea typeface="Cabin Medium"/>
                <a:cs typeface="Cabin Medium"/>
                <a:sym typeface="Cabin Medium"/>
              </a:rPr>
              <a:t>Different contexts have different </a:t>
            </a:r>
            <a:br>
              <a:rPr lang="en" sz="1700">
                <a:solidFill>
                  <a:srgbClr val="435D74"/>
                </a:solidFill>
                <a:latin typeface="Cabin Medium"/>
                <a:ea typeface="Cabin Medium"/>
                <a:cs typeface="Cabin Medium"/>
                <a:sym typeface="Cabin Medium"/>
              </a:rPr>
            </a:br>
            <a:r>
              <a:rPr lang="en" sz="1700">
                <a:solidFill>
                  <a:srgbClr val="435D74"/>
                </a:solidFill>
                <a:latin typeface="Cabin Medium"/>
                <a:ea typeface="Cabin Medium"/>
                <a:cs typeface="Cabin Medium"/>
                <a:sym typeface="Cabin Medium"/>
              </a:rPr>
              <a:t>max logit </a:t>
            </a:r>
            <a:br>
              <a:rPr lang="en" sz="1700">
                <a:solidFill>
                  <a:srgbClr val="435D74"/>
                </a:solidFill>
                <a:latin typeface="Cabin Medium"/>
                <a:ea typeface="Cabin Medium"/>
                <a:cs typeface="Cabin Medium"/>
                <a:sym typeface="Cabin Medium"/>
              </a:rPr>
            </a:br>
            <a:r>
              <a:rPr lang="en" sz="1700">
                <a:solidFill>
                  <a:srgbClr val="435D74"/>
                </a:solidFill>
                <a:latin typeface="Cabin Medium"/>
                <a:ea typeface="Cabin Medium"/>
                <a:cs typeface="Cabin Medium"/>
                <a:sym typeface="Cabin Medium"/>
              </a:rPr>
              <a:t>in ELECTRA.</a:t>
            </a:r>
            <a:endParaRPr sz="1700">
              <a:solidFill>
                <a:srgbClr val="435D74"/>
              </a:solidFill>
              <a:latin typeface="Cabin Medium"/>
              <a:ea typeface="Cabin Medium"/>
              <a:cs typeface="Cabin Medium"/>
              <a:sym typeface="Cabin Medium"/>
            </a:endParaRPr>
          </a:p>
        </p:txBody>
      </p:sp>
      <p:grpSp>
        <p:nvGrpSpPr>
          <p:cNvPr id="1418" name="Google Shape;1418;p92"/>
          <p:cNvGrpSpPr/>
          <p:nvPr/>
        </p:nvGrpSpPr>
        <p:grpSpPr>
          <a:xfrm>
            <a:off x="1112702" y="1459725"/>
            <a:ext cx="484957" cy="484957"/>
            <a:chOff x="3271200" y="4992125"/>
            <a:chExt cx="481825" cy="481825"/>
          </a:xfrm>
        </p:grpSpPr>
        <p:sp>
          <p:nvSpPr>
            <p:cNvPr id="1419" name="Google Shape;1419;p92"/>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20" name="Google Shape;1420;p92"/>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21" name="Google Shape;1421;p92"/>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1422" name="Google Shape;1422;p92"/>
          <p:cNvPicPr preferRelativeResize="0"/>
          <p:nvPr/>
        </p:nvPicPr>
        <p:blipFill>
          <a:blip r:embed="rId3">
            <a:alphaModFix/>
          </a:blip>
          <a:stretch>
            <a:fillRect/>
          </a:stretch>
        </p:blipFill>
        <p:spPr>
          <a:xfrm>
            <a:off x="3630171" y="0"/>
            <a:ext cx="5224157" cy="5143499"/>
          </a:xfrm>
          <a:prstGeom prst="rect">
            <a:avLst/>
          </a:prstGeom>
          <a:noFill/>
          <a:ln>
            <a:noFill/>
          </a:ln>
        </p:spPr>
      </p:pic>
      <p:pic>
        <p:nvPicPr>
          <p:cNvPr id="1423" name="Google Shape;1423;p92"/>
          <p:cNvPicPr preferRelativeResize="0"/>
          <p:nvPr/>
        </p:nvPicPr>
        <p:blipFill>
          <a:blip r:embed="rId4">
            <a:alphaModFix/>
          </a:blip>
          <a:stretch>
            <a:fillRect/>
          </a:stretch>
        </p:blipFill>
        <p:spPr>
          <a:xfrm>
            <a:off x="0" y="4098075"/>
            <a:ext cx="3662675" cy="104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rnational Mother Language Day by Slidesgo">
  <a:themeElements>
    <a:clrScheme name="Simple Light">
      <a:dk1>
        <a:srgbClr val="2A284C"/>
      </a:dk1>
      <a:lt1>
        <a:srgbClr val="E4E6F4"/>
      </a:lt1>
      <a:dk2>
        <a:srgbClr val="C6C8EE"/>
      </a:dk2>
      <a:lt2>
        <a:srgbClr val="9092EC"/>
      </a:lt2>
      <a:accent1>
        <a:srgbClr val="FFFFFF"/>
      </a:accent1>
      <a:accent2>
        <a:srgbClr val="FA6449"/>
      </a:accent2>
      <a:accent3>
        <a:srgbClr val="DD4226"/>
      </a:accent3>
      <a:accent4>
        <a:srgbClr val="FEA42E"/>
      </a:accent4>
      <a:accent5>
        <a:srgbClr val="EA881C"/>
      </a:accent5>
      <a:accent6>
        <a:srgbClr val="FF6308"/>
      </a:accent6>
      <a:hlink>
        <a:srgbClr val="2A28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national Mother Language Day by Slidesgo">
  <a:themeElements>
    <a:clrScheme name="Simple Light">
      <a:dk1>
        <a:srgbClr val="2A284C"/>
      </a:dk1>
      <a:lt1>
        <a:srgbClr val="E4E6F4"/>
      </a:lt1>
      <a:dk2>
        <a:srgbClr val="C6C8EE"/>
      </a:dk2>
      <a:lt2>
        <a:srgbClr val="9092EC"/>
      </a:lt2>
      <a:accent1>
        <a:srgbClr val="FFFFFF"/>
      </a:accent1>
      <a:accent2>
        <a:srgbClr val="FA6449"/>
      </a:accent2>
      <a:accent3>
        <a:srgbClr val="DD4226"/>
      </a:accent3>
      <a:accent4>
        <a:srgbClr val="FEA42E"/>
      </a:accent4>
      <a:accent5>
        <a:srgbClr val="EA881C"/>
      </a:accent5>
      <a:accent6>
        <a:srgbClr val="FF6308"/>
      </a:accent6>
      <a:hlink>
        <a:srgbClr val="2A28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