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027E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797B0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27E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97B0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27E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27E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3477" y="79375"/>
            <a:ext cx="2257044" cy="776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027E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756" y="2344039"/>
            <a:ext cx="7606487" cy="1951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797B0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553" y="1785061"/>
            <a:ext cx="4177029" cy="1550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786765">
              <a:lnSpc>
                <a:spcPct val="100000"/>
              </a:lnSpc>
              <a:spcBef>
                <a:spcPts val="105"/>
              </a:spcBef>
            </a:pPr>
            <a:r>
              <a:rPr dirty="0" sz="5000" spc="-500">
                <a:solidFill>
                  <a:srgbClr val="A9C7F7"/>
                </a:solidFill>
              </a:rPr>
              <a:t>Heart</a:t>
            </a:r>
            <a:r>
              <a:rPr dirty="0" sz="5000" spc="-535">
                <a:solidFill>
                  <a:srgbClr val="A9C7F7"/>
                </a:solidFill>
              </a:rPr>
              <a:t> </a:t>
            </a:r>
            <a:r>
              <a:rPr dirty="0" sz="5000" spc="-390">
                <a:solidFill>
                  <a:srgbClr val="A9C7F7"/>
                </a:solidFill>
              </a:rPr>
              <a:t>Disease </a:t>
            </a:r>
            <a:r>
              <a:rPr dirty="0" sz="5000" spc="-434">
                <a:solidFill>
                  <a:srgbClr val="A9C7F7"/>
                </a:solidFill>
              </a:rPr>
              <a:t>Prediction</a:t>
            </a:r>
            <a:r>
              <a:rPr dirty="0" sz="5000" spc="-550">
                <a:solidFill>
                  <a:srgbClr val="A9C7F7"/>
                </a:solidFill>
              </a:rPr>
              <a:t> </a:t>
            </a:r>
            <a:r>
              <a:rPr dirty="0" sz="5000" spc="-400">
                <a:solidFill>
                  <a:srgbClr val="A9C7F7"/>
                </a:solidFill>
              </a:rPr>
              <a:t>Model</a:t>
            </a:r>
            <a:endParaRPr sz="5000"/>
          </a:p>
        </p:txBody>
      </p:sp>
      <p:grpSp>
        <p:nvGrpSpPr>
          <p:cNvPr id="3" name="object 3" descr=""/>
          <p:cNvGrpSpPr/>
          <p:nvPr/>
        </p:nvGrpSpPr>
        <p:grpSpPr>
          <a:xfrm>
            <a:off x="185928" y="409955"/>
            <a:ext cx="4386580" cy="4733925"/>
            <a:chOff x="185928" y="409955"/>
            <a:chExt cx="4386580" cy="4733925"/>
          </a:xfrm>
        </p:grpSpPr>
        <p:sp>
          <p:nvSpPr>
            <p:cNvPr id="4" name="object 4" descr=""/>
            <p:cNvSpPr/>
            <p:nvPr/>
          </p:nvSpPr>
          <p:spPr>
            <a:xfrm>
              <a:off x="219456" y="409955"/>
              <a:ext cx="4320540" cy="4320540"/>
            </a:xfrm>
            <a:custGeom>
              <a:avLst/>
              <a:gdLst/>
              <a:ahLst/>
              <a:cxnLst/>
              <a:rect l="l" t="t" r="r" b="b"/>
              <a:pathLst>
                <a:path w="4320540" h="4320540">
                  <a:moveTo>
                    <a:pt x="2160270" y="0"/>
                  </a:moveTo>
                  <a:lnTo>
                    <a:pt x="2112027" y="528"/>
                  </a:lnTo>
                  <a:lnTo>
                    <a:pt x="2064042" y="2104"/>
                  </a:lnTo>
                  <a:lnTo>
                    <a:pt x="2016327" y="4719"/>
                  </a:lnTo>
                  <a:lnTo>
                    <a:pt x="1968893" y="8361"/>
                  </a:lnTo>
                  <a:lnTo>
                    <a:pt x="1921750" y="13018"/>
                  </a:lnTo>
                  <a:lnTo>
                    <a:pt x="1874909" y="18680"/>
                  </a:lnTo>
                  <a:lnTo>
                    <a:pt x="1828382" y="25337"/>
                  </a:lnTo>
                  <a:lnTo>
                    <a:pt x="1782179" y="32976"/>
                  </a:lnTo>
                  <a:lnTo>
                    <a:pt x="1736312" y="41587"/>
                  </a:lnTo>
                  <a:lnTo>
                    <a:pt x="1690790" y="51159"/>
                  </a:lnTo>
                  <a:lnTo>
                    <a:pt x="1645626" y="61681"/>
                  </a:lnTo>
                  <a:lnTo>
                    <a:pt x="1600831" y="73142"/>
                  </a:lnTo>
                  <a:lnTo>
                    <a:pt x="1556414" y="85532"/>
                  </a:lnTo>
                  <a:lnTo>
                    <a:pt x="1512388" y="98838"/>
                  </a:lnTo>
                  <a:lnTo>
                    <a:pt x="1468763" y="113050"/>
                  </a:lnTo>
                  <a:lnTo>
                    <a:pt x="1425550" y="128158"/>
                  </a:lnTo>
                  <a:lnTo>
                    <a:pt x="1382760" y="144150"/>
                  </a:lnTo>
                  <a:lnTo>
                    <a:pt x="1340405" y="161014"/>
                  </a:lnTo>
                  <a:lnTo>
                    <a:pt x="1298494" y="178741"/>
                  </a:lnTo>
                  <a:lnTo>
                    <a:pt x="1257040" y="197319"/>
                  </a:lnTo>
                  <a:lnTo>
                    <a:pt x="1216052" y="216738"/>
                  </a:lnTo>
                  <a:lnTo>
                    <a:pt x="1175543" y="236986"/>
                  </a:lnTo>
                  <a:lnTo>
                    <a:pt x="1135522" y="258051"/>
                  </a:lnTo>
                  <a:lnTo>
                    <a:pt x="1096002" y="279925"/>
                  </a:lnTo>
                  <a:lnTo>
                    <a:pt x="1056992" y="302594"/>
                  </a:lnTo>
                  <a:lnTo>
                    <a:pt x="1018504" y="326049"/>
                  </a:lnTo>
                  <a:lnTo>
                    <a:pt x="980550" y="350278"/>
                  </a:lnTo>
                  <a:lnTo>
                    <a:pt x="943139" y="375271"/>
                  </a:lnTo>
                  <a:lnTo>
                    <a:pt x="906283" y="401016"/>
                  </a:lnTo>
                  <a:lnTo>
                    <a:pt x="869993" y="427502"/>
                  </a:lnTo>
                  <a:lnTo>
                    <a:pt x="834279" y="454719"/>
                  </a:lnTo>
                  <a:lnTo>
                    <a:pt x="799154" y="482656"/>
                  </a:lnTo>
                  <a:lnTo>
                    <a:pt x="764627" y="511301"/>
                  </a:lnTo>
                  <a:lnTo>
                    <a:pt x="730710" y="540643"/>
                  </a:lnTo>
                  <a:lnTo>
                    <a:pt x="697413" y="570672"/>
                  </a:lnTo>
                  <a:lnTo>
                    <a:pt x="664748" y="601376"/>
                  </a:lnTo>
                  <a:lnTo>
                    <a:pt x="632726" y="632745"/>
                  </a:lnTo>
                  <a:lnTo>
                    <a:pt x="601358" y="664768"/>
                  </a:lnTo>
                  <a:lnTo>
                    <a:pt x="570654" y="697433"/>
                  </a:lnTo>
                  <a:lnTo>
                    <a:pt x="540625" y="730730"/>
                  </a:lnTo>
                  <a:lnTo>
                    <a:pt x="511284" y="764648"/>
                  </a:lnTo>
                  <a:lnTo>
                    <a:pt x="482640" y="799175"/>
                  </a:lnTo>
                  <a:lnTo>
                    <a:pt x="454704" y="834301"/>
                  </a:lnTo>
                  <a:lnTo>
                    <a:pt x="427488" y="870014"/>
                  </a:lnTo>
                  <a:lnTo>
                    <a:pt x="401002" y="906305"/>
                  </a:lnTo>
                  <a:lnTo>
                    <a:pt x="375257" y="943161"/>
                  </a:lnTo>
                  <a:lnTo>
                    <a:pt x="350265" y="980572"/>
                  </a:lnTo>
                  <a:lnTo>
                    <a:pt x="326037" y="1018527"/>
                  </a:lnTo>
                  <a:lnTo>
                    <a:pt x="302583" y="1057015"/>
                  </a:lnTo>
                  <a:lnTo>
                    <a:pt x="279914" y="1096024"/>
                  </a:lnTo>
                  <a:lnTo>
                    <a:pt x="258041" y="1135545"/>
                  </a:lnTo>
                  <a:lnTo>
                    <a:pt x="236976" y="1175565"/>
                  </a:lnTo>
                  <a:lnTo>
                    <a:pt x="216729" y="1216074"/>
                  </a:lnTo>
                  <a:lnTo>
                    <a:pt x="197311" y="1257061"/>
                  </a:lnTo>
                  <a:lnTo>
                    <a:pt x="178734" y="1298516"/>
                  </a:lnTo>
                  <a:lnTo>
                    <a:pt x="161007" y="1340426"/>
                  </a:lnTo>
                  <a:lnTo>
                    <a:pt x="144143" y="1382781"/>
                  </a:lnTo>
                  <a:lnTo>
                    <a:pt x="128152" y="1425570"/>
                  </a:lnTo>
                  <a:lnTo>
                    <a:pt x="113045" y="1468783"/>
                  </a:lnTo>
                  <a:lnTo>
                    <a:pt x="98834" y="1512407"/>
                  </a:lnTo>
                  <a:lnTo>
                    <a:pt x="85528" y="1556432"/>
                  </a:lnTo>
                  <a:lnTo>
                    <a:pt x="73139" y="1600848"/>
                  </a:lnTo>
                  <a:lnTo>
                    <a:pt x="61678" y="1645643"/>
                  </a:lnTo>
                  <a:lnTo>
                    <a:pt x="51157" y="1690806"/>
                  </a:lnTo>
                  <a:lnTo>
                    <a:pt x="41585" y="1736326"/>
                  </a:lnTo>
                  <a:lnTo>
                    <a:pt x="32974" y="1782192"/>
                  </a:lnTo>
                  <a:lnTo>
                    <a:pt x="25335" y="1828394"/>
                  </a:lnTo>
                  <a:lnTo>
                    <a:pt x="18680" y="1874920"/>
                  </a:lnTo>
                  <a:lnTo>
                    <a:pt x="13017" y="1921759"/>
                  </a:lnTo>
                  <a:lnTo>
                    <a:pt x="8360" y="1968900"/>
                  </a:lnTo>
                  <a:lnTo>
                    <a:pt x="4719" y="2016333"/>
                  </a:lnTo>
                  <a:lnTo>
                    <a:pt x="2104" y="2064046"/>
                  </a:lnTo>
                  <a:lnTo>
                    <a:pt x="528" y="2112029"/>
                  </a:lnTo>
                  <a:lnTo>
                    <a:pt x="0" y="2160270"/>
                  </a:lnTo>
                  <a:lnTo>
                    <a:pt x="528" y="2208510"/>
                  </a:lnTo>
                  <a:lnTo>
                    <a:pt x="2104" y="2256493"/>
                  </a:lnTo>
                  <a:lnTo>
                    <a:pt x="4719" y="2304206"/>
                  </a:lnTo>
                  <a:lnTo>
                    <a:pt x="8360" y="2351639"/>
                  </a:lnTo>
                  <a:lnTo>
                    <a:pt x="13017" y="2398780"/>
                  </a:lnTo>
                  <a:lnTo>
                    <a:pt x="18680" y="2445619"/>
                  </a:lnTo>
                  <a:lnTo>
                    <a:pt x="25335" y="2492145"/>
                  </a:lnTo>
                  <a:lnTo>
                    <a:pt x="32974" y="2538347"/>
                  </a:lnTo>
                  <a:lnTo>
                    <a:pt x="41585" y="2584213"/>
                  </a:lnTo>
                  <a:lnTo>
                    <a:pt x="51157" y="2629733"/>
                  </a:lnTo>
                  <a:lnTo>
                    <a:pt x="61678" y="2674896"/>
                  </a:lnTo>
                  <a:lnTo>
                    <a:pt x="73139" y="2719691"/>
                  </a:lnTo>
                  <a:lnTo>
                    <a:pt x="85528" y="2764107"/>
                  </a:lnTo>
                  <a:lnTo>
                    <a:pt x="98834" y="2808132"/>
                  </a:lnTo>
                  <a:lnTo>
                    <a:pt x="113045" y="2851756"/>
                  </a:lnTo>
                  <a:lnTo>
                    <a:pt x="128152" y="2894969"/>
                  </a:lnTo>
                  <a:lnTo>
                    <a:pt x="144143" y="2937758"/>
                  </a:lnTo>
                  <a:lnTo>
                    <a:pt x="161007" y="2980113"/>
                  </a:lnTo>
                  <a:lnTo>
                    <a:pt x="178734" y="3022023"/>
                  </a:lnTo>
                  <a:lnTo>
                    <a:pt x="197311" y="3063478"/>
                  </a:lnTo>
                  <a:lnTo>
                    <a:pt x="216729" y="3104465"/>
                  </a:lnTo>
                  <a:lnTo>
                    <a:pt x="236976" y="3144974"/>
                  </a:lnTo>
                  <a:lnTo>
                    <a:pt x="258041" y="3184994"/>
                  </a:lnTo>
                  <a:lnTo>
                    <a:pt x="279914" y="3224515"/>
                  </a:lnTo>
                  <a:lnTo>
                    <a:pt x="302583" y="3263524"/>
                  </a:lnTo>
                  <a:lnTo>
                    <a:pt x="326037" y="3302012"/>
                  </a:lnTo>
                  <a:lnTo>
                    <a:pt x="350265" y="3339967"/>
                  </a:lnTo>
                  <a:lnTo>
                    <a:pt x="375257" y="3377378"/>
                  </a:lnTo>
                  <a:lnTo>
                    <a:pt x="401002" y="3414234"/>
                  </a:lnTo>
                  <a:lnTo>
                    <a:pt x="427488" y="3450525"/>
                  </a:lnTo>
                  <a:lnTo>
                    <a:pt x="454704" y="3486238"/>
                  </a:lnTo>
                  <a:lnTo>
                    <a:pt x="482640" y="3521364"/>
                  </a:lnTo>
                  <a:lnTo>
                    <a:pt x="511284" y="3555891"/>
                  </a:lnTo>
                  <a:lnTo>
                    <a:pt x="540625" y="3589809"/>
                  </a:lnTo>
                  <a:lnTo>
                    <a:pt x="570654" y="3623106"/>
                  </a:lnTo>
                  <a:lnTo>
                    <a:pt x="601358" y="3655771"/>
                  </a:lnTo>
                  <a:lnTo>
                    <a:pt x="632726" y="3687794"/>
                  </a:lnTo>
                  <a:lnTo>
                    <a:pt x="664748" y="3719163"/>
                  </a:lnTo>
                  <a:lnTo>
                    <a:pt x="697413" y="3749867"/>
                  </a:lnTo>
                  <a:lnTo>
                    <a:pt x="730710" y="3779896"/>
                  </a:lnTo>
                  <a:lnTo>
                    <a:pt x="764627" y="3809238"/>
                  </a:lnTo>
                  <a:lnTo>
                    <a:pt x="799154" y="3837883"/>
                  </a:lnTo>
                  <a:lnTo>
                    <a:pt x="834279" y="3865820"/>
                  </a:lnTo>
                  <a:lnTo>
                    <a:pt x="869993" y="3893037"/>
                  </a:lnTo>
                  <a:lnTo>
                    <a:pt x="906283" y="3919523"/>
                  </a:lnTo>
                  <a:lnTo>
                    <a:pt x="943139" y="3945268"/>
                  </a:lnTo>
                  <a:lnTo>
                    <a:pt x="980550" y="3970261"/>
                  </a:lnTo>
                  <a:lnTo>
                    <a:pt x="1018504" y="3994490"/>
                  </a:lnTo>
                  <a:lnTo>
                    <a:pt x="1056992" y="4017945"/>
                  </a:lnTo>
                  <a:lnTo>
                    <a:pt x="1096002" y="4040614"/>
                  </a:lnTo>
                  <a:lnTo>
                    <a:pt x="1135522" y="4062488"/>
                  </a:lnTo>
                  <a:lnTo>
                    <a:pt x="1175543" y="4083553"/>
                  </a:lnTo>
                  <a:lnTo>
                    <a:pt x="1216052" y="4103801"/>
                  </a:lnTo>
                  <a:lnTo>
                    <a:pt x="1257040" y="4123220"/>
                  </a:lnTo>
                  <a:lnTo>
                    <a:pt x="1298494" y="4141798"/>
                  </a:lnTo>
                  <a:lnTo>
                    <a:pt x="1340405" y="4159525"/>
                  </a:lnTo>
                  <a:lnTo>
                    <a:pt x="1382760" y="4176389"/>
                  </a:lnTo>
                  <a:lnTo>
                    <a:pt x="1425550" y="4192381"/>
                  </a:lnTo>
                  <a:lnTo>
                    <a:pt x="1468763" y="4207489"/>
                  </a:lnTo>
                  <a:lnTo>
                    <a:pt x="1512388" y="4221701"/>
                  </a:lnTo>
                  <a:lnTo>
                    <a:pt x="1556414" y="4235007"/>
                  </a:lnTo>
                  <a:lnTo>
                    <a:pt x="1600831" y="4247397"/>
                  </a:lnTo>
                  <a:lnTo>
                    <a:pt x="1645626" y="4258858"/>
                  </a:lnTo>
                  <a:lnTo>
                    <a:pt x="1690790" y="4269380"/>
                  </a:lnTo>
                  <a:lnTo>
                    <a:pt x="1736312" y="4278952"/>
                  </a:lnTo>
                  <a:lnTo>
                    <a:pt x="1782179" y="4287563"/>
                  </a:lnTo>
                  <a:lnTo>
                    <a:pt x="1828382" y="4295202"/>
                  </a:lnTo>
                  <a:lnTo>
                    <a:pt x="1874909" y="4301859"/>
                  </a:lnTo>
                  <a:lnTo>
                    <a:pt x="1921750" y="4307521"/>
                  </a:lnTo>
                  <a:lnTo>
                    <a:pt x="1968893" y="4312178"/>
                  </a:lnTo>
                  <a:lnTo>
                    <a:pt x="2016327" y="4315820"/>
                  </a:lnTo>
                  <a:lnTo>
                    <a:pt x="2064042" y="4318435"/>
                  </a:lnTo>
                  <a:lnTo>
                    <a:pt x="2112027" y="4320011"/>
                  </a:lnTo>
                  <a:lnTo>
                    <a:pt x="2160270" y="4320540"/>
                  </a:lnTo>
                  <a:lnTo>
                    <a:pt x="2208510" y="4320011"/>
                  </a:lnTo>
                  <a:lnTo>
                    <a:pt x="2256493" y="4318435"/>
                  </a:lnTo>
                  <a:lnTo>
                    <a:pt x="2304206" y="4315820"/>
                  </a:lnTo>
                  <a:lnTo>
                    <a:pt x="2351639" y="4312178"/>
                  </a:lnTo>
                  <a:lnTo>
                    <a:pt x="2398780" y="4307521"/>
                  </a:lnTo>
                  <a:lnTo>
                    <a:pt x="2445619" y="4301859"/>
                  </a:lnTo>
                  <a:lnTo>
                    <a:pt x="2492145" y="4295202"/>
                  </a:lnTo>
                  <a:lnTo>
                    <a:pt x="2538347" y="4287563"/>
                  </a:lnTo>
                  <a:lnTo>
                    <a:pt x="2584213" y="4278952"/>
                  </a:lnTo>
                  <a:lnTo>
                    <a:pt x="2629733" y="4269380"/>
                  </a:lnTo>
                  <a:lnTo>
                    <a:pt x="2674896" y="4258858"/>
                  </a:lnTo>
                  <a:lnTo>
                    <a:pt x="2719691" y="4247397"/>
                  </a:lnTo>
                  <a:lnTo>
                    <a:pt x="2764107" y="4235007"/>
                  </a:lnTo>
                  <a:lnTo>
                    <a:pt x="2808132" y="4221701"/>
                  </a:lnTo>
                  <a:lnTo>
                    <a:pt x="2851756" y="4207489"/>
                  </a:lnTo>
                  <a:lnTo>
                    <a:pt x="2894969" y="4192381"/>
                  </a:lnTo>
                  <a:lnTo>
                    <a:pt x="2937758" y="4176389"/>
                  </a:lnTo>
                  <a:lnTo>
                    <a:pt x="2980113" y="4159525"/>
                  </a:lnTo>
                  <a:lnTo>
                    <a:pt x="3022023" y="4141798"/>
                  </a:lnTo>
                  <a:lnTo>
                    <a:pt x="3063478" y="4123220"/>
                  </a:lnTo>
                  <a:lnTo>
                    <a:pt x="3104465" y="4103801"/>
                  </a:lnTo>
                  <a:lnTo>
                    <a:pt x="3144974" y="4083553"/>
                  </a:lnTo>
                  <a:lnTo>
                    <a:pt x="3184994" y="4062488"/>
                  </a:lnTo>
                  <a:lnTo>
                    <a:pt x="3224515" y="4040614"/>
                  </a:lnTo>
                  <a:lnTo>
                    <a:pt x="3263524" y="4017945"/>
                  </a:lnTo>
                  <a:lnTo>
                    <a:pt x="3302012" y="3994490"/>
                  </a:lnTo>
                  <a:lnTo>
                    <a:pt x="3339967" y="3970261"/>
                  </a:lnTo>
                  <a:lnTo>
                    <a:pt x="3377378" y="3945268"/>
                  </a:lnTo>
                  <a:lnTo>
                    <a:pt x="3414234" y="3919523"/>
                  </a:lnTo>
                  <a:lnTo>
                    <a:pt x="3450525" y="3893037"/>
                  </a:lnTo>
                  <a:lnTo>
                    <a:pt x="3486238" y="3865820"/>
                  </a:lnTo>
                  <a:lnTo>
                    <a:pt x="3521364" y="3837883"/>
                  </a:lnTo>
                  <a:lnTo>
                    <a:pt x="3555891" y="3809238"/>
                  </a:lnTo>
                  <a:lnTo>
                    <a:pt x="3589809" y="3779896"/>
                  </a:lnTo>
                  <a:lnTo>
                    <a:pt x="3623106" y="3749867"/>
                  </a:lnTo>
                  <a:lnTo>
                    <a:pt x="3655771" y="3719163"/>
                  </a:lnTo>
                  <a:lnTo>
                    <a:pt x="3687794" y="3687794"/>
                  </a:lnTo>
                  <a:lnTo>
                    <a:pt x="3719163" y="3655771"/>
                  </a:lnTo>
                  <a:lnTo>
                    <a:pt x="3749867" y="3623106"/>
                  </a:lnTo>
                  <a:lnTo>
                    <a:pt x="3779896" y="3589809"/>
                  </a:lnTo>
                  <a:lnTo>
                    <a:pt x="3809238" y="3555891"/>
                  </a:lnTo>
                  <a:lnTo>
                    <a:pt x="3837883" y="3521364"/>
                  </a:lnTo>
                  <a:lnTo>
                    <a:pt x="3865820" y="3486238"/>
                  </a:lnTo>
                  <a:lnTo>
                    <a:pt x="3893037" y="3450525"/>
                  </a:lnTo>
                  <a:lnTo>
                    <a:pt x="3919523" y="3414234"/>
                  </a:lnTo>
                  <a:lnTo>
                    <a:pt x="3945268" y="3377378"/>
                  </a:lnTo>
                  <a:lnTo>
                    <a:pt x="3970261" y="3339967"/>
                  </a:lnTo>
                  <a:lnTo>
                    <a:pt x="3994490" y="3302012"/>
                  </a:lnTo>
                  <a:lnTo>
                    <a:pt x="4017945" y="3263524"/>
                  </a:lnTo>
                  <a:lnTo>
                    <a:pt x="4040614" y="3224515"/>
                  </a:lnTo>
                  <a:lnTo>
                    <a:pt x="4062488" y="3184994"/>
                  </a:lnTo>
                  <a:lnTo>
                    <a:pt x="4083553" y="3144974"/>
                  </a:lnTo>
                  <a:lnTo>
                    <a:pt x="4103801" y="3104465"/>
                  </a:lnTo>
                  <a:lnTo>
                    <a:pt x="4123220" y="3063478"/>
                  </a:lnTo>
                  <a:lnTo>
                    <a:pt x="4141798" y="3022023"/>
                  </a:lnTo>
                  <a:lnTo>
                    <a:pt x="4159525" y="2980113"/>
                  </a:lnTo>
                  <a:lnTo>
                    <a:pt x="4176389" y="2937758"/>
                  </a:lnTo>
                  <a:lnTo>
                    <a:pt x="4192381" y="2894969"/>
                  </a:lnTo>
                  <a:lnTo>
                    <a:pt x="4207489" y="2851756"/>
                  </a:lnTo>
                  <a:lnTo>
                    <a:pt x="4221701" y="2808132"/>
                  </a:lnTo>
                  <a:lnTo>
                    <a:pt x="4235007" y="2764107"/>
                  </a:lnTo>
                  <a:lnTo>
                    <a:pt x="4247397" y="2719691"/>
                  </a:lnTo>
                  <a:lnTo>
                    <a:pt x="4258858" y="2674896"/>
                  </a:lnTo>
                  <a:lnTo>
                    <a:pt x="4269380" y="2629733"/>
                  </a:lnTo>
                  <a:lnTo>
                    <a:pt x="4278952" y="2584213"/>
                  </a:lnTo>
                  <a:lnTo>
                    <a:pt x="4287563" y="2538347"/>
                  </a:lnTo>
                  <a:lnTo>
                    <a:pt x="4295202" y="2492145"/>
                  </a:lnTo>
                  <a:lnTo>
                    <a:pt x="4301859" y="2445619"/>
                  </a:lnTo>
                  <a:lnTo>
                    <a:pt x="4307521" y="2398780"/>
                  </a:lnTo>
                  <a:lnTo>
                    <a:pt x="4312178" y="2351639"/>
                  </a:lnTo>
                  <a:lnTo>
                    <a:pt x="4315820" y="2304206"/>
                  </a:lnTo>
                  <a:lnTo>
                    <a:pt x="4318435" y="2256493"/>
                  </a:lnTo>
                  <a:lnTo>
                    <a:pt x="4320011" y="2208510"/>
                  </a:lnTo>
                  <a:lnTo>
                    <a:pt x="4320540" y="2160270"/>
                  </a:lnTo>
                  <a:lnTo>
                    <a:pt x="4320011" y="2112029"/>
                  </a:lnTo>
                  <a:lnTo>
                    <a:pt x="4318435" y="2064046"/>
                  </a:lnTo>
                  <a:lnTo>
                    <a:pt x="4315820" y="2016333"/>
                  </a:lnTo>
                  <a:lnTo>
                    <a:pt x="4312178" y="1968900"/>
                  </a:lnTo>
                  <a:lnTo>
                    <a:pt x="4307521" y="1921759"/>
                  </a:lnTo>
                  <a:lnTo>
                    <a:pt x="4301859" y="1874920"/>
                  </a:lnTo>
                  <a:lnTo>
                    <a:pt x="4295202" y="1828394"/>
                  </a:lnTo>
                  <a:lnTo>
                    <a:pt x="4287563" y="1782192"/>
                  </a:lnTo>
                  <a:lnTo>
                    <a:pt x="4278952" y="1736326"/>
                  </a:lnTo>
                  <a:lnTo>
                    <a:pt x="4269380" y="1690806"/>
                  </a:lnTo>
                  <a:lnTo>
                    <a:pt x="4258858" y="1645643"/>
                  </a:lnTo>
                  <a:lnTo>
                    <a:pt x="4247397" y="1600848"/>
                  </a:lnTo>
                  <a:lnTo>
                    <a:pt x="4235007" y="1556432"/>
                  </a:lnTo>
                  <a:lnTo>
                    <a:pt x="4221701" y="1512407"/>
                  </a:lnTo>
                  <a:lnTo>
                    <a:pt x="4207489" y="1468783"/>
                  </a:lnTo>
                  <a:lnTo>
                    <a:pt x="4192381" y="1425570"/>
                  </a:lnTo>
                  <a:lnTo>
                    <a:pt x="4176389" y="1382781"/>
                  </a:lnTo>
                  <a:lnTo>
                    <a:pt x="4159525" y="1340426"/>
                  </a:lnTo>
                  <a:lnTo>
                    <a:pt x="4141798" y="1298516"/>
                  </a:lnTo>
                  <a:lnTo>
                    <a:pt x="4123220" y="1257061"/>
                  </a:lnTo>
                  <a:lnTo>
                    <a:pt x="4103801" y="1216074"/>
                  </a:lnTo>
                  <a:lnTo>
                    <a:pt x="4083553" y="1175565"/>
                  </a:lnTo>
                  <a:lnTo>
                    <a:pt x="4062488" y="1135545"/>
                  </a:lnTo>
                  <a:lnTo>
                    <a:pt x="4040614" y="1096024"/>
                  </a:lnTo>
                  <a:lnTo>
                    <a:pt x="4017945" y="1057015"/>
                  </a:lnTo>
                  <a:lnTo>
                    <a:pt x="3994490" y="1018527"/>
                  </a:lnTo>
                  <a:lnTo>
                    <a:pt x="3970261" y="980572"/>
                  </a:lnTo>
                  <a:lnTo>
                    <a:pt x="3945268" y="943161"/>
                  </a:lnTo>
                  <a:lnTo>
                    <a:pt x="3919523" y="906305"/>
                  </a:lnTo>
                  <a:lnTo>
                    <a:pt x="3893037" y="870014"/>
                  </a:lnTo>
                  <a:lnTo>
                    <a:pt x="3865820" y="834301"/>
                  </a:lnTo>
                  <a:lnTo>
                    <a:pt x="3837883" y="799175"/>
                  </a:lnTo>
                  <a:lnTo>
                    <a:pt x="3809238" y="764648"/>
                  </a:lnTo>
                  <a:lnTo>
                    <a:pt x="3779896" y="730730"/>
                  </a:lnTo>
                  <a:lnTo>
                    <a:pt x="3749867" y="697433"/>
                  </a:lnTo>
                  <a:lnTo>
                    <a:pt x="3719163" y="664768"/>
                  </a:lnTo>
                  <a:lnTo>
                    <a:pt x="3687794" y="632745"/>
                  </a:lnTo>
                  <a:lnTo>
                    <a:pt x="3655771" y="601376"/>
                  </a:lnTo>
                  <a:lnTo>
                    <a:pt x="3623106" y="570672"/>
                  </a:lnTo>
                  <a:lnTo>
                    <a:pt x="3589809" y="540643"/>
                  </a:lnTo>
                  <a:lnTo>
                    <a:pt x="3555891" y="511301"/>
                  </a:lnTo>
                  <a:lnTo>
                    <a:pt x="3521364" y="482656"/>
                  </a:lnTo>
                  <a:lnTo>
                    <a:pt x="3486238" y="454719"/>
                  </a:lnTo>
                  <a:lnTo>
                    <a:pt x="3450525" y="427502"/>
                  </a:lnTo>
                  <a:lnTo>
                    <a:pt x="3414234" y="401016"/>
                  </a:lnTo>
                  <a:lnTo>
                    <a:pt x="3377378" y="375271"/>
                  </a:lnTo>
                  <a:lnTo>
                    <a:pt x="3339967" y="350278"/>
                  </a:lnTo>
                  <a:lnTo>
                    <a:pt x="3302012" y="326049"/>
                  </a:lnTo>
                  <a:lnTo>
                    <a:pt x="3263524" y="302594"/>
                  </a:lnTo>
                  <a:lnTo>
                    <a:pt x="3224515" y="279925"/>
                  </a:lnTo>
                  <a:lnTo>
                    <a:pt x="3184994" y="258051"/>
                  </a:lnTo>
                  <a:lnTo>
                    <a:pt x="3144974" y="236986"/>
                  </a:lnTo>
                  <a:lnTo>
                    <a:pt x="3104465" y="216738"/>
                  </a:lnTo>
                  <a:lnTo>
                    <a:pt x="3063478" y="197319"/>
                  </a:lnTo>
                  <a:lnTo>
                    <a:pt x="3022023" y="178741"/>
                  </a:lnTo>
                  <a:lnTo>
                    <a:pt x="2980113" y="161014"/>
                  </a:lnTo>
                  <a:lnTo>
                    <a:pt x="2937758" y="144150"/>
                  </a:lnTo>
                  <a:lnTo>
                    <a:pt x="2894969" y="128158"/>
                  </a:lnTo>
                  <a:lnTo>
                    <a:pt x="2851756" y="113050"/>
                  </a:lnTo>
                  <a:lnTo>
                    <a:pt x="2808132" y="98838"/>
                  </a:lnTo>
                  <a:lnTo>
                    <a:pt x="2764107" y="85532"/>
                  </a:lnTo>
                  <a:lnTo>
                    <a:pt x="2719691" y="73142"/>
                  </a:lnTo>
                  <a:lnTo>
                    <a:pt x="2674896" y="61681"/>
                  </a:lnTo>
                  <a:lnTo>
                    <a:pt x="2629733" y="51159"/>
                  </a:lnTo>
                  <a:lnTo>
                    <a:pt x="2584213" y="41587"/>
                  </a:lnTo>
                  <a:lnTo>
                    <a:pt x="2538347" y="32976"/>
                  </a:lnTo>
                  <a:lnTo>
                    <a:pt x="2492145" y="25337"/>
                  </a:lnTo>
                  <a:lnTo>
                    <a:pt x="2445619" y="18680"/>
                  </a:lnTo>
                  <a:lnTo>
                    <a:pt x="2398780" y="13018"/>
                  </a:lnTo>
                  <a:lnTo>
                    <a:pt x="2351639" y="8361"/>
                  </a:lnTo>
                  <a:lnTo>
                    <a:pt x="2304206" y="4719"/>
                  </a:lnTo>
                  <a:lnTo>
                    <a:pt x="2256493" y="2104"/>
                  </a:lnTo>
                  <a:lnTo>
                    <a:pt x="2208510" y="528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2776EA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59023" y="1478280"/>
              <a:ext cx="1061085" cy="581025"/>
            </a:xfrm>
            <a:custGeom>
              <a:avLst/>
              <a:gdLst/>
              <a:ahLst/>
              <a:cxnLst/>
              <a:rect l="l" t="t" r="r" b="b"/>
              <a:pathLst>
                <a:path w="1061085" h="581025">
                  <a:moveTo>
                    <a:pt x="497459" y="0"/>
                  </a:moveTo>
                  <a:lnTo>
                    <a:pt x="449325" y="4064"/>
                  </a:lnTo>
                  <a:lnTo>
                    <a:pt x="392429" y="19431"/>
                  </a:lnTo>
                  <a:lnTo>
                    <a:pt x="350900" y="40005"/>
                  </a:lnTo>
                  <a:lnTo>
                    <a:pt x="304673" y="73406"/>
                  </a:lnTo>
                  <a:lnTo>
                    <a:pt x="272923" y="106680"/>
                  </a:lnTo>
                  <a:lnTo>
                    <a:pt x="246761" y="144145"/>
                  </a:lnTo>
                  <a:lnTo>
                    <a:pt x="226694" y="185674"/>
                  </a:lnTo>
                  <a:lnTo>
                    <a:pt x="219075" y="207772"/>
                  </a:lnTo>
                  <a:lnTo>
                    <a:pt x="203581" y="205740"/>
                  </a:lnTo>
                  <a:lnTo>
                    <a:pt x="159003" y="207264"/>
                  </a:lnTo>
                  <a:lnTo>
                    <a:pt x="106171" y="223647"/>
                  </a:lnTo>
                  <a:lnTo>
                    <a:pt x="68199" y="248285"/>
                  </a:lnTo>
                  <a:lnTo>
                    <a:pt x="36956" y="280543"/>
                  </a:lnTo>
                  <a:lnTo>
                    <a:pt x="14350" y="319532"/>
                  </a:lnTo>
                  <a:lnTo>
                    <a:pt x="2031" y="364236"/>
                  </a:lnTo>
                  <a:lnTo>
                    <a:pt x="0" y="383159"/>
                  </a:lnTo>
                  <a:lnTo>
                    <a:pt x="0" y="402590"/>
                  </a:lnTo>
                  <a:lnTo>
                    <a:pt x="8255" y="448818"/>
                  </a:lnTo>
                  <a:lnTo>
                    <a:pt x="27177" y="490347"/>
                  </a:lnTo>
                  <a:lnTo>
                    <a:pt x="54863" y="525780"/>
                  </a:lnTo>
                  <a:lnTo>
                    <a:pt x="97917" y="558038"/>
                  </a:lnTo>
                  <a:lnTo>
                    <a:pt x="140588" y="575056"/>
                  </a:lnTo>
                  <a:lnTo>
                    <a:pt x="177926" y="580644"/>
                  </a:lnTo>
                  <a:lnTo>
                    <a:pt x="835025" y="580644"/>
                  </a:lnTo>
                  <a:lnTo>
                    <a:pt x="879601" y="576072"/>
                  </a:lnTo>
                  <a:lnTo>
                    <a:pt x="921765" y="563245"/>
                  </a:lnTo>
                  <a:lnTo>
                    <a:pt x="959612" y="543179"/>
                  </a:lnTo>
                  <a:lnTo>
                    <a:pt x="992504" y="516509"/>
                  </a:lnTo>
                  <a:lnTo>
                    <a:pt x="1020190" y="483743"/>
                  </a:lnTo>
                  <a:lnTo>
                    <a:pt x="1041780" y="445262"/>
                  </a:lnTo>
                  <a:lnTo>
                    <a:pt x="1055624" y="401574"/>
                  </a:lnTo>
                  <a:lnTo>
                    <a:pt x="1060703" y="354965"/>
                  </a:lnTo>
                  <a:lnTo>
                    <a:pt x="1060196" y="343662"/>
                  </a:lnTo>
                  <a:lnTo>
                    <a:pt x="1053464" y="298577"/>
                  </a:lnTo>
                  <a:lnTo>
                    <a:pt x="1033526" y="247777"/>
                  </a:lnTo>
                  <a:lnTo>
                    <a:pt x="1008888" y="211328"/>
                  </a:lnTo>
                  <a:lnTo>
                    <a:pt x="978662" y="181102"/>
                  </a:lnTo>
                  <a:lnTo>
                    <a:pt x="932941" y="151765"/>
                  </a:lnTo>
                  <a:lnTo>
                    <a:pt x="891413" y="136398"/>
                  </a:lnTo>
                  <a:lnTo>
                    <a:pt x="846836" y="129794"/>
                  </a:lnTo>
                  <a:lnTo>
                    <a:pt x="835025" y="129286"/>
                  </a:lnTo>
                  <a:lnTo>
                    <a:pt x="823722" y="129794"/>
                  </a:lnTo>
                  <a:lnTo>
                    <a:pt x="801624" y="131825"/>
                  </a:lnTo>
                  <a:lnTo>
                    <a:pt x="790955" y="133858"/>
                  </a:lnTo>
                  <a:lnTo>
                    <a:pt x="769874" y="139065"/>
                  </a:lnTo>
                  <a:lnTo>
                    <a:pt x="749426" y="146177"/>
                  </a:lnTo>
                  <a:lnTo>
                    <a:pt x="739648" y="130302"/>
                  </a:lnTo>
                  <a:lnTo>
                    <a:pt x="704214" y="86741"/>
                  </a:lnTo>
                  <a:lnTo>
                    <a:pt x="661162" y="50800"/>
                  </a:lnTo>
                  <a:lnTo>
                    <a:pt x="620140" y="27178"/>
                  </a:lnTo>
                  <a:lnTo>
                    <a:pt x="565785" y="8255"/>
                  </a:lnTo>
                  <a:lnTo>
                    <a:pt x="536955" y="3048"/>
                  </a:lnTo>
                  <a:lnTo>
                    <a:pt x="527303" y="1524"/>
                  </a:lnTo>
                  <a:lnTo>
                    <a:pt x="497459" y="0"/>
                  </a:lnTo>
                  <a:close/>
                </a:path>
              </a:pathLst>
            </a:custGeom>
            <a:solidFill>
              <a:srgbClr val="2776EA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91712" y="2644139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0" y="30987"/>
                  </a:moveTo>
                  <a:lnTo>
                    <a:pt x="0" y="27940"/>
                  </a:lnTo>
                  <a:lnTo>
                    <a:pt x="508" y="24892"/>
                  </a:lnTo>
                  <a:lnTo>
                    <a:pt x="22605" y="1524"/>
                  </a:lnTo>
                  <a:lnTo>
                    <a:pt x="25653" y="508"/>
                  </a:lnTo>
                  <a:lnTo>
                    <a:pt x="28828" y="0"/>
                  </a:lnTo>
                  <a:lnTo>
                    <a:pt x="32003" y="0"/>
                  </a:lnTo>
                  <a:lnTo>
                    <a:pt x="35178" y="0"/>
                  </a:lnTo>
                  <a:lnTo>
                    <a:pt x="38353" y="508"/>
                  </a:lnTo>
                  <a:lnTo>
                    <a:pt x="41401" y="1524"/>
                  </a:lnTo>
                  <a:lnTo>
                    <a:pt x="44576" y="2540"/>
                  </a:lnTo>
                  <a:lnTo>
                    <a:pt x="63500" y="24892"/>
                  </a:lnTo>
                  <a:lnTo>
                    <a:pt x="64008" y="27940"/>
                  </a:lnTo>
                  <a:lnTo>
                    <a:pt x="64008" y="30987"/>
                  </a:lnTo>
                  <a:lnTo>
                    <a:pt x="64008" y="34543"/>
                  </a:lnTo>
                  <a:lnTo>
                    <a:pt x="63500" y="37592"/>
                  </a:lnTo>
                  <a:lnTo>
                    <a:pt x="32003" y="62484"/>
                  </a:lnTo>
                  <a:lnTo>
                    <a:pt x="508" y="37592"/>
                  </a:lnTo>
                  <a:lnTo>
                    <a:pt x="0" y="34543"/>
                  </a:lnTo>
                  <a:lnTo>
                    <a:pt x="0" y="30987"/>
                  </a:lnTo>
                  <a:close/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23716" y="2520695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w="0"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24383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47287" y="1933955"/>
              <a:ext cx="510540" cy="965200"/>
            </a:xfrm>
            <a:custGeom>
              <a:avLst/>
              <a:gdLst/>
              <a:ahLst/>
              <a:cxnLst/>
              <a:rect l="l" t="t" r="r" b="b"/>
              <a:pathLst>
                <a:path w="510539" h="965200">
                  <a:moveTo>
                    <a:pt x="0" y="0"/>
                  </a:moveTo>
                  <a:lnTo>
                    <a:pt x="0" y="174751"/>
                  </a:lnTo>
                  <a:lnTo>
                    <a:pt x="126491" y="239394"/>
                  </a:lnTo>
                  <a:lnTo>
                    <a:pt x="126491" y="405383"/>
                  </a:lnTo>
                </a:path>
                <a:path w="510539" h="965200">
                  <a:moveTo>
                    <a:pt x="510539" y="790956"/>
                  </a:moveTo>
                  <a:lnTo>
                    <a:pt x="509015" y="689482"/>
                  </a:lnTo>
                  <a:lnTo>
                    <a:pt x="434339" y="621792"/>
                  </a:lnTo>
                  <a:lnTo>
                    <a:pt x="434339" y="455675"/>
                  </a:lnTo>
                </a:path>
                <a:path w="510539" h="965200">
                  <a:moveTo>
                    <a:pt x="262127" y="917448"/>
                  </a:moveTo>
                  <a:lnTo>
                    <a:pt x="262127" y="714375"/>
                  </a:lnTo>
                  <a:lnTo>
                    <a:pt x="307848" y="684657"/>
                  </a:lnTo>
                  <a:lnTo>
                    <a:pt x="307848" y="530351"/>
                  </a:lnTo>
                </a:path>
                <a:path w="510539" h="965200">
                  <a:moveTo>
                    <a:pt x="126491" y="0"/>
                  </a:moveTo>
                  <a:lnTo>
                    <a:pt x="126491" y="53339"/>
                  </a:lnTo>
                </a:path>
                <a:path w="510539" h="965200">
                  <a:moveTo>
                    <a:pt x="126491" y="102107"/>
                  </a:moveTo>
                  <a:lnTo>
                    <a:pt x="126491" y="188975"/>
                  </a:lnTo>
                </a:path>
                <a:path w="510539" h="965200">
                  <a:moveTo>
                    <a:pt x="376427" y="964692"/>
                  </a:moveTo>
                  <a:lnTo>
                    <a:pt x="376427" y="832104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56131" y="2156460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w="0" h="198119">
                  <a:moveTo>
                    <a:pt x="0" y="0"/>
                  </a:moveTo>
                  <a:lnTo>
                    <a:pt x="0" y="198119"/>
                  </a:lnTo>
                </a:path>
              </a:pathLst>
            </a:custGeom>
            <a:ln w="24383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26236" y="1909572"/>
              <a:ext cx="45720" cy="509270"/>
            </a:xfrm>
            <a:custGeom>
              <a:avLst/>
              <a:gdLst/>
              <a:ahLst/>
              <a:cxnLst/>
              <a:rect l="l" t="t" r="r" b="b"/>
              <a:pathLst>
                <a:path w="45719" h="509269">
                  <a:moveTo>
                    <a:pt x="45719" y="0"/>
                  </a:moveTo>
                  <a:lnTo>
                    <a:pt x="45719" y="203707"/>
                  </a:lnTo>
                  <a:lnTo>
                    <a:pt x="0" y="232917"/>
                  </a:lnTo>
                  <a:lnTo>
                    <a:pt x="0" y="509015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04516" y="1620011"/>
              <a:ext cx="198120" cy="192405"/>
            </a:xfrm>
            <a:custGeom>
              <a:avLst/>
              <a:gdLst/>
              <a:ahLst/>
              <a:cxnLst/>
              <a:rect l="l" t="t" r="r" b="b"/>
              <a:pathLst>
                <a:path w="198119" h="192405">
                  <a:moveTo>
                    <a:pt x="198119" y="0"/>
                  </a:moveTo>
                  <a:lnTo>
                    <a:pt x="164719" y="5714"/>
                  </a:lnTo>
                  <a:lnTo>
                    <a:pt x="97535" y="15875"/>
                  </a:lnTo>
                  <a:lnTo>
                    <a:pt x="63626" y="20065"/>
                  </a:lnTo>
                  <a:lnTo>
                    <a:pt x="57531" y="43687"/>
                  </a:lnTo>
                  <a:lnTo>
                    <a:pt x="43687" y="88773"/>
                  </a:lnTo>
                  <a:lnTo>
                    <a:pt x="27685" y="131952"/>
                  </a:lnTo>
                  <a:lnTo>
                    <a:pt x="9778" y="172465"/>
                  </a:lnTo>
                  <a:lnTo>
                    <a:pt x="0" y="192024"/>
                  </a:lnTo>
                  <a:lnTo>
                    <a:pt x="15366" y="183261"/>
                  </a:lnTo>
                  <a:lnTo>
                    <a:pt x="72389" y="143763"/>
                  </a:lnTo>
                  <a:lnTo>
                    <a:pt x="111886" y="108838"/>
                  </a:lnTo>
                  <a:lnTo>
                    <a:pt x="158622" y="57530"/>
                  </a:lnTo>
                  <a:lnTo>
                    <a:pt x="188848" y="1485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2776EA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7667" y="1371600"/>
              <a:ext cx="198119" cy="22402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369820" y="1644395"/>
              <a:ext cx="253365" cy="233679"/>
            </a:xfrm>
            <a:custGeom>
              <a:avLst/>
              <a:gdLst/>
              <a:ahLst/>
              <a:cxnLst/>
              <a:rect l="l" t="t" r="r" b="b"/>
              <a:pathLst>
                <a:path w="253364" h="233680">
                  <a:moveTo>
                    <a:pt x="252984" y="0"/>
                  </a:moveTo>
                  <a:lnTo>
                    <a:pt x="190627" y="5714"/>
                  </a:lnTo>
                  <a:lnTo>
                    <a:pt x="127254" y="9778"/>
                  </a:lnTo>
                  <a:lnTo>
                    <a:pt x="32004" y="13334"/>
                  </a:lnTo>
                  <a:lnTo>
                    <a:pt x="0" y="13334"/>
                  </a:lnTo>
                  <a:lnTo>
                    <a:pt x="0" y="233171"/>
                  </a:lnTo>
                  <a:lnTo>
                    <a:pt x="64388" y="226949"/>
                  </a:lnTo>
                  <a:lnTo>
                    <a:pt x="106172" y="218186"/>
                  </a:lnTo>
                  <a:lnTo>
                    <a:pt x="146812" y="206375"/>
                  </a:lnTo>
                  <a:lnTo>
                    <a:pt x="179831" y="178053"/>
                  </a:lnTo>
                  <a:lnTo>
                    <a:pt x="204469" y="132333"/>
                  </a:lnTo>
                  <a:lnTo>
                    <a:pt x="226187" y="81787"/>
                  </a:lnTo>
                  <a:lnTo>
                    <a:pt x="244729" y="2832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2776EA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7667" y="1104900"/>
              <a:ext cx="198119" cy="22402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369820" y="1371600"/>
              <a:ext cx="289560" cy="243840"/>
            </a:xfrm>
            <a:custGeom>
              <a:avLst/>
              <a:gdLst/>
              <a:ahLst/>
              <a:cxnLst/>
              <a:rect l="l" t="t" r="r" b="b"/>
              <a:pathLst>
                <a:path w="289560" h="243840">
                  <a:moveTo>
                    <a:pt x="28956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66929" y="242824"/>
                  </a:lnTo>
                  <a:lnTo>
                    <a:pt x="133223" y="239775"/>
                  </a:lnTo>
                  <a:lnTo>
                    <a:pt x="198500" y="235076"/>
                  </a:lnTo>
                  <a:lnTo>
                    <a:pt x="263271" y="228980"/>
                  </a:lnTo>
                  <a:lnTo>
                    <a:pt x="274066" y="174371"/>
                  </a:lnTo>
                  <a:lnTo>
                    <a:pt x="281813" y="117855"/>
                  </a:lnTo>
                  <a:lnTo>
                    <a:pt x="287528" y="59689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2776EA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4516" y="888491"/>
              <a:ext cx="198119" cy="19202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369820" y="1085087"/>
              <a:ext cx="289560" cy="243840"/>
            </a:xfrm>
            <a:custGeom>
              <a:avLst/>
              <a:gdLst/>
              <a:ahLst/>
              <a:cxnLst/>
              <a:rect l="l" t="t" r="r" b="b"/>
              <a:pathLst>
                <a:path w="289560" h="243840">
                  <a:moveTo>
                    <a:pt x="0" y="0"/>
                  </a:moveTo>
                  <a:lnTo>
                    <a:pt x="0" y="243839"/>
                  </a:lnTo>
                  <a:lnTo>
                    <a:pt x="289560" y="243839"/>
                  </a:lnTo>
                  <a:lnTo>
                    <a:pt x="287528" y="184276"/>
                  </a:lnTo>
                  <a:lnTo>
                    <a:pt x="281813" y="126237"/>
                  </a:lnTo>
                  <a:lnTo>
                    <a:pt x="274066" y="69850"/>
                  </a:lnTo>
                  <a:lnTo>
                    <a:pt x="263271" y="15366"/>
                  </a:lnTo>
                  <a:lnTo>
                    <a:pt x="166116" y="6731"/>
                  </a:lnTo>
                  <a:lnTo>
                    <a:pt x="99822" y="2539"/>
                  </a:lnTo>
                  <a:lnTo>
                    <a:pt x="33400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76EA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9820" y="822959"/>
              <a:ext cx="252984" cy="23317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037588" y="1085087"/>
              <a:ext cx="289560" cy="243840"/>
            </a:xfrm>
            <a:custGeom>
              <a:avLst/>
              <a:gdLst/>
              <a:ahLst/>
              <a:cxnLst/>
              <a:rect l="l" t="t" r="r" b="b"/>
              <a:pathLst>
                <a:path w="289560" h="243840">
                  <a:moveTo>
                    <a:pt x="289560" y="0"/>
                  </a:moveTo>
                  <a:lnTo>
                    <a:pt x="189484" y="2539"/>
                  </a:lnTo>
                  <a:lnTo>
                    <a:pt x="123698" y="6731"/>
                  </a:lnTo>
                  <a:lnTo>
                    <a:pt x="58547" y="11811"/>
                  </a:lnTo>
                  <a:lnTo>
                    <a:pt x="20574" y="42037"/>
                  </a:lnTo>
                  <a:lnTo>
                    <a:pt x="11303" y="97536"/>
                  </a:lnTo>
                  <a:lnTo>
                    <a:pt x="2539" y="184276"/>
                  </a:lnTo>
                  <a:lnTo>
                    <a:pt x="0" y="243839"/>
                  </a:lnTo>
                  <a:lnTo>
                    <a:pt x="289560" y="243839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2776EA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1179" y="1104900"/>
              <a:ext cx="198119" cy="22402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5688" y="1644395"/>
              <a:ext cx="251460" cy="23317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5688" y="822959"/>
              <a:ext cx="251460" cy="23317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037588" y="1371600"/>
              <a:ext cx="289560" cy="243840"/>
            </a:xfrm>
            <a:custGeom>
              <a:avLst/>
              <a:gdLst/>
              <a:ahLst/>
              <a:cxnLst/>
              <a:rect l="l" t="t" r="r" b="b"/>
              <a:pathLst>
                <a:path w="289560" h="243840">
                  <a:moveTo>
                    <a:pt x="289560" y="0"/>
                  </a:moveTo>
                  <a:lnTo>
                    <a:pt x="0" y="0"/>
                  </a:lnTo>
                  <a:lnTo>
                    <a:pt x="1016" y="29845"/>
                  </a:lnTo>
                  <a:lnTo>
                    <a:pt x="7747" y="117855"/>
                  </a:lnTo>
                  <a:lnTo>
                    <a:pt x="20574" y="202184"/>
                  </a:lnTo>
                  <a:lnTo>
                    <a:pt x="90931" y="235076"/>
                  </a:lnTo>
                  <a:lnTo>
                    <a:pt x="156591" y="239775"/>
                  </a:lnTo>
                  <a:lnTo>
                    <a:pt x="222757" y="242824"/>
                  </a:lnTo>
                  <a:lnTo>
                    <a:pt x="289560" y="243839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2776EA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5855" y="1620011"/>
              <a:ext cx="196595" cy="19202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5855" y="888491"/>
              <a:ext cx="196595" cy="19202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1179" y="1371600"/>
              <a:ext cx="198119" cy="224027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84301" y="1304544"/>
              <a:ext cx="1061085" cy="581025"/>
            </a:xfrm>
            <a:custGeom>
              <a:avLst/>
              <a:gdLst/>
              <a:ahLst/>
              <a:cxnLst/>
              <a:rect l="l" t="t" r="r" b="b"/>
              <a:pathLst>
                <a:path w="1061085" h="581025">
                  <a:moveTo>
                    <a:pt x="498017" y="0"/>
                  </a:moveTo>
                  <a:lnTo>
                    <a:pt x="449300" y="4063"/>
                  </a:lnTo>
                  <a:lnTo>
                    <a:pt x="403644" y="15875"/>
                  </a:lnTo>
                  <a:lnTo>
                    <a:pt x="361073" y="34416"/>
                  </a:lnTo>
                  <a:lnTo>
                    <a:pt x="322592" y="59054"/>
                  </a:lnTo>
                  <a:lnTo>
                    <a:pt x="288239" y="89280"/>
                  </a:lnTo>
                  <a:lnTo>
                    <a:pt x="259511" y="124586"/>
                  </a:lnTo>
                  <a:lnTo>
                    <a:pt x="231305" y="174878"/>
                  </a:lnTo>
                  <a:lnTo>
                    <a:pt x="219506" y="208279"/>
                  </a:lnTo>
                  <a:lnTo>
                    <a:pt x="195922" y="205231"/>
                  </a:lnTo>
                  <a:lnTo>
                    <a:pt x="178473" y="205231"/>
                  </a:lnTo>
                  <a:lnTo>
                    <a:pt x="159499" y="207263"/>
                  </a:lnTo>
                  <a:lnTo>
                    <a:pt x="150266" y="208787"/>
                  </a:lnTo>
                  <a:lnTo>
                    <a:pt x="141046" y="211327"/>
                  </a:lnTo>
                  <a:lnTo>
                    <a:pt x="132321" y="213359"/>
                  </a:lnTo>
                  <a:lnTo>
                    <a:pt x="90766" y="232409"/>
                  </a:lnTo>
                  <a:lnTo>
                    <a:pt x="55384" y="260095"/>
                  </a:lnTo>
                  <a:lnTo>
                    <a:pt x="27178" y="295401"/>
                  </a:lnTo>
                  <a:lnTo>
                    <a:pt x="8712" y="336930"/>
                  </a:lnTo>
                  <a:lnTo>
                    <a:pt x="0" y="392938"/>
                  </a:lnTo>
                  <a:lnTo>
                    <a:pt x="1028" y="412368"/>
                  </a:lnTo>
                  <a:lnTo>
                    <a:pt x="14859" y="466216"/>
                  </a:lnTo>
                  <a:lnTo>
                    <a:pt x="37426" y="505205"/>
                  </a:lnTo>
                  <a:lnTo>
                    <a:pt x="68732" y="538098"/>
                  </a:lnTo>
                  <a:lnTo>
                    <a:pt x="75907" y="543178"/>
                  </a:lnTo>
                  <a:lnTo>
                    <a:pt x="83083" y="548893"/>
                  </a:lnTo>
                  <a:lnTo>
                    <a:pt x="123596" y="569340"/>
                  </a:lnTo>
                  <a:lnTo>
                    <a:pt x="178473" y="580643"/>
                  </a:lnTo>
                  <a:lnTo>
                    <a:pt x="835507" y="580643"/>
                  </a:lnTo>
                  <a:lnTo>
                    <a:pt x="880084" y="576071"/>
                  </a:lnTo>
                  <a:lnTo>
                    <a:pt x="921613" y="563752"/>
                  </a:lnTo>
                  <a:lnTo>
                    <a:pt x="959586" y="543178"/>
                  </a:lnTo>
                  <a:lnTo>
                    <a:pt x="992987" y="516508"/>
                  </a:lnTo>
                  <a:lnTo>
                    <a:pt x="1020673" y="483742"/>
                  </a:lnTo>
                  <a:lnTo>
                    <a:pt x="1042263" y="445261"/>
                  </a:lnTo>
                  <a:lnTo>
                    <a:pt x="1056106" y="402081"/>
                  </a:lnTo>
                  <a:lnTo>
                    <a:pt x="1060678" y="354964"/>
                  </a:lnTo>
                  <a:lnTo>
                    <a:pt x="1060678" y="343661"/>
                  </a:lnTo>
                  <a:lnTo>
                    <a:pt x="1053947" y="298576"/>
                  </a:lnTo>
                  <a:lnTo>
                    <a:pt x="1038580" y="257428"/>
                  </a:lnTo>
                  <a:lnTo>
                    <a:pt x="1016101" y="220090"/>
                  </a:lnTo>
                  <a:lnTo>
                    <a:pt x="978636" y="181101"/>
                  </a:lnTo>
                  <a:lnTo>
                    <a:pt x="932916" y="151764"/>
                  </a:lnTo>
                  <a:lnTo>
                    <a:pt x="891895" y="136397"/>
                  </a:lnTo>
                  <a:lnTo>
                    <a:pt x="846810" y="129793"/>
                  </a:lnTo>
                  <a:lnTo>
                    <a:pt x="824204" y="129793"/>
                  </a:lnTo>
                  <a:lnTo>
                    <a:pt x="802106" y="131825"/>
                  </a:lnTo>
                  <a:lnTo>
                    <a:pt x="790930" y="133857"/>
                  </a:lnTo>
                  <a:lnTo>
                    <a:pt x="769848" y="139064"/>
                  </a:lnTo>
                  <a:lnTo>
                    <a:pt x="749909" y="146176"/>
                  </a:lnTo>
                  <a:lnTo>
                    <a:pt x="740130" y="130301"/>
                  </a:lnTo>
                  <a:lnTo>
                    <a:pt x="704697" y="86740"/>
                  </a:lnTo>
                  <a:lnTo>
                    <a:pt x="661644" y="50800"/>
                  </a:lnTo>
                  <a:lnTo>
                    <a:pt x="628751" y="31241"/>
                  </a:lnTo>
                  <a:lnTo>
                    <a:pt x="584695" y="13334"/>
                  </a:lnTo>
                  <a:lnTo>
                    <a:pt x="527761" y="1523"/>
                  </a:lnTo>
                  <a:lnTo>
                    <a:pt x="498017" y="0"/>
                  </a:lnTo>
                  <a:close/>
                </a:path>
              </a:pathLst>
            </a:custGeom>
            <a:solidFill>
              <a:srgbClr val="2776EA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9892" y="2446019"/>
              <a:ext cx="3397250" cy="2697480"/>
            </a:xfrm>
            <a:custGeom>
              <a:avLst/>
              <a:gdLst/>
              <a:ahLst/>
              <a:cxnLst/>
              <a:rect l="l" t="t" r="r" b="b"/>
              <a:pathLst>
                <a:path w="3397250" h="2697479">
                  <a:moveTo>
                    <a:pt x="3396996" y="2697480"/>
                  </a:moveTo>
                  <a:lnTo>
                    <a:pt x="3325241" y="2575890"/>
                  </a:lnTo>
                  <a:lnTo>
                    <a:pt x="3317494" y="2563050"/>
                  </a:lnTo>
                  <a:lnTo>
                    <a:pt x="3308731" y="2550236"/>
                  </a:lnTo>
                  <a:lnTo>
                    <a:pt x="3300603" y="2537409"/>
                  </a:lnTo>
                  <a:lnTo>
                    <a:pt x="3272917" y="2500985"/>
                  </a:lnTo>
                  <a:lnTo>
                    <a:pt x="3242691" y="2466594"/>
                  </a:lnTo>
                  <a:lnTo>
                    <a:pt x="3198495" y="2425052"/>
                  </a:lnTo>
                  <a:lnTo>
                    <a:pt x="3163189" y="2396833"/>
                  </a:lnTo>
                  <a:lnTo>
                    <a:pt x="3125724" y="2371687"/>
                  </a:lnTo>
                  <a:lnTo>
                    <a:pt x="3112897" y="2363482"/>
                  </a:lnTo>
                  <a:lnTo>
                    <a:pt x="3072892" y="2341918"/>
                  </a:lnTo>
                  <a:lnTo>
                    <a:pt x="3059049" y="2335771"/>
                  </a:lnTo>
                  <a:lnTo>
                    <a:pt x="3045206" y="2329116"/>
                  </a:lnTo>
                  <a:lnTo>
                    <a:pt x="3002661" y="2312695"/>
                  </a:lnTo>
                  <a:lnTo>
                    <a:pt x="2958592" y="2299347"/>
                  </a:lnTo>
                  <a:lnTo>
                    <a:pt x="2836545" y="2270607"/>
                  </a:lnTo>
                  <a:lnTo>
                    <a:pt x="2722753" y="2242388"/>
                  </a:lnTo>
                  <a:lnTo>
                    <a:pt x="2665730" y="2228037"/>
                  </a:lnTo>
                  <a:lnTo>
                    <a:pt x="2608834" y="2213140"/>
                  </a:lnTo>
                  <a:lnTo>
                    <a:pt x="2553462" y="2198268"/>
                  </a:lnTo>
                  <a:lnTo>
                    <a:pt x="2500249" y="2183396"/>
                  </a:lnTo>
                  <a:lnTo>
                    <a:pt x="2449449" y="2168525"/>
                  </a:lnTo>
                  <a:lnTo>
                    <a:pt x="2402713" y="2154148"/>
                  </a:lnTo>
                  <a:lnTo>
                    <a:pt x="2359660" y="2140305"/>
                  </a:lnTo>
                  <a:lnTo>
                    <a:pt x="2322195" y="2126958"/>
                  </a:lnTo>
                  <a:lnTo>
                    <a:pt x="2276602" y="2107984"/>
                  </a:lnTo>
                  <a:lnTo>
                    <a:pt x="2239772" y="2085911"/>
                  </a:lnTo>
                  <a:lnTo>
                    <a:pt x="2221230" y="2051037"/>
                  </a:lnTo>
                  <a:lnTo>
                    <a:pt x="2206879" y="2006396"/>
                  </a:lnTo>
                  <a:lnTo>
                    <a:pt x="2188464" y="1930463"/>
                  </a:lnTo>
                  <a:lnTo>
                    <a:pt x="2179701" y="1888388"/>
                  </a:lnTo>
                  <a:lnTo>
                    <a:pt x="2171065" y="1844776"/>
                  </a:lnTo>
                  <a:lnTo>
                    <a:pt x="2162810" y="1800656"/>
                  </a:lnTo>
                  <a:lnTo>
                    <a:pt x="2155571" y="1758073"/>
                  </a:lnTo>
                  <a:lnTo>
                    <a:pt x="2148967" y="1717027"/>
                  </a:lnTo>
                  <a:lnTo>
                    <a:pt x="2145512" y="1694230"/>
                  </a:lnTo>
                  <a:lnTo>
                    <a:pt x="2169033" y="1666748"/>
                  </a:lnTo>
                  <a:lnTo>
                    <a:pt x="2204339" y="1624152"/>
                  </a:lnTo>
                  <a:lnTo>
                    <a:pt x="2237740" y="1583093"/>
                  </a:lnTo>
                  <a:lnTo>
                    <a:pt x="2268474" y="1544612"/>
                  </a:lnTo>
                  <a:lnTo>
                    <a:pt x="2295652" y="1509204"/>
                  </a:lnTo>
                  <a:lnTo>
                    <a:pt x="2335657" y="1453794"/>
                  </a:lnTo>
                  <a:lnTo>
                    <a:pt x="2353691" y="1399921"/>
                  </a:lnTo>
                  <a:lnTo>
                    <a:pt x="2362962" y="1232154"/>
                  </a:lnTo>
                  <a:lnTo>
                    <a:pt x="2364371" y="1202817"/>
                  </a:lnTo>
                  <a:lnTo>
                    <a:pt x="2426716" y="1130427"/>
                  </a:lnTo>
                  <a:lnTo>
                    <a:pt x="2439924" y="1087882"/>
                  </a:lnTo>
                  <a:lnTo>
                    <a:pt x="2458720" y="1017016"/>
                  </a:lnTo>
                  <a:lnTo>
                    <a:pt x="2470404" y="961517"/>
                  </a:lnTo>
                  <a:lnTo>
                    <a:pt x="2478024" y="905637"/>
                  </a:lnTo>
                  <a:lnTo>
                    <a:pt x="2479548" y="878840"/>
                  </a:lnTo>
                  <a:lnTo>
                    <a:pt x="2479548" y="866013"/>
                  </a:lnTo>
                  <a:lnTo>
                    <a:pt x="2473452" y="822452"/>
                  </a:lnTo>
                  <a:lnTo>
                    <a:pt x="2451100" y="788543"/>
                  </a:lnTo>
                  <a:lnTo>
                    <a:pt x="2430272" y="780288"/>
                  </a:lnTo>
                  <a:lnTo>
                    <a:pt x="2425192" y="780288"/>
                  </a:lnTo>
                  <a:lnTo>
                    <a:pt x="2397252" y="795655"/>
                  </a:lnTo>
                  <a:lnTo>
                    <a:pt x="2392680" y="799846"/>
                  </a:lnTo>
                  <a:lnTo>
                    <a:pt x="2392680" y="798449"/>
                  </a:lnTo>
                  <a:lnTo>
                    <a:pt x="2392680" y="759968"/>
                  </a:lnTo>
                  <a:lnTo>
                    <a:pt x="2391156" y="687070"/>
                  </a:lnTo>
                  <a:lnTo>
                    <a:pt x="2386965" y="620903"/>
                  </a:lnTo>
                  <a:lnTo>
                    <a:pt x="2380869" y="560832"/>
                  </a:lnTo>
                  <a:lnTo>
                    <a:pt x="2369058" y="482346"/>
                  </a:lnTo>
                  <a:lnTo>
                    <a:pt x="2359787" y="437769"/>
                  </a:lnTo>
                  <a:lnTo>
                    <a:pt x="2350135" y="399288"/>
                  </a:lnTo>
                  <a:lnTo>
                    <a:pt x="2332101" y="339725"/>
                  </a:lnTo>
                  <a:lnTo>
                    <a:pt x="2312670" y="292989"/>
                  </a:lnTo>
                  <a:lnTo>
                    <a:pt x="2280793" y="252476"/>
                  </a:lnTo>
                  <a:lnTo>
                    <a:pt x="2269490" y="240157"/>
                  </a:lnTo>
                  <a:lnTo>
                    <a:pt x="2258822" y="227838"/>
                  </a:lnTo>
                  <a:lnTo>
                    <a:pt x="2211578" y="183134"/>
                  </a:lnTo>
                  <a:lnTo>
                    <a:pt x="2175129" y="153924"/>
                  </a:lnTo>
                  <a:lnTo>
                    <a:pt x="2137156" y="127762"/>
                  </a:lnTo>
                  <a:lnTo>
                    <a:pt x="2099183" y="105156"/>
                  </a:lnTo>
                  <a:lnTo>
                    <a:pt x="2047875" y="78994"/>
                  </a:lnTo>
                  <a:lnTo>
                    <a:pt x="1997075" y="57531"/>
                  </a:lnTo>
                  <a:lnTo>
                    <a:pt x="1947291" y="40513"/>
                  </a:lnTo>
                  <a:lnTo>
                    <a:pt x="1900174" y="27178"/>
                  </a:lnTo>
                  <a:lnTo>
                    <a:pt x="1855470" y="17399"/>
                  </a:lnTo>
                  <a:lnTo>
                    <a:pt x="1814957" y="10287"/>
                  </a:lnTo>
                  <a:lnTo>
                    <a:pt x="1796542" y="7239"/>
                  </a:lnTo>
                  <a:lnTo>
                    <a:pt x="1779016" y="5080"/>
                  </a:lnTo>
                  <a:lnTo>
                    <a:pt x="1763141" y="3556"/>
                  </a:lnTo>
                  <a:lnTo>
                    <a:pt x="1735963" y="1524"/>
                  </a:lnTo>
                  <a:lnTo>
                    <a:pt x="1702054" y="0"/>
                  </a:lnTo>
                  <a:lnTo>
                    <a:pt x="1697990" y="508"/>
                  </a:lnTo>
                  <a:lnTo>
                    <a:pt x="1693418" y="0"/>
                  </a:lnTo>
                  <a:lnTo>
                    <a:pt x="1632331" y="3556"/>
                  </a:lnTo>
                  <a:lnTo>
                    <a:pt x="1560957" y="13335"/>
                  </a:lnTo>
                  <a:lnTo>
                    <a:pt x="1495806" y="27178"/>
                  </a:lnTo>
                  <a:lnTo>
                    <a:pt x="1448181" y="40513"/>
                  </a:lnTo>
                  <a:lnTo>
                    <a:pt x="1398905" y="57531"/>
                  </a:lnTo>
                  <a:lnTo>
                    <a:pt x="1348105" y="78994"/>
                  </a:lnTo>
                  <a:lnTo>
                    <a:pt x="1296797" y="105156"/>
                  </a:lnTo>
                  <a:lnTo>
                    <a:pt x="1258316" y="127762"/>
                  </a:lnTo>
                  <a:lnTo>
                    <a:pt x="1245997" y="136525"/>
                  </a:lnTo>
                  <a:lnTo>
                    <a:pt x="1233170" y="144653"/>
                  </a:lnTo>
                  <a:lnTo>
                    <a:pt x="1196213" y="172974"/>
                  </a:lnTo>
                  <a:lnTo>
                    <a:pt x="1160272" y="204724"/>
                  </a:lnTo>
                  <a:lnTo>
                    <a:pt x="1114679" y="252476"/>
                  </a:lnTo>
                  <a:lnTo>
                    <a:pt x="1082802" y="292989"/>
                  </a:lnTo>
                  <a:lnTo>
                    <a:pt x="1063879" y="339725"/>
                  </a:lnTo>
                  <a:lnTo>
                    <a:pt x="1045337" y="399288"/>
                  </a:lnTo>
                  <a:lnTo>
                    <a:pt x="1031494" y="459232"/>
                  </a:lnTo>
                  <a:lnTo>
                    <a:pt x="1022223" y="506984"/>
                  </a:lnTo>
                  <a:lnTo>
                    <a:pt x="1018667" y="533146"/>
                  </a:lnTo>
                  <a:lnTo>
                    <a:pt x="1014603" y="560832"/>
                  </a:lnTo>
                  <a:lnTo>
                    <a:pt x="1008507" y="620903"/>
                  </a:lnTo>
                  <a:lnTo>
                    <a:pt x="1004303" y="687070"/>
                  </a:lnTo>
                  <a:lnTo>
                    <a:pt x="1003300" y="722503"/>
                  </a:lnTo>
                  <a:lnTo>
                    <a:pt x="1002779" y="759968"/>
                  </a:lnTo>
                  <a:lnTo>
                    <a:pt x="1003300" y="798449"/>
                  </a:lnTo>
                  <a:lnTo>
                    <a:pt x="1003325" y="799757"/>
                  </a:lnTo>
                  <a:lnTo>
                    <a:pt x="999363" y="795655"/>
                  </a:lnTo>
                  <a:lnTo>
                    <a:pt x="970648" y="780288"/>
                  </a:lnTo>
                  <a:lnTo>
                    <a:pt x="965581" y="780288"/>
                  </a:lnTo>
                  <a:lnTo>
                    <a:pt x="931799" y="801878"/>
                  </a:lnTo>
                  <a:lnTo>
                    <a:pt x="917956" y="842899"/>
                  </a:lnTo>
                  <a:lnTo>
                    <a:pt x="915924" y="878840"/>
                  </a:lnTo>
                  <a:lnTo>
                    <a:pt x="916432" y="891667"/>
                  </a:lnTo>
                  <a:lnTo>
                    <a:pt x="920496" y="933323"/>
                  </a:lnTo>
                  <a:lnTo>
                    <a:pt x="930783" y="989838"/>
                  </a:lnTo>
                  <a:lnTo>
                    <a:pt x="949706" y="1066800"/>
                  </a:lnTo>
                  <a:lnTo>
                    <a:pt x="965581" y="1118616"/>
                  </a:lnTo>
                  <a:lnTo>
                    <a:pt x="969137" y="1130427"/>
                  </a:lnTo>
                  <a:lnTo>
                    <a:pt x="1031481" y="1202296"/>
                  </a:lnTo>
                  <a:lnTo>
                    <a:pt x="1033018" y="1232154"/>
                  </a:lnTo>
                  <a:lnTo>
                    <a:pt x="1043813" y="1425067"/>
                  </a:lnTo>
                  <a:lnTo>
                    <a:pt x="1077214" y="1478927"/>
                  </a:lnTo>
                  <a:lnTo>
                    <a:pt x="1127506" y="1544612"/>
                  </a:lnTo>
                  <a:lnTo>
                    <a:pt x="1158240" y="1583093"/>
                  </a:lnTo>
                  <a:lnTo>
                    <a:pt x="1226439" y="1666748"/>
                  </a:lnTo>
                  <a:lnTo>
                    <a:pt x="1251331" y="1695843"/>
                  </a:lnTo>
                  <a:lnTo>
                    <a:pt x="1241425" y="1758073"/>
                  </a:lnTo>
                  <a:lnTo>
                    <a:pt x="1234186" y="1800656"/>
                  </a:lnTo>
                  <a:lnTo>
                    <a:pt x="1217803" y="1888388"/>
                  </a:lnTo>
                  <a:lnTo>
                    <a:pt x="1209040" y="1930463"/>
                  </a:lnTo>
                  <a:lnTo>
                    <a:pt x="1199896" y="1969960"/>
                  </a:lnTo>
                  <a:lnTo>
                    <a:pt x="1185545" y="2022297"/>
                  </a:lnTo>
                  <a:lnTo>
                    <a:pt x="1171194" y="2062835"/>
                  </a:lnTo>
                  <a:lnTo>
                    <a:pt x="1142873" y="2096185"/>
                  </a:lnTo>
                  <a:lnTo>
                    <a:pt x="1107059" y="2114131"/>
                  </a:lnTo>
                  <a:lnTo>
                    <a:pt x="1056767" y="2133625"/>
                  </a:lnTo>
                  <a:lnTo>
                    <a:pt x="994778" y="2154148"/>
                  </a:lnTo>
                  <a:lnTo>
                    <a:pt x="947547" y="2168525"/>
                  </a:lnTo>
                  <a:lnTo>
                    <a:pt x="897382" y="2183396"/>
                  </a:lnTo>
                  <a:lnTo>
                    <a:pt x="844042" y="2198268"/>
                  </a:lnTo>
                  <a:lnTo>
                    <a:pt x="731647" y="2228037"/>
                  </a:lnTo>
                  <a:lnTo>
                    <a:pt x="560451" y="2270607"/>
                  </a:lnTo>
                  <a:lnTo>
                    <a:pt x="438404" y="2299347"/>
                  </a:lnTo>
                  <a:lnTo>
                    <a:pt x="423545" y="2303449"/>
                  </a:lnTo>
                  <a:lnTo>
                    <a:pt x="394309" y="2312695"/>
                  </a:lnTo>
                  <a:lnTo>
                    <a:pt x="379958" y="2317813"/>
                  </a:lnTo>
                  <a:lnTo>
                    <a:pt x="351764" y="2329116"/>
                  </a:lnTo>
                  <a:lnTo>
                    <a:pt x="337908" y="2335771"/>
                  </a:lnTo>
                  <a:lnTo>
                    <a:pt x="324078" y="2341918"/>
                  </a:lnTo>
                  <a:lnTo>
                    <a:pt x="284568" y="2363482"/>
                  </a:lnTo>
                  <a:lnTo>
                    <a:pt x="246126" y="2388108"/>
                  </a:lnTo>
                  <a:lnTo>
                    <a:pt x="210235" y="2415298"/>
                  </a:lnTo>
                  <a:lnTo>
                    <a:pt x="175869" y="2445575"/>
                  </a:lnTo>
                  <a:lnTo>
                    <a:pt x="144081" y="2477897"/>
                  </a:lnTo>
                  <a:lnTo>
                    <a:pt x="114871" y="2512784"/>
                  </a:lnTo>
                  <a:lnTo>
                    <a:pt x="88188" y="2550236"/>
                  </a:lnTo>
                  <a:lnTo>
                    <a:pt x="0" y="2697480"/>
                  </a:lnTo>
                  <a:lnTo>
                    <a:pt x="3396996" y="269748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27276" y="2548127"/>
              <a:ext cx="1062355" cy="2056130"/>
            </a:xfrm>
            <a:custGeom>
              <a:avLst/>
              <a:gdLst/>
              <a:ahLst/>
              <a:cxnLst/>
              <a:rect l="l" t="t" r="r" b="b"/>
              <a:pathLst>
                <a:path w="1062355" h="2056129">
                  <a:moveTo>
                    <a:pt x="1004316" y="1750250"/>
                  </a:moveTo>
                  <a:lnTo>
                    <a:pt x="996569" y="1709293"/>
                  </a:lnTo>
                  <a:lnTo>
                    <a:pt x="989457" y="1668360"/>
                  </a:lnTo>
                  <a:lnTo>
                    <a:pt x="977138" y="1592605"/>
                  </a:lnTo>
                  <a:lnTo>
                    <a:pt x="943737" y="1631492"/>
                  </a:lnTo>
                  <a:lnTo>
                    <a:pt x="910971" y="1668868"/>
                  </a:lnTo>
                  <a:lnTo>
                    <a:pt x="878586" y="1704187"/>
                  </a:lnTo>
                  <a:lnTo>
                    <a:pt x="848360" y="1736445"/>
                  </a:lnTo>
                  <a:lnTo>
                    <a:pt x="820674" y="1765109"/>
                  </a:lnTo>
                  <a:lnTo>
                    <a:pt x="784733" y="1799399"/>
                  </a:lnTo>
                  <a:lnTo>
                    <a:pt x="749427" y="1826006"/>
                  </a:lnTo>
                  <a:lnTo>
                    <a:pt x="714502" y="1841881"/>
                  </a:lnTo>
                  <a:lnTo>
                    <a:pt x="667258" y="1855190"/>
                  </a:lnTo>
                  <a:lnTo>
                    <a:pt x="611886" y="1863382"/>
                  </a:lnTo>
                  <a:lnTo>
                    <a:pt x="565785" y="1865934"/>
                  </a:lnTo>
                  <a:lnTo>
                    <a:pt x="536448" y="1865934"/>
                  </a:lnTo>
                  <a:lnTo>
                    <a:pt x="530352" y="1865439"/>
                  </a:lnTo>
                  <a:lnTo>
                    <a:pt x="523621" y="1865934"/>
                  </a:lnTo>
                  <a:lnTo>
                    <a:pt x="494411" y="1865934"/>
                  </a:lnTo>
                  <a:lnTo>
                    <a:pt x="465201" y="1864931"/>
                  </a:lnTo>
                  <a:lnTo>
                    <a:pt x="411861" y="1858772"/>
                  </a:lnTo>
                  <a:lnTo>
                    <a:pt x="373888" y="1850580"/>
                  </a:lnTo>
                  <a:lnTo>
                    <a:pt x="336931" y="1838299"/>
                  </a:lnTo>
                  <a:lnTo>
                    <a:pt x="294894" y="1815261"/>
                  </a:lnTo>
                  <a:lnTo>
                    <a:pt x="264668" y="1789658"/>
                  </a:lnTo>
                  <a:lnTo>
                    <a:pt x="252857" y="1777885"/>
                  </a:lnTo>
                  <a:lnTo>
                    <a:pt x="239522" y="1765109"/>
                  </a:lnTo>
                  <a:lnTo>
                    <a:pt x="211836" y="1736445"/>
                  </a:lnTo>
                  <a:lnTo>
                    <a:pt x="181610" y="1704187"/>
                  </a:lnTo>
                  <a:lnTo>
                    <a:pt x="149733" y="1668868"/>
                  </a:lnTo>
                  <a:lnTo>
                    <a:pt x="116459" y="1631492"/>
                  </a:lnTo>
                  <a:lnTo>
                    <a:pt x="83058" y="1592605"/>
                  </a:lnTo>
                  <a:lnTo>
                    <a:pt x="70739" y="1668360"/>
                  </a:lnTo>
                  <a:lnTo>
                    <a:pt x="56388" y="1750250"/>
                  </a:lnTo>
                  <a:lnTo>
                    <a:pt x="92837" y="1793265"/>
                  </a:lnTo>
                  <a:lnTo>
                    <a:pt x="129286" y="1835746"/>
                  </a:lnTo>
                  <a:lnTo>
                    <a:pt x="165100" y="1875675"/>
                  </a:lnTo>
                  <a:lnTo>
                    <a:pt x="199517" y="1913039"/>
                  </a:lnTo>
                  <a:lnTo>
                    <a:pt x="231267" y="1946300"/>
                  </a:lnTo>
                  <a:lnTo>
                    <a:pt x="272288" y="1986229"/>
                  </a:lnTo>
                  <a:lnTo>
                    <a:pt x="310769" y="2015413"/>
                  </a:lnTo>
                  <a:lnTo>
                    <a:pt x="319532" y="2019503"/>
                  </a:lnTo>
                  <a:lnTo>
                    <a:pt x="328295" y="2024113"/>
                  </a:lnTo>
                  <a:lnTo>
                    <a:pt x="373888" y="2039988"/>
                  </a:lnTo>
                  <a:lnTo>
                    <a:pt x="411861" y="2048179"/>
                  </a:lnTo>
                  <a:lnTo>
                    <a:pt x="465201" y="2054313"/>
                  </a:lnTo>
                  <a:lnTo>
                    <a:pt x="506730" y="2055850"/>
                  </a:lnTo>
                  <a:lnTo>
                    <a:pt x="523621" y="2055342"/>
                  </a:lnTo>
                  <a:lnTo>
                    <a:pt x="530352" y="2054821"/>
                  </a:lnTo>
                  <a:lnTo>
                    <a:pt x="536448" y="2055342"/>
                  </a:lnTo>
                  <a:lnTo>
                    <a:pt x="595503" y="2054313"/>
                  </a:lnTo>
                  <a:lnTo>
                    <a:pt x="648335" y="2048179"/>
                  </a:lnTo>
                  <a:lnTo>
                    <a:pt x="686308" y="2039988"/>
                  </a:lnTo>
                  <a:lnTo>
                    <a:pt x="732409" y="2024113"/>
                  </a:lnTo>
                  <a:lnTo>
                    <a:pt x="766318" y="2004161"/>
                  </a:lnTo>
                  <a:lnTo>
                    <a:pt x="800608" y="1974456"/>
                  </a:lnTo>
                  <a:lnTo>
                    <a:pt x="828929" y="1946300"/>
                  </a:lnTo>
                  <a:lnTo>
                    <a:pt x="860679" y="1913039"/>
                  </a:lnTo>
                  <a:lnTo>
                    <a:pt x="895096" y="1875675"/>
                  </a:lnTo>
                  <a:lnTo>
                    <a:pt x="930910" y="1835746"/>
                  </a:lnTo>
                  <a:lnTo>
                    <a:pt x="1004316" y="1750250"/>
                  </a:lnTo>
                  <a:close/>
                </a:path>
                <a:path w="1062355" h="2056129">
                  <a:moveTo>
                    <a:pt x="1062228" y="377063"/>
                  </a:moveTo>
                  <a:lnTo>
                    <a:pt x="1056005" y="330327"/>
                  </a:lnTo>
                  <a:lnTo>
                    <a:pt x="1033018" y="267716"/>
                  </a:lnTo>
                  <a:lnTo>
                    <a:pt x="1007364" y="222631"/>
                  </a:lnTo>
                  <a:lnTo>
                    <a:pt x="969899" y="173863"/>
                  </a:lnTo>
                  <a:lnTo>
                    <a:pt x="928878" y="132842"/>
                  </a:lnTo>
                  <a:lnTo>
                    <a:pt x="893445" y="105156"/>
                  </a:lnTo>
                  <a:lnTo>
                    <a:pt x="856488" y="81026"/>
                  </a:lnTo>
                  <a:lnTo>
                    <a:pt x="800608" y="52832"/>
                  </a:lnTo>
                  <a:lnTo>
                    <a:pt x="763143" y="37973"/>
                  </a:lnTo>
                  <a:lnTo>
                    <a:pt x="726313" y="26162"/>
                  </a:lnTo>
                  <a:lnTo>
                    <a:pt x="674497" y="13843"/>
                  </a:lnTo>
                  <a:lnTo>
                    <a:pt x="627761" y="5588"/>
                  </a:lnTo>
                  <a:lnTo>
                    <a:pt x="558038" y="0"/>
                  </a:lnTo>
                  <a:lnTo>
                    <a:pt x="504190" y="0"/>
                  </a:lnTo>
                  <a:lnTo>
                    <a:pt x="462153" y="2540"/>
                  </a:lnTo>
                  <a:lnTo>
                    <a:pt x="404114" y="10795"/>
                  </a:lnTo>
                  <a:lnTo>
                    <a:pt x="335915" y="26162"/>
                  </a:lnTo>
                  <a:lnTo>
                    <a:pt x="299593" y="37973"/>
                  </a:lnTo>
                  <a:lnTo>
                    <a:pt x="262128" y="52832"/>
                  </a:lnTo>
                  <a:lnTo>
                    <a:pt x="224663" y="70739"/>
                  </a:lnTo>
                  <a:lnTo>
                    <a:pt x="187198" y="92329"/>
                  </a:lnTo>
                  <a:lnTo>
                    <a:pt x="151257" y="118491"/>
                  </a:lnTo>
                  <a:lnTo>
                    <a:pt x="116967" y="148209"/>
                  </a:lnTo>
                  <a:lnTo>
                    <a:pt x="76962" y="192405"/>
                  </a:lnTo>
                  <a:lnTo>
                    <a:pt x="48260" y="233426"/>
                  </a:lnTo>
                  <a:lnTo>
                    <a:pt x="42037" y="244729"/>
                  </a:lnTo>
                  <a:lnTo>
                    <a:pt x="35433" y="255905"/>
                  </a:lnTo>
                  <a:lnTo>
                    <a:pt x="15875" y="299085"/>
                  </a:lnTo>
                  <a:lnTo>
                    <a:pt x="3048" y="345694"/>
                  </a:lnTo>
                  <a:lnTo>
                    <a:pt x="0" y="377063"/>
                  </a:lnTo>
                  <a:lnTo>
                    <a:pt x="508" y="392430"/>
                  </a:lnTo>
                  <a:lnTo>
                    <a:pt x="6731" y="438023"/>
                  </a:lnTo>
                  <a:lnTo>
                    <a:pt x="23114" y="483235"/>
                  </a:lnTo>
                  <a:lnTo>
                    <a:pt x="55372" y="536575"/>
                  </a:lnTo>
                  <a:lnTo>
                    <a:pt x="85090" y="571373"/>
                  </a:lnTo>
                  <a:lnTo>
                    <a:pt x="131826" y="613410"/>
                  </a:lnTo>
                  <a:lnTo>
                    <a:pt x="186690" y="650875"/>
                  </a:lnTo>
                  <a:lnTo>
                    <a:pt x="231267" y="675005"/>
                  </a:lnTo>
                  <a:lnTo>
                    <a:pt x="279527" y="696087"/>
                  </a:lnTo>
                  <a:lnTo>
                    <a:pt x="329311" y="712978"/>
                  </a:lnTo>
                  <a:lnTo>
                    <a:pt x="346710" y="717550"/>
                  </a:lnTo>
                  <a:lnTo>
                    <a:pt x="363601" y="722249"/>
                  </a:lnTo>
                  <a:lnTo>
                    <a:pt x="416433" y="732409"/>
                  </a:lnTo>
                  <a:lnTo>
                    <a:pt x="469265" y="738124"/>
                  </a:lnTo>
                  <a:lnTo>
                    <a:pt x="504698" y="739140"/>
                  </a:lnTo>
                  <a:lnTo>
                    <a:pt x="517525" y="738632"/>
                  </a:lnTo>
                  <a:lnTo>
                    <a:pt x="529844" y="738632"/>
                  </a:lnTo>
                  <a:lnTo>
                    <a:pt x="531368" y="738124"/>
                  </a:lnTo>
                  <a:lnTo>
                    <a:pt x="532892" y="738632"/>
                  </a:lnTo>
                  <a:lnTo>
                    <a:pt x="545211" y="738632"/>
                  </a:lnTo>
                  <a:lnTo>
                    <a:pt x="592963" y="738124"/>
                  </a:lnTo>
                  <a:lnTo>
                    <a:pt x="646303" y="732409"/>
                  </a:lnTo>
                  <a:lnTo>
                    <a:pt x="698627" y="722249"/>
                  </a:lnTo>
                  <a:lnTo>
                    <a:pt x="749808" y="707898"/>
                  </a:lnTo>
                  <a:lnTo>
                    <a:pt x="799084" y="689356"/>
                  </a:lnTo>
                  <a:lnTo>
                    <a:pt x="846328" y="667258"/>
                  </a:lnTo>
                  <a:lnTo>
                    <a:pt x="890397" y="641604"/>
                  </a:lnTo>
                  <a:lnTo>
                    <a:pt x="904240" y="632968"/>
                  </a:lnTo>
                  <a:lnTo>
                    <a:pt x="955040" y="592963"/>
                  </a:lnTo>
                  <a:lnTo>
                    <a:pt x="987806" y="560070"/>
                  </a:lnTo>
                  <a:lnTo>
                    <a:pt x="1015492" y="524764"/>
                  </a:lnTo>
                  <a:lnTo>
                    <a:pt x="1039622" y="483235"/>
                  </a:lnTo>
                  <a:lnTo>
                    <a:pt x="1055497" y="438023"/>
                  </a:lnTo>
                  <a:lnTo>
                    <a:pt x="1062228" y="392430"/>
                  </a:lnTo>
                  <a:lnTo>
                    <a:pt x="1062228" y="37706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929384" y="2624327"/>
              <a:ext cx="856615" cy="556260"/>
            </a:xfrm>
            <a:custGeom>
              <a:avLst/>
              <a:gdLst/>
              <a:ahLst/>
              <a:cxnLst/>
              <a:rect l="l" t="t" r="r" b="b"/>
              <a:pathLst>
                <a:path w="856614" h="556260">
                  <a:moveTo>
                    <a:pt x="420624" y="386715"/>
                  </a:moveTo>
                  <a:lnTo>
                    <a:pt x="383667" y="398018"/>
                  </a:lnTo>
                  <a:lnTo>
                    <a:pt x="376555" y="398526"/>
                  </a:lnTo>
                  <a:lnTo>
                    <a:pt x="367284" y="398526"/>
                  </a:lnTo>
                  <a:lnTo>
                    <a:pt x="327406" y="390398"/>
                  </a:lnTo>
                  <a:lnTo>
                    <a:pt x="301244" y="365633"/>
                  </a:lnTo>
                  <a:lnTo>
                    <a:pt x="293624" y="364617"/>
                  </a:lnTo>
                  <a:lnTo>
                    <a:pt x="253111" y="349250"/>
                  </a:lnTo>
                  <a:lnTo>
                    <a:pt x="246888" y="345186"/>
                  </a:lnTo>
                  <a:lnTo>
                    <a:pt x="236728" y="361061"/>
                  </a:lnTo>
                  <a:lnTo>
                    <a:pt x="208026" y="387731"/>
                  </a:lnTo>
                  <a:lnTo>
                    <a:pt x="187452" y="398526"/>
                  </a:lnTo>
                  <a:lnTo>
                    <a:pt x="183896" y="397510"/>
                  </a:lnTo>
                  <a:lnTo>
                    <a:pt x="180848" y="394462"/>
                  </a:lnTo>
                  <a:lnTo>
                    <a:pt x="180340" y="391414"/>
                  </a:lnTo>
                  <a:lnTo>
                    <a:pt x="180848" y="388747"/>
                  </a:lnTo>
                  <a:lnTo>
                    <a:pt x="181864" y="386207"/>
                  </a:lnTo>
                  <a:lnTo>
                    <a:pt x="184404" y="384175"/>
                  </a:lnTo>
                  <a:lnTo>
                    <a:pt x="192659" y="380111"/>
                  </a:lnTo>
                  <a:lnTo>
                    <a:pt x="207518" y="369824"/>
                  </a:lnTo>
                  <a:lnTo>
                    <a:pt x="220345" y="357505"/>
                  </a:lnTo>
                  <a:lnTo>
                    <a:pt x="225933" y="350774"/>
                  </a:lnTo>
                  <a:lnTo>
                    <a:pt x="231013" y="343535"/>
                  </a:lnTo>
                  <a:lnTo>
                    <a:pt x="235204" y="336423"/>
                  </a:lnTo>
                  <a:lnTo>
                    <a:pt x="229489" y="331216"/>
                  </a:lnTo>
                  <a:lnTo>
                    <a:pt x="224409" y="325628"/>
                  </a:lnTo>
                  <a:lnTo>
                    <a:pt x="204978" y="289179"/>
                  </a:lnTo>
                  <a:lnTo>
                    <a:pt x="202819" y="274193"/>
                  </a:lnTo>
                  <a:lnTo>
                    <a:pt x="193675" y="275336"/>
                  </a:lnTo>
                  <a:lnTo>
                    <a:pt x="152146" y="293751"/>
                  </a:lnTo>
                  <a:lnTo>
                    <a:pt x="138811" y="308102"/>
                  </a:lnTo>
                  <a:lnTo>
                    <a:pt x="137287" y="309245"/>
                  </a:lnTo>
                  <a:lnTo>
                    <a:pt x="135763" y="309753"/>
                  </a:lnTo>
                  <a:lnTo>
                    <a:pt x="131699" y="309753"/>
                  </a:lnTo>
                  <a:lnTo>
                    <a:pt x="129667" y="308737"/>
                  </a:lnTo>
                  <a:lnTo>
                    <a:pt x="127635" y="306578"/>
                  </a:lnTo>
                  <a:lnTo>
                    <a:pt x="126492" y="303530"/>
                  </a:lnTo>
                  <a:lnTo>
                    <a:pt x="127000" y="300990"/>
                  </a:lnTo>
                  <a:lnTo>
                    <a:pt x="128143" y="298450"/>
                  </a:lnTo>
                  <a:lnTo>
                    <a:pt x="131191" y="293751"/>
                  </a:lnTo>
                  <a:lnTo>
                    <a:pt x="134747" y="290195"/>
                  </a:lnTo>
                  <a:lnTo>
                    <a:pt x="138303" y="286131"/>
                  </a:lnTo>
                  <a:lnTo>
                    <a:pt x="180340" y="263017"/>
                  </a:lnTo>
                  <a:lnTo>
                    <a:pt x="201930" y="259842"/>
                  </a:lnTo>
                  <a:lnTo>
                    <a:pt x="200787" y="239395"/>
                  </a:lnTo>
                  <a:lnTo>
                    <a:pt x="182880" y="200787"/>
                  </a:lnTo>
                  <a:lnTo>
                    <a:pt x="163957" y="182372"/>
                  </a:lnTo>
                  <a:lnTo>
                    <a:pt x="159893" y="178181"/>
                  </a:lnTo>
                  <a:lnTo>
                    <a:pt x="149606" y="169037"/>
                  </a:lnTo>
                  <a:lnTo>
                    <a:pt x="139319" y="159258"/>
                  </a:lnTo>
                  <a:lnTo>
                    <a:pt x="127000" y="162814"/>
                  </a:lnTo>
                  <a:lnTo>
                    <a:pt x="83058" y="185420"/>
                  </a:lnTo>
                  <a:lnTo>
                    <a:pt x="57912" y="210566"/>
                  </a:lnTo>
                  <a:lnTo>
                    <a:pt x="56388" y="212090"/>
                  </a:lnTo>
                  <a:lnTo>
                    <a:pt x="54864" y="213106"/>
                  </a:lnTo>
                  <a:lnTo>
                    <a:pt x="53340" y="213614"/>
                  </a:lnTo>
                  <a:lnTo>
                    <a:pt x="49657" y="213614"/>
                  </a:lnTo>
                  <a:lnTo>
                    <a:pt x="47625" y="212598"/>
                  </a:lnTo>
                  <a:lnTo>
                    <a:pt x="45593" y="210058"/>
                  </a:lnTo>
                  <a:lnTo>
                    <a:pt x="44577" y="207518"/>
                  </a:lnTo>
                  <a:lnTo>
                    <a:pt x="44577" y="204978"/>
                  </a:lnTo>
                  <a:lnTo>
                    <a:pt x="71755" y="175641"/>
                  </a:lnTo>
                  <a:lnTo>
                    <a:pt x="104521" y="155575"/>
                  </a:lnTo>
                  <a:lnTo>
                    <a:pt x="129159" y="146939"/>
                  </a:lnTo>
                  <a:lnTo>
                    <a:pt x="124460" y="140208"/>
                  </a:lnTo>
                  <a:lnTo>
                    <a:pt x="114300" y="106299"/>
                  </a:lnTo>
                  <a:lnTo>
                    <a:pt x="114300" y="100203"/>
                  </a:lnTo>
                  <a:lnTo>
                    <a:pt x="114808" y="94488"/>
                  </a:lnTo>
                  <a:lnTo>
                    <a:pt x="107061" y="97536"/>
                  </a:lnTo>
                  <a:lnTo>
                    <a:pt x="100457" y="101219"/>
                  </a:lnTo>
                  <a:lnTo>
                    <a:pt x="93218" y="104775"/>
                  </a:lnTo>
                  <a:lnTo>
                    <a:pt x="79883" y="113030"/>
                  </a:lnTo>
                  <a:lnTo>
                    <a:pt x="46101" y="143256"/>
                  </a:lnTo>
                  <a:lnTo>
                    <a:pt x="23622" y="180848"/>
                  </a:lnTo>
                  <a:lnTo>
                    <a:pt x="14351" y="223901"/>
                  </a:lnTo>
                  <a:lnTo>
                    <a:pt x="14351" y="231140"/>
                  </a:lnTo>
                  <a:lnTo>
                    <a:pt x="25146" y="280924"/>
                  </a:lnTo>
                  <a:lnTo>
                    <a:pt x="28194" y="288163"/>
                  </a:lnTo>
                  <a:lnTo>
                    <a:pt x="35941" y="279400"/>
                  </a:lnTo>
                  <a:lnTo>
                    <a:pt x="44577" y="271653"/>
                  </a:lnTo>
                  <a:lnTo>
                    <a:pt x="85598" y="248031"/>
                  </a:lnTo>
                  <a:lnTo>
                    <a:pt x="109093" y="241427"/>
                  </a:lnTo>
                  <a:lnTo>
                    <a:pt x="111633" y="241427"/>
                  </a:lnTo>
                  <a:lnTo>
                    <a:pt x="114808" y="242443"/>
                  </a:lnTo>
                  <a:lnTo>
                    <a:pt x="116332" y="244475"/>
                  </a:lnTo>
                  <a:lnTo>
                    <a:pt x="117856" y="247015"/>
                  </a:lnTo>
                  <a:lnTo>
                    <a:pt x="117856" y="250063"/>
                  </a:lnTo>
                  <a:lnTo>
                    <a:pt x="116840" y="252730"/>
                  </a:lnTo>
                  <a:lnTo>
                    <a:pt x="114808" y="254762"/>
                  </a:lnTo>
                  <a:lnTo>
                    <a:pt x="112268" y="255778"/>
                  </a:lnTo>
                  <a:lnTo>
                    <a:pt x="100457" y="258318"/>
                  </a:lnTo>
                  <a:lnTo>
                    <a:pt x="89662" y="262382"/>
                  </a:lnTo>
                  <a:lnTo>
                    <a:pt x="51181" y="285115"/>
                  </a:lnTo>
                  <a:lnTo>
                    <a:pt x="36449" y="300990"/>
                  </a:lnTo>
                  <a:lnTo>
                    <a:pt x="51181" y="317373"/>
                  </a:lnTo>
                  <a:lnTo>
                    <a:pt x="89662" y="342646"/>
                  </a:lnTo>
                  <a:lnTo>
                    <a:pt x="116840" y="347218"/>
                  </a:lnTo>
                  <a:lnTo>
                    <a:pt x="126111" y="346710"/>
                  </a:lnTo>
                  <a:lnTo>
                    <a:pt x="130683" y="346202"/>
                  </a:lnTo>
                  <a:lnTo>
                    <a:pt x="134747" y="344678"/>
                  </a:lnTo>
                  <a:lnTo>
                    <a:pt x="138811" y="343535"/>
                  </a:lnTo>
                  <a:lnTo>
                    <a:pt x="147066" y="339471"/>
                  </a:lnTo>
                  <a:lnTo>
                    <a:pt x="150622" y="336931"/>
                  </a:lnTo>
                  <a:lnTo>
                    <a:pt x="153162" y="335915"/>
                  </a:lnTo>
                  <a:lnTo>
                    <a:pt x="156210" y="335915"/>
                  </a:lnTo>
                  <a:lnTo>
                    <a:pt x="158877" y="336423"/>
                  </a:lnTo>
                  <a:lnTo>
                    <a:pt x="160909" y="338455"/>
                  </a:lnTo>
                  <a:lnTo>
                    <a:pt x="162433" y="340995"/>
                  </a:lnTo>
                  <a:lnTo>
                    <a:pt x="162433" y="344170"/>
                  </a:lnTo>
                  <a:lnTo>
                    <a:pt x="133223" y="360045"/>
                  </a:lnTo>
                  <a:lnTo>
                    <a:pt x="133223" y="366268"/>
                  </a:lnTo>
                  <a:lnTo>
                    <a:pt x="149098" y="405765"/>
                  </a:lnTo>
                  <a:lnTo>
                    <a:pt x="185420" y="433451"/>
                  </a:lnTo>
                  <a:lnTo>
                    <a:pt x="192151" y="435483"/>
                  </a:lnTo>
                  <a:lnTo>
                    <a:pt x="201295" y="438658"/>
                  </a:lnTo>
                  <a:lnTo>
                    <a:pt x="229997" y="443230"/>
                  </a:lnTo>
                  <a:lnTo>
                    <a:pt x="244348" y="445770"/>
                  </a:lnTo>
                  <a:lnTo>
                    <a:pt x="246380" y="444754"/>
                  </a:lnTo>
                  <a:lnTo>
                    <a:pt x="284353" y="431927"/>
                  </a:lnTo>
                  <a:lnTo>
                    <a:pt x="295148" y="422656"/>
                  </a:lnTo>
                  <a:lnTo>
                    <a:pt x="298704" y="419608"/>
                  </a:lnTo>
                  <a:lnTo>
                    <a:pt x="301244" y="416052"/>
                  </a:lnTo>
                  <a:lnTo>
                    <a:pt x="305308" y="408305"/>
                  </a:lnTo>
                  <a:lnTo>
                    <a:pt x="306832" y="406273"/>
                  </a:lnTo>
                  <a:lnTo>
                    <a:pt x="308991" y="404241"/>
                  </a:lnTo>
                  <a:lnTo>
                    <a:pt x="312039" y="403733"/>
                  </a:lnTo>
                  <a:lnTo>
                    <a:pt x="314579" y="404241"/>
                  </a:lnTo>
                  <a:lnTo>
                    <a:pt x="317119" y="405765"/>
                  </a:lnTo>
                  <a:lnTo>
                    <a:pt x="318643" y="408305"/>
                  </a:lnTo>
                  <a:lnTo>
                    <a:pt x="319151" y="410845"/>
                  </a:lnTo>
                  <a:lnTo>
                    <a:pt x="318643" y="414020"/>
                  </a:lnTo>
                  <a:lnTo>
                    <a:pt x="286385" y="447294"/>
                  </a:lnTo>
                  <a:lnTo>
                    <a:pt x="273558" y="453009"/>
                  </a:lnTo>
                  <a:lnTo>
                    <a:pt x="281305" y="456057"/>
                  </a:lnTo>
                  <a:lnTo>
                    <a:pt x="312039" y="483362"/>
                  </a:lnTo>
                  <a:lnTo>
                    <a:pt x="316103" y="498729"/>
                  </a:lnTo>
                  <a:lnTo>
                    <a:pt x="315595" y="501777"/>
                  </a:lnTo>
                  <a:lnTo>
                    <a:pt x="314071" y="503809"/>
                  </a:lnTo>
                  <a:lnTo>
                    <a:pt x="312039" y="505460"/>
                  </a:lnTo>
                  <a:lnTo>
                    <a:pt x="308991" y="506476"/>
                  </a:lnTo>
                  <a:lnTo>
                    <a:pt x="305816" y="505968"/>
                  </a:lnTo>
                  <a:lnTo>
                    <a:pt x="303784" y="504317"/>
                  </a:lnTo>
                  <a:lnTo>
                    <a:pt x="301752" y="501777"/>
                  </a:lnTo>
                  <a:lnTo>
                    <a:pt x="301244" y="499237"/>
                  </a:lnTo>
                  <a:lnTo>
                    <a:pt x="301244" y="496189"/>
                  </a:lnTo>
                  <a:lnTo>
                    <a:pt x="299212" y="489966"/>
                  </a:lnTo>
                  <a:lnTo>
                    <a:pt x="297180" y="487426"/>
                  </a:lnTo>
                  <a:lnTo>
                    <a:pt x="295148" y="484378"/>
                  </a:lnTo>
                  <a:lnTo>
                    <a:pt x="292989" y="481711"/>
                  </a:lnTo>
                  <a:lnTo>
                    <a:pt x="251587" y="461772"/>
                  </a:lnTo>
                  <a:lnTo>
                    <a:pt x="243840" y="460756"/>
                  </a:lnTo>
                  <a:lnTo>
                    <a:pt x="224409" y="457581"/>
                  </a:lnTo>
                  <a:lnTo>
                    <a:pt x="226441" y="463296"/>
                  </a:lnTo>
                  <a:lnTo>
                    <a:pt x="227457" y="475107"/>
                  </a:lnTo>
                  <a:lnTo>
                    <a:pt x="226949" y="480695"/>
                  </a:lnTo>
                  <a:lnTo>
                    <a:pt x="212598" y="504825"/>
                  </a:lnTo>
                  <a:lnTo>
                    <a:pt x="208534" y="504825"/>
                  </a:lnTo>
                  <a:lnTo>
                    <a:pt x="206502" y="503301"/>
                  </a:lnTo>
                  <a:lnTo>
                    <a:pt x="204470" y="501269"/>
                  </a:lnTo>
                  <a:lnTo>
                    <a:pt x="203962" y="498221"/>
                  </a:lnTo>
                  <a:lnTo>
                    <a:pt x="203962" y="495681"/>
                  </a:lnTo>
                  <a:lnTo>
                    <a:pt x="205486" y="493014"/>
                  </a:lnTo>
                  <a:lnTo>
                    <a:pt x="208534" y="488442"/>
                  </a:lnTo>
                  <a:lnTo>
                    <a:pt x="210566" y="483870"/>
                  </a:lnTo>
                  <a:lnTo>
                    <a:pt x="212090" y="479171"/>
                  </a:lnTo>
                  <a:lnTo>
                    <a:pt x="212598" y="474091"/>
                  </a:lnTo>
                  <a:lnTo>
                    <a:pt x="212598" y="468884"/>
                  </a:lnTo>
                  <a:lnTo>
                    <a:pt x="211582" y="463804"/>
                  </a:lnTo>
                  <a:lnTo>
                    <a:pt x="209550" y="459232"/>
                  </a:lnTo>
                  <a:lnTo>
                    <a:pt x="206502" y="454533"/>
                  </a:lnTo>
                  <a:lnTo>
                    <a:pt x="196723" y="452501"/>
                  </a:lnTo>
                  <a:lnTo>
                    <a:pt x="187452" y="449961"/>
                  </a:lnTo>
                  <a:lnTo>
                    <a:pt x="169037" y="441706"/>
                  </a:lnTo>
                  <a:lnTo>
                    <a:pt x="160909" y="436626"/>
                  </a:lnTo>
                  <a:lnTo>
                    <a:pt x="153162" y="430403"/>
                  </a:lnTo>
                  <a:lnTo>
                    <a:pt x="147574" y="435102"/>
                  </a:lnTo>
                  <a:lnTo>
                    <a:pt x="108077" y="453009"/>
                  </a:lnTo>
                  <a:lnTo>
                    <a:pt x="99949" y="454025"/>
                  </a:lnTo>
                  <a:lnTo>
                    <a:pt x="97409" y="453517"/>
                  </a:lnTo>
                  <a:lnTo>
                    <a:pt x="94742" y="452501"/>
                  </a:lnTo>
                  <a:lnTo>
                    <a:pt x="93218" y="450469"/>
                  </a:lnTo>
                  <a:lnTo>
                    <a:pt x="92710" y="447802"/>
                  </a:lnTo>
                  <a:lnTo>
                    <a:pt x="92710" y="444754"/>
                  </a:lnTo>
                  <a:lnTo>
                    <a:pt x="93726" y="442214"/>
                  </a:lnTo>
                  <a:lnTo>
                    <a:pt x="95758" y="440690"/>
                  </a:lnTo>
                  <a:lnTo>
                    <a:pt x="98933" y="439674"/>
                  </a:lnTo>
                  <a:lnTo>
                    <a:pt x="105029" y="438658"/>
                  </a:lnTo>
                  <a:lnTo>
                    <a:pt x="110617" y="437134"/>
                  </a:lnTo>
                  <a:lnTo>
                    <a:pt x="142367" y="420624"/>
                  </a:lnTo>
                  <a:lnTo>
                    <a:pt x="136779" y="414020"/>
                  </a:lnTo>
                  <a:lnTo>
                    <a:pt x="132207" y="407289"/>
                  </a:lnTo>
                  <a:lnTo>
                    <a:pt x="128143" y="400050"/>
                  </a:lnTo>
                  <a:lnTo>
                    <a:pt x="124968" y="392938"/>
                  </a:lnTo>
                  <a:lnTo>
                    <a:pt x="121920" y="385191"/>
                  </a:lnTo>
                  <a:lnTo>
                    <a:pt x="118872" y="369824"/>
                  </a:lnTo>
                  <a:lnTo>
                    <a:pt x="118872" y="362077"/>
                  </a:lnTo>
                  <a:lnTo>
                    <a:pt x="111125" y="362077"/>
                  </a:lnTo>
                  <a:lnTo>
                    <a:pt x="67691" y="348742"/>
                  </a:lnTo>
                  <a:lnTo>
                    <a:pt x="41021" y="327660"/>
                  </a:lnTo>
                  <a:lnTo>
                    <a:pt x="35306" y="322072"/>
                  </a:lnTo>
                  <a:lnTo>
                    <a:pt x="3048" y="351790"/>
                  </a:lnTo>
                  <a:lnTo>
                    <a:pt x="0" y="367792"/>
                  </a:lnTo>
                  <a:lnTo>
                    <a:pt x="5207" y="375920"/>
                  </a:lnTo>
                  <a:lnTo>
                    <a:pt x="43561" y="400050"/>
                  </a:lnTo>
                  <a:lnTo>
                    <a:pt x="56388" y="402209"/>
                  </a:lnTo>
                  <a:lnTo>
                    <a:pt x="69723" y="402209"/>
                  </a:lnTo>
                  <a:lnTo>
                    <a:pt x="76327" y="401193"/>
                  </a:lnTo>
                  <a:lnTo>
                    <a:pt x="82550" y="399542"/>
                  </a:lnTo>
                  <a:lnTo>
                    <a:pt x="85598" y="399542"/>
                  </a:lnTo>
                  <a:lnTo>
                    <a:pt x="88138" y="400558"/>
                  </a:lnTo>
                  <a:lnTo>
                    <a:pt x="90170" y="402209"/>
                  </a:lnTo>
                  <a:lnTo>
                    <a:pt x="91694" y="404749"/>
                  </a:lnTo>
                  <a:lnTo>
                    <a:pt x="91694" y="407797"/>
                  </a:lnTo>
                  <a:lnTo>
                    <a:pt x="74295" y="416052"/>
                  </a:lnTo>
                  <a:lnTo>
                    <a:pt x="68707" y="417068"/>
                  </a:lnTo>
                  <a:lnTo>
                    <a:pt x="62484" y="417068"/>
                  </a:lnTo>
                  <a:lnTo>
                    <a:pt x="52832" y="416560"/>
                  </a:lnTo>
                  <a:lnTo>
                    <a:pt x="11811" y="402209"/>
                  </a:lnTo>
                  <a:lnTo>
                    <a:pt x="508" y="393446"/>
                  </a:lnTo>
                  <a:lnTo>
                    <a:pt x="3556" y="409321"/>
                  </a:lnTo>
                  <a:lnTo>
                    <a:pt x="22098" y="446278"/>
                  </a:lnTo>
                  <a:lnTo>
                    <a:pt x="42545" y="467360"/>
                  </a:lnTo>
                  <a:lnTo>
                    <a:pt x="48133" y="472567"/>
                  </a:lnTo>
                  <a:lnTo>
                    <a:pt x="54864" y="476631"/>
                  </a:lnTo>
                  <a:lnTo>
                    <a:pt x="60960" y="480695"/>
                  </a:lnTo>
                  <a:lnTo>
                    <a:pt x="68199" y="484886"/>
                  </a:lnTo>
                  <a:lnTo>
                    <a:pt x="75311" y="488442"/>
                  </a:lnTo>
                  <a:lnTo>
                    <a:pt x="82550" y="491490"/>
                  </a:lnTo>
                  <a:lnTo>
                    <a:pt x="90170" y="494157"/>
                  </a:lnTo>
                  <a:lnTo>
                    <a:pt x="101473" y="494157"/>
                  </a:lnTo>
                  <a:lnTo>
                    <a:pt x="143002" y="482346"/>
                  </a:lnTo>
                  <a:lnTo>
                    <a:pt x="156210" y="472059"/>
                  </a:lnTo>
                  <a:lnTo>
                    <a:pt x="158877" y="471043"/>
                  </a:lnTo>
                  <a:lnTo>
                    <a:pt x="161925" y="470535"/>
                  </a:lnTo>
                  <a:lnTo>
                    <a:pt x="164465" y="471043"/>
                  </a:lnTo>
                  <a:lnTo>
                    <a:pt x="167005" y="472567"/>
                  </a:lnTo>
                  <a:lnTo>
                    <a:pt x="168529" y="475107"/>
                  </a:lnTo>
                  <a:lnTo>
                    <a:pt x="169037" y="477647"/>
                  </a:lnTo>
                  <a:lnTo>
                    <a:pt x="168021" y="480695"/>
                  </a:lnTo>
                  <a:lnTo>
                    <a:pt x="127000" y="504825"/>
                  </a:lnTo>
                  <a:lnTo>
                    <a:pt x="111633" y="508000"/>
                  </a:lnTo>
                  <a:lnTo>
                    <a:pt x="122936" y="516636"/>
                  </a:lnTo>
                  <a:lnTo>
                    <a:pt x="160401" y="538226"/>
                  </a:lnTo>
                  <a:lnTo>
                    <a:pt x="202438" y="551688"/>
                  </a:lnTo>
                  <a:lnTo>
                    <a:pt x="216662" y="554228"/>
                  </a:lnTo>
                  <a:lnTo>
                    <a:pt x="224409" y="553212"/>
                  </a:lnTo>
                  <a:lnTo>
                    <a:pt x="227965" y="552069"/>
                  </a:lnTo>
                  <a:lnTo>
                    <a:pt x="232029" y="551180"/>
                  </a:lnTo>
                  <a:lnTo>
                    <a:pt x="255143" y="518795"/>
                  </a:lnTo>
                  <a:lnTo>
                    <a:pt x="254635" y="515112"/>
                  </a:lnTo>
                  <a:lnTo>
                    <a:pt x="253619" y="511048"/>
                  </a:lnTo>
                  <a:lnTo>
                    <a:pt x="253619" y="508508"/>
                  </a:lnTo>
                  <a:lnTo>
                    <a:pt x="254127" y="505968"/>
                  </a:lnTo>
                  <a:lnTo>
                    <a:pt x="256159" y="503301"/>
                  </a:lnTo>
                  <a:lnTo>
                    <a:pt x="258699" y="502285"/>
                  </a:lnTo>
                  <a:lnTo>
                    <a:pt x="261239" y="501777"/>
                  </a:lnTo>
                  <a:lnTo>
                    <a:pt x="264414" y="502793"/>
                  </a:lnTo>
                  <a:lnTo>
                    <a:pt x="266446" y="504317"/>
                  </a:lnTo>
                  <a:lnTo>
                    <a:pt x="267970" y="506984"/>
                  </a:lnTo>
                  <a:lnTo>
                    <a:pt x="268986" y="512572"/>
                  </a:lnTo>
                  <a:lnTo>
                    <a:pt x="269494" y="518287"/>
                  </a:lnTo>
                  <a:lnTo>
                    <a:pt x="269494" y="523875"/>
                  </a:lnTo>
                  <a:lnTo>
                    <a:pt x="255143" y="553212"/>
                  </a:lnTo>
                  <a:lnTo>
                    <a:pt x="252095" y="556260"/>
                  </a:lnTo>
                  <a:lnTo>
                    <a:pt x="301244" y="546481"/>
                  </a:lnTo>
                  <a:lnTo>
                    <a:pt x="344805" y="525907"/>
                  </a:lnTo>
                  <a:lnTo>
                    <a:pt x="380111" y="495681"/>
                  </a:lnTo>
                  <a:lnTo>
                    <a:pt x="405765" y="458089"/>
                  </a:lnTo>
                  <a:lnTo>
                    <a:pt x="399034" y="463296"/>
                  </a:lnTo>
                  <a:lnTo>
                    <a:pt x="391922" y="467868"/>
                  </a:lnTo>
                  <a:lnTo>
                    <a:pt x="354584" y="479679"/>
                  </a:lnTo>
                  <a:lnTo>
                    <a:pt x="346837" y="480187"/>
                  </a:lnTo>
                  <a:lnTo>
                    <a:pt x="337058" y="479679"/>
                  </a:lnTo>
                  <a:lnTo>
                    <a:pt x="334518" y="478663"/>
                  </a:lnTo>
                  <a:lnTo>
                    <a:pt x="331978" y="477139"/>
                  </a:lnTo>
                  <a:lnTo>
                    <a:pt x="330962" y="474599"/>
                  </a:lnTo>
                  <a:lnTo>
                    <a:pt x="330454" y="471551"/>
                  </a:lnTo>
                  <a:lnTo>
                    <a:pt x="331470" y="468884"/>
                  </a:lnTo>
                  <a:lnTo>
                    <a:pt x="333502" y="466852"/>
                  </a:lnTo>
                  <a:lnTo>
                    <a:pt x="336042" y="465328"/>
                  </a:lnTo>
                  <a:lnTo>
                    <a:pt x="349885" y="465328"/>
                  </a:lnTo>
                  <a:lnTo>
                    <a:pt x="360680" y="464312"/>
                  </a:lnTo>
                  <a:lnTo>
                    <a:pt x="397002" y="446278"/>
                  </a:lnTo>
                  <a:lnTo>
                    <a:pt x="420116" y="408813"/>
                  </a:lnTo>
                  <a:lnTo>
                    <a:pt x="420624" y="401193"/>
                  </a:lnTo>
                  <a:lnTo>
                    <a:pt x="420624" y="386715"/>
                  </a:lnTo>
                  <a:close/>
                </a:path>
                <a:path w="856614" h="556260">
                  <a:moveTo>
                    <a:pt x="420624" y="149098"/>
                  </a:moveTo>
                  <a:lnTo>
                    <a:pt x="420535" y="122428"/>
                  </a:lnTo>
                  <a:lnTo>
                    <a:pt x="420116" y="116078"/>
                  </a:lnTo>
                  <a:lnTo>
                    <a:pt x="418084" y="103378"/>
                  </a:lnTo>
                  <a:lnTo>
                    <a:pt x="417550" y="100838"/>
                  </a:lnTo>
                  <a:lnTo>
                    <a:pt x="415417" y="90678"/>
                  </a:lnTo>
                  <a:lnTo>
                    <a:pt x="411861" y="77978"/>
                  </a:lnTo>
                  <a:lnTo>
                    <a:pt x="402590" y="72898"/>
                  </a:lnTo>
                  <a:lnTo>
                    <a:pt x="393446" y="66548"/>
                  </a:lnTo>
                  <a:lnTo>
                    <a:pt x="390017" y="65278"/>
                  </a:lnTo>
                  <a:lnTo>
                    <a:pt x="383159" y="62738"/>
                  </a:lnTo>
                  <a:lnTo>
                    <a:pt x="372872" y="60198"/>
                  </a:lnTo>
                  <a:lnTo>
                    <a:pt x="362585" y="56388"/>
                  </a:lnTo>
                  <a:lnTo>
                    <a:pt x="351790" y="53848"/>
                  </a:lnTo>
                  <a:lnTo>
                    <a:pt x="330327" y="51308"/>
                  </a:lnTo>
                  <a:lnTo>
                    <a:pt x="296926" y="51308"/>
                  </a:lnTo>
                  <a:lnTo>
                    <a:pt x="285623" y="52578"/>
                  </a:lnTo>
                  <a:lnTo>
                    <a:pt x="274320" y="55118"/>
                  </a:lnTo>
                  <a:lnTo>
                    <a:pt x="263525" y="57658"/>
                  </a:lnTo>
                  <a:lnTo>
                    <a:pt x="252222" y="60198"/>
                  </a:lnTo>
                  <a:lnTo>
                    <a:pt x="241427" y="65278"/>
                  </a:lnTo>
                  <a:lnTo>
                    <a:pt x="235839" y="65278"/>
                  </a:lnTo>
                  <a:lnTo>
                    <a:pt x="231775" y="60198"/>
                  </a:lnTo>
                  <a:lnTo>
                    <a:pt x="231140" y="57658"/>
                  </a:lnTo>
                  <a:lnTo>
                    <a:pt x="232283" y="55118"/>
                  </a:lnTo>
                  <a:lnTo>
                    <a:pt x="268732" y="41148"/>
                  </a:lnTo>
                  <a:lnTo>
                    <a:pt x="279400" y="38608"/>
                  </a:lnTo>
                  <a:lnTo>
                    <a:pt x="301498" y="36068"/>
                  </a:lnTo>
                  <a:lnTo>
                    <a:pt x="312293" y="36068"/>
                  </a:lnTo>
                  <a:lnTo>
                    <a:pt x="334391" y="37338"/>
                  </a:lnTo>
                  <a:lnTo>
                    <a:pt x="355981" y="39878"/>
                  </a:lnTo>
                  <a:lnTo>
                    <a:pt x="366268" y="42418"/>
                  </a:lnTo>
                  <a:lnTo>
                    <a:pt x="376428" y="46228"/>
                  </a:lnTo>
                  <a:lnTo>
                    <a:pt x="386715" y="48768"/>
                  </a:lnTo>
                  <a:lnTo>
                    <a:pt x="396494" y="52578"/>
                  </a:lnTo>
                  <a:lnTo>
                    <a:pt x="406273" y="57658"/>
                  </a:lnTo>
                  <a:lnTo>
                    <a:pt x="403606" y="51308"/>
                  </a:lnTo>
                  <a:lnTo>
                    <a:pt x="401066" y="43688"/>
                  </a:lnTo>
                  <a:lnTo>
                    <a:pt x="398018" y="37338"/>
                  </a:lnTo>
                  <a:lnTo>
                    <a:pt x="397205" y="36068"/>
                  </a:lnTo>
                  <a:lnTo>
                    <a:pt x="393954" y="30988"/>
                  </a:lnTo>
                  <a:lnTo>
                    <a:pt x="389255" y="25908"/>
                  </a:lnTo>
                  <a:lnTo>
                    <a:pt x="383667" y="19558"/>
                  </a:lnTo>
                  <a:lnTo>
                    <a:pt x="377444" y="15748"/>
                  </a:lnTo>
                  <a:lnTo>
                    <a:pt x="334899" y="1778"/>
                  </a:lnTo>
                  <a:lnTo>
                    <a:pt x="327152" y="1778"/>
                  </a:lnTo>
                  <a:lnTo>
                    <a:pt x="319532" y="508"/>
                  </a:lnTo>
                  <a:lnTo>
                    <a:pt x="311277" y="508"/>
                  </a:lnTo>
                  <a:lnTo>
                    <a:pt x="281051" y="3048"/>
                  </a:lnTo>
                  <a:lnTo>
                    <a:pt x="235331" y="14478"/>
                  </a:lnTo>
                  <a:lnTo>
                    <a:pt x="196342" y="33528"/>
                  </a:lnTo>
                  <a:lnTo>
                    <a:pt x="161925" y="57658"/>
                  </a:lnTo>
                  <a:lnTo>
                    <a:pt x="151638" y="66548"/>
                  </a:lnTo>
                  <a:lnTo>
                    <a:pt x="157861" y="67818"/>
                  </a:lnTo>
                  <a:lnTo>
                    <a:pt x="163957" y="70358"/>
                  </a:lnTo>
                  <a:lnTo>
                    <a:pt x="169672" y="74168"/>
                  </a:lnTo>
                  <a:lnTo>
                    <a:pt x="174752" y="76708"/>
                  </a:lnTo>
                  <a:lnTo>
                    <a:pt x="179324" y="80518"/>
                  </a:lnTo>
                  <a:lnTo>
                    <a:pt x="183515" y="85598"/>
                  </a:lnTo>
                  <a:lnTo>
                    <a:pt x="186563" y="90678"/>
                  </a:lnTo>
                  <a:lnTo>
                    <a:pt x="189103" y="95758"/>
                  </a:lnTo>
                  <a:lnTo>
                    <a:pt x="189611" y="98298"/>
                  </a:lnTo>
                  <a:lnTo>
                    <a:pt x="189103" y="102108"/>
                  </a:lnTo>
                  <a:lnTo>
                    <a:pt x="187579" y="104648"/>
                  </a:lnTo>
                  <a:lnTo>
                    <a:pt x="185039" y="105918"/>
                  </a:lnTo>
                  <a:lnTo>
                    <a:pt x="180340" y="105918"/>
                  </a:lnTo>
                  <a:lnTo>
                    <a:pt x="178308" y="104648"/>
                  </a:lnTo>
                  <a:lnTo>
                    <a:pt x="176784" y="103378"/>
                  </a:lnTo>
                  <a:lnTo>
                    <a:pt x="175768" y="102108"/>
                  </a:lnTo>
                  <a:lnTo>
                    <a:pt x="173228" y="97028"/>
                  </a:lnTo>
                  <a:lnTo>
                    <a:pt x="170053" y="93218"/>
                  </a:lnTo>
                  <a:lnTo>
                    <a:pt x="140843" y="79248"/>
                  </a:lnTo>
                  <a:lnTo>
                    <a:pt x="139319" y="79248"/>
                  </a:lnTo>
                  <a:lnTo>
                    <a:pt x="132080" y="88138"/>
                  </a:lnTo>
                  <a:lnTo>
                    <a:pt x="131064" y="90678"/>
                  </a:lnTo>
                  <a:lnTo>
                    <a:pt x="129540" y="93218"/>
                  </a:lnTo>
                  <a:lnTo>
                    <a:pt x="128524" y="98298"/>
                  </a:lnTo>
                  <a:lnTo>
                    <a:pt x="128219" y="102108"/>
                  </a:lnTo>
                  <a:lnTo>
                    <a:pt x="128143" y="105918"/>
                  </a:lnTo>
                  <a:lnTo>
                    <a:pt x="128524" y="109728"/>
                  </a:lnTo>
                  <a:lnTo>
                    <a:pt x="146050" y="146558"/>
                  </a:lnTo>
                  <a:lnTo>
                    <a:pt x="151130" y="151638"/>
                  </a:lnTo>
                  <a:lnTo>
                    <a:pt x="157353" y="157988"/>
                  </a:lnTo>
                  <a:lnTo>
                    <a:pt x="175260" y="141478"/>
                  </a:lnTo>
                  <a:lnTo>
                    <a:pt x="181991" y="136398"/>
                  </a:lnTo>
                  <a:lnTo>
                    <a:pt x="188595" y="131318"/>
                  </a:lnTo>
                  <a:lnTo>
                    <a:pt x="231775" y="110998"/>
                  </a:lnTo>
                  <a:lnTo>
                    <a:pt x="278384" y="102108"/>
                  </a:lnTo>
                  <a:lnTo>
                    <a:pt x="306705" y="100838"/>
                  </a:lnTo>
                  <a:lnTo>
                    <a:pt x="309753" y="102108"/>
                  </a:lnTo>
                  <a:lnTo>
                    <a:pt x="311785" y="103378"/>
                  </a:lnTo>
                  <a:lnTo>
                    <a:pt x="313817" y="105918"/>
                  </a:lnTo>
                  <a:lnTo>
                    <a:pt x="314325" y="108458"/>
                  </a:lnTo>
                  <a:lnTo>
                    <a:pt x="313817" y="110998"/>
                  </a:lnTo>
                  <a:lnTo>
                    <a:pt x="311785" y="113538"/>
                  </a:lnTo>
                  <a:lnTo>
                    <a:pt x="309753" y="114808"/>
                  </a:lnTo>
                  <a:lnTo>
                    <a:pt x="306705" y="116078"/>
                  </a:lnTo>
                  <a:lnTo>
                    <a:pt x="293370" y="116078"/>
                  </a:lnTo>
                  <a:lnTo>
                    <a:pt x="280543" y="117348"/>
                  </a:lnTo>
                  <a:lnTo>
                    <a:pt x="268097" y="117348"/>
                  </a:lnTo>
                  <a:lnTo>
                    <a:pt x="246634" y="122428"/>
                  </a:lnTo>
                  <a:lnTo>
                    <a:pt x="236855" y="124968"/>
                  </a:lnTo>
                  <a:lnTo>
                    <a:pt x="228092" y="128778"/>
                  </a:lnTo>
                  <a:lnTo>
                    <a:pt x="219456" y="131318"/>
                  </a:lnTo>
                  <a:lnTo>
                    <a:pt x="203962" y="138938"/>
                  </a:lnTo>
                  <a:lnTo>
                    <a:pt x="197358" y="144018"/>
                  </a:lnTo>
                  <a:lnTo>
                    <a:pt x="190627" y="147828"/>
                  </a:lnTo>
                  <a:lnTo>
                    <a:pt x="184531" y="152908"/>
                  </a:lnTo>
                  <a:lnTo>
                    <a:pt x="178816" y="157988"/>
                  </a:lnTo>
                  <a:lnTo>
                    <a:pt x="168021" y="168148"/>
                  </a:lnTo>
                  <a:lnTo>
                    <a:pt x="169164" y="168148"/>
                  </a:lnTo>
                  <a:lnTo>
                    <a:pt x="184023" y="182118"/>
                  </a:lnTo>
                  <a:lnTo>
                    <a:pt x="209677" y="217678"/>
                  </a:lnTo>
                  <a:lnTo>
                    <a:pt x="213741" y="231648"/>
                  </a:lnTo>
                  <a:lnTo>
                    <a:pt x="220472" y="227838"/>
                  </a:lnTo>
                  <a:lnTo>
                    <a:pt x="273812" y="206248"/>
                  </a:lnTo>
                  <a:lnTo>
                    <a:pt x="323088" y="197358"/>
                  </a:lnTo>
                  <a:lnTo>
                    <a:pt x="339979" y="197358"/>
                  </a:lnTo>
                  <a:lnTo>
                    <a:pt x="342646" y="198628"/>
                  </a:lnTo>
                  <a:lnTo>
                    <a:pt x="345186" y="199898"/>
                  </a:lnTo>
                  <a:lnTo>
                    <a:pt x="346710" y="202438"/>
                  </a:lnTo>
                  <a:lnTo>
                    <a:pt x="347218" y="204978"/>
                  </a:lnTo>
                  <a:lnTo>
                    <a:pt x="347218" y="206248"/>
                  </a:lnTo>
                  <a:lnTo>
                    <a:pt x="314833" y="212598"/>
                  </a:lnTo>
                  <a:lnTo>
                    <a:pt x="306705" y="213868"/>
                  </a:lnTo>
                  <a:lnTo>
                    <a:pt x="290195" y="217678"/>
                  </a:lnTo>
                  <a:lnTo>
                    <a:pt x="274320" y="220218"/>
                  </a:lnTo>
                  <a:lnTo>
                    <a:pt x="258953" y="225298"/>
                  </a:lnTo>
                  <a:lnTo>
                    <a:pt x="251206" y="229108"/>
                  </a:lnTo>
                  <a:lnTo>
                    <a:pt x="244094" y="231648"/>
                  </a:lnTo>
                  <a:lnTo>
                    <a:pt x="229616" y="239268"/>
                  </a:lnTo>
                  <a:lnTo>
                    <a:pt x="223012" y="243078"/>
                  </a:lnTo>
                  <a:lnTo>
                    <a:pt x="216281" y="246888"/>
                  </a:lnTo>
                  <a:lnTo>
                    <a:pt x="215773" y="248158"/>
                  </a:lnTo>
                  <a:lnTo>
                    <a:pt x="216281" y="258318"/>
                  </a:lnTo>
                  <a:lnTo>
                    <a:pt x="216789" y="273558"/>
                  </a:lnTo>
                  <a:lnTo>
                    <a:pt x="218821" y="286258"/>
                  </a:lnTo>
                  <a:lnTo>
                    <a:pt x="239395" y="320548"/>
                  </a:lnTo>
                  <a:lnTo>
                    <a:pt x="244602" y="326898"/>
                  </a:lnTo>
                  <a:lnTo>
                    <a:pt x="250190" y="330708"/>
                  </a:lnTo>
                  <a:lnTo>
                    <a:pt x="256413" y="334518"/>
                  </a:lnTo>
                  <a:lnTo>
                    <a:pt x="262509" y="338328"/>
                  </a:lnTo>
                  <a:lnTo>
                    <a:pt x="306705" y="352298"/>
                  </a:lnTo>
                  <a:lnTo>
                    <a:pt x="307213" y="352298"/>
                  </a:lnTo>
                  <a:lnTo>
                    <a:pt x="312293" y="349758"/>
                  </a:lnTo>
                  <a:lnTo>
                    <a:pt x="317500" y="347218"/>
                  </a:lnTo>
                  <a:lnTo>
                    <a:pt x="322580" y="344678"/>
                  </a:lnTo>
                  <a:lnTo>
                    <a:pt x="327152" y="340868"/>
                  </a:lnTo>
                  <a:lnTo>
                    <a:pt x="331343" y="338328"/>
                  </a:lnTo>
                  <a:lnTo>
                    <a:pt x="335407" y="334518"/>
                  </a:lnTo>
                  <a:lnTo>
                    <a:pt x="338963" y="329438"/>
                  </a:lnTo>
                  <a:lnTo>
                    <a:pt x="342138" y="325628"/>
                  </a:lnTo>
                  <a:lnTo>
                    <a:pt x="344170" y="324358"/>
                  </a:lnTo>
                  <a:lnTo>
                    <a:pt x="349250" y="321818"/>
                  </a:lnTo>
                  <a:lnTo>
                    <a:pt x="352298" y="323088"/>
                  </a:lnTo>
                  <a:lnTo>
                    <a:pt x="354457" y="325628"/>
                  </a:lnTo>
                  <a:lnTo>
                    <a:pt x="355473" y="328168"/>
                  </a:lnTo>
                  <a:lnTo>
                    <a:pt x="355473" y="330708"/>
                  </a:lnTo>
                  <a:lnTo>
                    <a:pt x="354457" y="333248"/>
                  </a:lnTo>
                  <a:lnTo>
                    <a:pt x="350774" y="338328"/>
                  </a:lnTo>
                  <a:lnTo>
                    <a:pt x="347218" y="343408"/>
                  </a:lnTo>
                  <a:lnTo>
                    <a:pt x="316357" y="363728"/>
                  </a:lnTo>
                  <a:lnTo>
                    <a:pt x="320040" y="367538"/>
                  </a:lnTo>
                  <a:lnTo>
                    <a:pt x="358521" y="384048"/>
                  </a:lnTo>
                  <a:lnTo>
                    <a:pt x="384175" y="384048"/>
                  </a:lnTo>
                  <a:lnTo>
                    <a:pt x="420624" y="370078"/>
                  </a:lnTo>
                  <a:lnTo>
                    <a:pt x="420624" y="321818"/>
                  </a:lnTo>
                  <a:lnTo>
                    <a:pt x="420624" y="306578"/>
                  </a:lnTo>
                  <a:lnTo>
                    <a:pt x="415417" y="301498"/>
                  </a:lnTo>
                  <a:lnTo>
                    <a:pt x="409321" y="296418"/>
                  </a:lnTo>
                  <a:lnTo>
                    <a:pt x="402590" y="293878"/>
                  </a:lnTo>
                  <a:lnTo>
                    <a:pt x="398183" y="291338"/>
                  </a:lnTo>
                  <a:lnTo>
                    <a:pt x="395986" y="290068"/>
                  </a:lnTo>
                  <a:lnTo>
                    <a:pt x="388239" y="288798"/>
                  </a:lnTo>
                  <a:lnTo>
                    <a:pt x="380111" y="286258"/>
                  </a:lnTo>
                  <a:lnTo>
                    <a:pt x="362585" y="282448"/>
                  </a:lnTo>
                  <a:lnTo>
                    <a:pt x="344170" y="279908"/>
                  </a:lnTo>
                  <a:lnTo>
                    <a:pt x="334899" y="279908"/>
                  </a:lnTo>
                  <a:lnTo>
                    <a:pt x="316865" y="282448"/>
                  </a:lnTo>
                  <a:lnTo>
                    <a:pt x="308229" y="283718"/>
                  </a:lnTo>
                  <a:lnTo>
                    <a:pt x="299466" y="287528"/>
                  </a:lnTo>
                  <a:lnTo>
                    <a:pt x="291211" y="290068"/>
                  </a:lnTo>
                  <a:lnTo>
                    <a:pt x="288163" y="291338"/>
                  </a:lnTo>
                  <a:lnTo>
                    <a:pt x="285623" y="291338"/>
                  </a:lnTo>
                  <a:lnTo>
                    <a:pt x="283083" y="288798"/>
                  </a:lnTo>
                  <a:lnTo>
                    <a:pt x="281559" y="287528"/>
                  </a:lnTo>
                  <a:lnTo>
                    <a:pt x="280543" y="283718"/>
                  </a:lnTo>
                  <a:lnTo>
                    <a:pt x="281051" y="281178"/>
                  </a:lnTo>
                  <a:lnTo>
                    <a:pt x="282575" y="278638"/>
                  </a:lnTo>
                  <a:lnTo>
                    <a:pt x="285115" y="277368"/>
                  </a:lnTo>
                  <a:lnTo>
                    <a:pt x="294386" y="273558"/>
                  </a:lnTo>
                  <a:lnTo>
                    <a:pt x="313817" y="268478"/>
                  </a:lnTo>
                  <a:lnTo>
                    <a:pt x="324104" y="265938"/>
                  </a:lnTo>
                  <a:lnTo>
                    <a:pt x="354838" y="265938"/>
                  </a:lnTo>
                  <a:lnTo>
                    <a:pt x="365125" y="268478"/>
                  </a:lnTo>
                  <a:lnTo>
                    <a:pt x="380619" y="271018"/>
                  </a:lnTo>
                  <a:lnTo>
                    <a:pt x="388239" y="273558"/>
                  </a:lnTo>
                  <a:lnTo>
                    <a:pt x="395478" y="274828"/>
                  </a:lnTo>
                  <a:lnTo>
                    <a:pt x="408813" y="279908"/>
                  </a:lnTo>
                  <a:lnTo>
                    <a:pt x="414909" y="283718"/>
                  </a:lnTo>
                  <a:lnTo>
                    <a:pt x="420624" y="287528"/>
                  </a:lnTo>
                  <a:lnTo>
                    <a:pt x="420624" y="265938"/>
                  </a:lnTo>
                  <a:lnTo>
                    <a:pt x="420624" y="197358"/>
                  </a:lnTo>
                  <a:lnTo>
                    <a:pt x="420624" y="173228"/>
                  </a:lnTo>
                  <a:lnTo>
                    <a:pt x="410375" y="170688"/>
                  </a:lnTo>
                  <a:lnTo>
                    <a:pt x="389763" y="165608"/>
                  </a:lnTo>
                  <a:lnTo>
                    <a:pt x="358521" y="163068"/>
                  </a:lnTo>
                  <a:lnTo>
                    <a:pt x="342646" y="163068"/>
                  </a:lnTo>
                  <a:lnTo>
                    <a:pt x="326136" y="165608"/>
                  </a:lnTo>
                  <a:lnTo>
                    <a:pt x="310261" y="166878"/>
                  </a:lnTo>
                  <a:lnTo>
                    <a:pt x="293878" y="170688"/>
                  </a:lnTo>
                  <a:lnTo>
                    <a:pt x="288163" y="170688"/>
                  </a:lnTo>
                  <a:lnTo>
                    <a:pt x="286131" y="168148"/>
                  </a:lnTo>
                  <a:lnTo>
                    <a:pt x="284607" y="165608"/>
                  </a:lnTo>
                  <a:lnTo>
                    <a:pt x="284607" y="161798"/>
                  </a:lnTo>
                  <a:lnTo>
                    <a:pt x="323596" y="150368"/>
                  </a:lnTo>
                  <a:lnTo>
                    <a:pt x="339979" y="149098"/>
                  </a:lnTo>
                  <a:lnTo>
                    <a:pt x="372872" y="149098"/>
                  </a:lnTo>
                  <a:lnTo>
                    <a:pt x="404749" y="154178"/>
                  </a:lnTo>
                  <a:lnTo>
                    <a:pt x="420624" y="157988"/>
                  </a:lnTo>
                  <a:lnTo>
                    <a:pt x="420624" y="149098"/>
                  </a:lnTo>
                  <a:close/>
                </a:path>
                <a:path w="856614" h="556260">
                  <a:moveTo>
                    <a:pt x="728472" y="103505"/>
                  </a:moveTo>
                  <a:lnTo>
                    <a:pt x="716661" y="78867"/>
                  </a:lnTo>
                  <a:lnTo>
                    <a:pt x="715137" y="78867"/>
                  </a:lnTo>
                  <a:lnTo>
                    <a:pt x="680847" y="100838"/>
                  </a:lnTo>
                  <a:lnTo>
                    <a:pt x="679831" y="102362"/>
                  </a:lnTo>
                  <a:lnTo>
                    <a:pt x="676148" y="105029"/>
                  </a:lnTo>
                  <a:lnTo>
                    <a:pt x="673608" y="105537"/>
                  </a:lnTo>
                  <a:lnTo>
                    <a:pt x="671068" y="105029"/>
                  </a:lnTo>
                  <a:lnTo>
                    <a:pt x="668528" y="102870"/>
                  </a:lnTo>
                  <a:lnTo>
                    <a:pt x="667004" y="100838"/>
                  </a:lnTo>
                  <a:lnTo>
                    <a:pt x="666496" y="98298"/>
                  </a:lnTo>
                  <a:lnTo>
                    <a:pt x="667004" y="95250"/>
                  </a:lnTo>
                  <a:lnTo>
                    <a:pt x="698246" y="67564"/>
                  </a:lnTo>
                  <a:lnTo>
                    <a:pt x="704342" y="66040"/>
                  </a:lnTo>
                  <a:lnTo>
                    <a:pt x="694182" y="56896"/>
                  </a:lnTo>
                  <a:lnTo>
                    <a:pt x="659765" y="32258"/>
                  </a:lnTo>
                  <a:lnTo>
                    <a:pt x="607060" y="9271"/>
                  </a:lnTo>
                  <a:lnTo>
                    <a:pt x="558292" y="0"/>
                  </a:lnTo>
                  <a:lnTo>
                    <a:pt x="535305" y="0"/>
                  </a:lnTo>
                  <a:lnTo>
                    <a:pt x="493268" y="8255"/>
                  </a:lnTo>
                  <a:lnTo>
                    <a:pt x="458470" y="36830"/>
                  </a:lnTo>
                  <a:lnTo>
                    <a:pt x="450723" y="56896"/>
                  </a:lnTo>
                  <a:lnTo>
                    <a:pt x="459994" y="52197"/>
                  </a:lnTo>
                  <a:lnTo>
                    <a:pt x="469646" y="48133"/>
                  </a:lnTo>
                  <a:lnTo>
                    <a:pt x="490220" y="42037"/>
                  </a:lnTo>
                  <a:lnTo>
                    <a:pt x="500888" y="39497"/>
                  </a:lnTo>
                  <a:lnTo>
                    <a:pt x="521970" y="36322"/>
                  </a:lnTo>
                  <a:lnTo>
                    <a:pt x="543941" y="35306"/>
                  </a:lnTo>
                  <a:lnTo>
                    <a:pt x="555244" y="35814"/>
                  </a:lnTo>
                  <a:lnTo>
                    <a:pt x="598805" y="43053"/>
                  </a:lnTo>
                  <a:lnTo>
                    <a:pt x="624967" y="56896"/>
                  </a:lnTo>
                  <a:lnTo>
                    <a:pt x="624459" y="59944"/>
                  </a:lnTo>
                  <a:lnTo>
                    <a:pt x="622935" y="61976"/>
                  </a:lnTo>
                  <a:lnTo>
                    <a:pt x="620395" y="64008"/>
                  </a:lnTo>
                  <a:lnTo>
                    <a:pt x="617728" y="64516"/>
                  </a:lnTo>
                  <a:lnTo>
                    <a:pt x="614680" y="64008"/>
                  </a:lnTo>
                  <a:lnTo>
                    <a:pt x="604012" y="59944"/>
                  </a:lnTo>
                  <a:lnTo>
                    <a:pt x="593217" y="56896"/>
                  </a:lnTo>
                  <a:lnTo>
                    <a:pt x="581914" y="54229"/>
                  </a:lnTo>
                  <a:lnTo>
                    <a:pt x="570611" y="52197"/>
                  </a:lnTo>
                  <a:lnTo>
                    <a:pt x="559943" y="50673"/>
                  </a:lnTo>
                  <a:lnTo>
                    <a:pt x="548640" y="50165"/>
                  </a:lnTo>
                  <a:lnTo>
                    <a:pt x="537337" y="50165"/>
                  </a:lnTo>
                  <a:lnTo>
                    <a:pt x="493776" y="55880"/>
                  </a:lnTo>
                  <a:lnTo>
                    <a:pt x="444627" y="76835"/>
                  </a:lnTo>
                  <a:lnTo>
                    <a:pt x="436880" y="115697"/>
                  </a:lnTo>
                  <a:lnTo>
                    <a:pt x="435864" y="122428"/>
                  </a:lnTo>
                  <a:lnTo>
                    <a:pt x="435864" y="157226"/>
                  </a:lnTo>
                  <a:lnTo>
                    <a:pt x="451739" y="153162"/>
                  </a:lnTo>
                  <a:lnTo>
                    <a:pt x="467614" y="150495"/>
                  </a:lnTo>
                  <a:lnTo>
                    <a:pt x="483997" y="148463"/>
                  </a:lnTo>
                  <a:lnTo>
                    <a:pt x="499872" y="147955"/>
                  </a:lnTo>
                  <a:lnTo>
                    <a:pt x="516255" y="148463"/>
                  </a:lnTo>
                  <a:lnTo>
                    <a:pt x="566039" y="155702"/>
                  </a:lnTo>
                  <a:lnTo>
                    <a:pt x="571627" y="161798"/>
                  </a:lnTo>
                  <a:lnTo>
                    <a:pt x="571627" y="164846"/>
                  </a:lnTo>
                  <a:lnTo>
                    <a:pt x="570103" y="167386"/>
                  </a:lnTo>
                  <a:lnTo>
                    <a:pt x="568071" y="169545"/>
                  </a:lnTo>
                  <a:lnTo>
                    <a:pt x="564007" y="170561"/>
                  </a:lnTo>
                  <a:lnTo>
                    <a:pt x="562991" y="170053"/>
                  </a:lnTo>
                  <a:lnTo>
                    <a:pt x="546608" y="166370"/>
                  </a:lnTo>
                  <a:lnTo>
                    <a:pt x="530098" y="164338"/>
                  </a:lnTo>
                  <a:lnTo>
                    <a:pt x="514223" y="162814"/>
                  </a:lnTo>
                  <a:lnTo>
                    <a:pt x="498348" y="162306"/>
                  </a:lnTo>
                  <a:lnTo>
                    <a:pt x="482473" y="163322"/>
                  </a:lnTo>
                  <a:lnTo>
                    <a:pt x="467106" y="165354"/>
                  </a:lnTo>
                  <a:lnTo>
                    <a:pt x="451231" y="168529"/>
                  </a:lnTo>
                  <a:lnTo>
                    <a:pt x="435864" y="172593"/>
                  </a:lnTo>
                  <a:lnTo>
                    <a:pt x="435864" y="286258"/>
                  </a:lnTo>
                  <a:lnTo>
                    <a:pt x="442087" y="282702"/>
                  </a:lnTo>
                  <a:lnTo>
                    <a:pt x="454279" y="276479"/>
                  </a:lnTo>
                  <a:lnTo>
                    <a:pt x="475869" y="270383"/>
                  </a:lnTo>
                  <a:lnTo>
                    <a:pt x="491236" y="267335"/>
                  </a:lnTo>
                  <a:lnTo>
                    <a:pt x="501523" y="265811"/>
                  </a:lnTo>
                  <a:lnTo>
                    <a:pt x="511683" y="264795"/>
                  </a:lnTo>
                  <a:lnTo>
                    <a:pt x="532257" y="265811"/>
                  </a:lnTo>
                  <a:lnTo>
                    <a:pt x="571627" y="276479"/>
                  </a:lnTo>
                  <a:lnTo>
                    <a:pt x="575818" y="283718"/>
                  </a:lnTo>
                  <a:lnTo>
                    <a:pt x="575310" y="286258"/>
                  </a:lnTo>
                  <a:lnTo>
                    <a:pt x="573151" y="288798"/>
                  </a:lnTo>
                  <a:lnTo>
                    <a:pt x="571119" y="290322"/>
                  </a:lnTo>
                  <a:lnTo>
                    <a:pt x="568071" y="290830"/>
                  </a:lnTo>
                  <a:lnTo>
                    <a:pt x="548640" y="283718"/>
                  </a:lnTo>
                  <a:lnTo>
                    <a:pt x="539369" y="281686"/>
                  </a:lnTo>
                  <a:lnTo>
                    <a:pt x="521462" y="279527"/>
                  </a:lnTo>
                  <a:lnTo>
                    <a:pt x="512191" y="279527"/>
                  </a:lnTo>
                  <a:lnTo>
                    <a:pt x="461010" y="289814"/>
                  </a:lnTo>
                  <a:lnTo>
                    <a:pt x="435864" y="305689"/>
                  </a:lnTo>
                  <a:lnTo>
                    <a:pt x="435864" y="369697"/>
                  </a:lnTo>
                  <a:lnTo>
                    <a:pt x="472186" y="383032"/>
                  </a:lnTo>
                  <a:lnTo>
                    <a:pt x="488188" y="384048"/>
                  </a:lnTo>
                  <a:lnTo>
                    <a:pt x="497840" y="383540"/>
                  </a:lnTo>
                  <a:lnTo>
                    <a:pt x="536829" y="367157"/>
                  </a:lnTo>
                  <a:lnTo>
                    <a:pt x="539877" y="363093"/>
                  </a:lnTo>
                  <a:lnTo>
                    <a:pt x="534289" y="360426"/>
                  </a:lnTo>
                  <a:lnTo>
                    <a:pt x="522986" y="354330"/>
                  </a:lnTo>
                  <a:lnTo>
                    <a:pt x="500888" y="330327"/>
                  </a:lnTo>
                  <a:lnTo>
                    <a:pt x="501523" y="327152"/>
                  </a:lnTo>
                  <a:lnTo>
                    <a:pt x="502539" y="324612"/>
                  </a:lnTo>
                  <a:lnTo>
                    <a:pt x="504571" y="322580"/>
                  </a:lnTo>
                  <a:lnTo>
                    <a:pt x="507111" y="321564"/>
                  </a:lnTo>
                  <a:lnTo>
                    <a:pt x="510159" y="322072"/>
                  </a:lnTo>
                  <a:lnTo>
                    <a:pt x="512699" y="323088"/>
                  </a:lnTo>
                  <a:lnTo>
                    <a:pt x="514731" y="325120"/>
                  </a:lnTo>
                  <a:lnTo>
                    <a:pt x="520954" y="333375"/>
                  </a:lnTo>
                  <a:lnTo>
                    <a:pt x="525018" y="337439"/>
                  </a:lnTo>
                  <a:lnTo>
                    <a:pt x="533781" y="344043"/>
                  </a:lnTo>
                  <a:lnTo>
                    <a:pt x="543941" y="349250"/>
                  </a:lnTo>
                  <a:lnTo>
                    <a:pt x="549656" y="351282"/>
                  </a:lnTo>
                  <a:lnTo>
                    <a:pt x="565023" y="349250"/>
                  </a:lnTo>
                  <a:lnTo>
                    <a:pt x="606044" y="330327"/>
                  </a:lnTo>
                  <a:lnTo>
                    <a:pt x="633095" y="298069"/>
                  </a:lnTo>
                  <a:lnTo>
                    <a:pt x="640334" y="258064"/>
                  </a:lnTo>
                  <a:lnTo>
                    <a:pt x="640842" y="247269"/>
                  </a:lnTo>
                  <a:lnTo>
                    <a:pt x="626491" y="238633"/>
                  </a:lnTo>
                  <a:lnTo>
                    <a:pt x="581914" y="220218"/>
                  </a:lnTo>
                  <a:lnTo>
                    <a:pt x="541401" y="212471"/>
                  </a:lnTo>
                  <a:lnTo>
                    <a:pt x="533273" y="211963"/>
                  </a:lnTo>
                  <a:lnTo>
                    <a:pt x="516890" y="211963"/>
                  </a:lnTo>
                  <a:lnTo>
                    <a:pt x="513715" y="210947"/>
                  </a:lnTo>
                  <a:lnTo>
                    <a:pt x="511683" y="209423"/>
                  </a:lnTo>
                  <a:lnTo>
                    <a:pt x="510159" y="207391"/>
                  </a:lnTo>
                  <a:lnTo>
                    <a:pt x="509143" y="204851"/>
                  </a:lnTo>
                  <a:lnTo>
                    <a:pt x="509651" y="201803"/>
                  </a:lnTo>
                  <a:lnTo>
                    <a:pt x="511175" y="199136"/>
                  </a:lnTo>
                  <a:lnTo>
                    <a:pt x="513715" y="197612"/>
                  </a:lnTo>
                  <a:lnTo>
                    <a:pt x="516890" y="197104"/>
                  </a:lnTo>
                  <a:lnTo>
                    <a:pt x="533781" y="197104"/>
                  </a:lnTo>
                  <a:lnTo>
                    <a:pt x="582930" y="205359"/>
                  </a:lnTo>
                  <a:lnTo>
                    <a:pt x="628523" y="223266"/>
                  </a:lnTo>
                  <a:lnTo>
                    <a:pt x="642366" y="231394"/>
                  </a:lnTo>
                  <a:lnTo>
                    <a:pt x="643890" y="224282"/>
                  </a:lnTo>
                  <a:lnTo>
                    <a:pt x="672592" y="181229"/>
                  </a:lnTo>
                  <a:lnTo>
                    <a:pt x="686943" y="168021"/>
                  </a:lnTo>
                  <a:lnTo>
                    <a:pt x="687959" y="166878"/>
                  </a:lnTo>
                  <a:lnTo>
                    <a:pt x="644906" y="134620"/>
                  </a:lnTo>
                  <a:lnTo>
                    <a:pt x="599313" y="119253"/>
                  </a:lnTo>
                  <a:lnTo>
                    <a:pt x="563499" y="115189"/>
                  </a:lnTo>
                  <a:lnTo>
                    <a:pt x="549656" y="115189"/>
                  </a:lnTo>
                  <a:lnTo>
                    <a:pt x="546608" y="114173"/>
                  </a:lnTo>
                  <a:lnTo>
                    <a:pt x="544449" y="112649"/>
                  </a:lnTo>
                  <a:lnTo>
                    <a:pt x="542925" y="110617"/>
                  </a:lnTo>
                  <a:lnTo>
                    <a:pt x="542417" y="107569"/>
                  </a:lnTo>
                  <a:lnTo>
                    <a:pt x="542925" y="105029"/>
                  </a:lnTo>
                  <a:lnTo>
                    <a:pt x="544449" y="102362"/>
                  </a:lnTo>
                  <a:lnTo>
                    <a:pt x="546608" y="100838"/>
                  </a:lnTo>
                  <a:lnTo>
                    <a:pt x="549656" y="100330"/>
                  </a:lnTo>
                  <a:lnTo>
                    <a:pt x="578358" y="101346"/>
                  </a:lnTo>
                  <a:lnTo>
                    <a:pt x="634238" y="113665"/>
                  </a:lnTo>
                  <a:lnTo>
                    <a:pt x="674624" y="135763"/>
                  </a:lnTo>
                  <a:lnTo>
                    <a:pt x="698754" y="157226"/>
                  </a:lnTo>
                  <a:lnTo>
                    <a:pt x="704850" y="151511"/>
                  </a:lnTo>
                  <a:lnTo>
                    <a:pt x="727964" y="109601"/>
                  </a:lnTo>
                  <a:lnTo>
                    <a:pt x="728472" y="103505"/>
                  </a:lnTo>
                  <a:close/>
                </a:path>
                <a:path w="856614" h="556260">
                  <a:moveTo>
                    <a:pt x="856488" y="368300"/>
                  </a:moveTo>
                  <a:lnTo>
                    <a:pt x="855472" y="360680"/>
                  </a:lnTo>
                  <a:lnTo>
                    <a:pt x="851408" y="345440"/>
                  </a:lnTo>
                  <a:lnTo>
                    <a:pt x="848233" y="337820"/>
                  </a:lnTo>
                  <a:lnTo>
                    <a:pt x="845185" y="330200"/>
                  </a:lnTo>
                  <a:lnTo>
                    <a:pt x="837057" y="317500"/>
                  </a:lnTo>
                  <a:lnTo>
                    <a:pt x="831850" y="309880"/>
                  </a:lnTo>
                  <a:lnTo>
                    <a:pt x="821690" y="322580"/>
                  </a:lnTo>
                  <a:lnTo>
                    <a:pt x="815975" y="327660"/>
                  </a:lnTo>
                  <a:lnTo>
                    <a:pt x="809879" y="334010"/>
                  </a:lnTo>
                  <a:lnTo>
                    <a:pt x="803148" y="339090"/>
                  </a:lnTo>
                  <a:lnTo>
                    <a:pt x="796544" y="345440"/>
                  </a:lnTo>
                  <a:lnTo>
                    <a:pt x="750951" y="361950"/>
                  </a:lnTo>
                  <a:lnTo>
                    <a:pt x="745871" y="363220"/>
                  </a:lnTo>
                  <a:lnTo>
                    <a:pt x="738124" y="363220"/>
                  </a:lnTo>
                  <a:lnTo>
                    <a:pt x="737616" y="370840"/>
                  </a:lnTo>
                  <a:lnTo>
                    <a:pt x="736600" y="378460"/>
                  </a:lnTo>
                  <a:lnTo>
                    <a:pt x="734568" y="386080"/>
                  </a:lnTo>
                  <a:lnTo>
                    <a:pt x="732028" y="393700"/>
                  </a:lnTo>
                  <a:lnTo>
                    <a:pt x="728472" y="400050"/>
                  </a:lnTo>
                  <a:lnTo>
                    <a:pt x="724281" y="407670"/>
                  </a:lnTo>
                  <a:lnTo>
                    <a:pt x="719709" y="415290"/>
                  </a:lnTo>
                  <a:lnTo>
                    <a:pt x="714629" y="421640"/>
                  </a:lnTo>
                  <a:lnTo>
                    <a:pt x="718693" y="424180"/>
                  </a:lnTo>
                  <a:lnTo>
                    <a:pt x="723773" y="427990"/>
                  </a:lnTo>
                  <a:lnTo>
                    <a:pt x="728853" y="430530"/>
                  </a:lnTo>
                  <a:lnTo>
                    <a:pt x="734568" y="433070"/>
                  </a:lnTo>
                  <a:lnTo>
                    <a:pt x="740156" y="435610"/>
                  </a:lnTo>
                  <a:lnTo>
                    <a:pt x="745871" y="438150"/>
                  </a:lnTo>
                  <a:lnTo>
                    <a:pt x="758063" y="440690"/>
                  </a:lnTo>
                  <a:lnTo>
                    <a:pt x="760730" y="441960"/>
                  </a:lnTo>
                  <a:lnTo>
                    <a:pt x="762762" y="443230"/>
                  </a:lnTo>
                  <a:lnTo>
                    <a:pt x="763778" y="445770"/>
                  </a:lnTo>
                  <a:lnTo>
                    <a:pt x="764286" y="448310"/>
                  </a:lnTo>
                  <a:lnTo>
                    <a:pt x="763270" y="450850"/>
                  </a:lnTo>
                  <a:lnTo>
                    <a:pt x="761746" y="453390"/>
                  </a:lnTo>
                  <a:lnTo>
                    <a:pt x="759714" y="454660"/>
                  </a:lnTo>
                  <a:lnTo>
                    <a:pt x="756031" y="454660"/>
                  </a:lnTo>
                  <a:lnTo>
                    <a:pt x="741172" y="452120"/>
                  </a:lnTo>
                  <a:lnTo>
                    <a:pt x="734060" y="449580"/>
                  </a:lnTo>
                  <a:lnTo>
                    <a:pt x="727329" y="447040"/>
                  </a:lnTo>
                  <a:lnTo>
                    <a:pt x="715137" y="439420"/>
                  </a:lnTo>
                  <a:lnTo>
                    <a:pt x="708914" y="435610"/>
                  </a:lnTo>
                  <a:lnTo>
                    <a:pt x="703834" y="430530"/>
                  </a:lnTo>
                  <a:lnTo>
                    <a:pt x="695579" y="436880"/>
                  </a:lnTo>
                  <a:lnTo>
                    <a:pt x="687451" y="441960"/>
                  </a:lnTo>
                  <a:lnTo>
                    <a:pt x="678688" y="447040"/>
                  </a:lnTo>
                  <a:lnTo>
                    <a:pt x="669544" y="450850"/>
                  </a:lnTo>
                  <a:lnTo>
                    <a:pt x="659765" y="453390"/>
                  </a:lnTo>
                  <a:lnTo>
                    <a:pt x="649986" y="454660"/>
                  </a:lnTo>
                  <a:lnTo>
                    <a:pt x="647446" y="459740"/>
                  </a:lnTo>
                  <a:lnTo>
                    <a:pt x="645414" y="464820"/>
                  </a:lnTo>
                  <a:lnTo>
                    <a:pt x="644398" y="469900"/>
                  </a:lnTo>
                  <a:lnTo>
                    <a:pt x="644144" y="472440"/>
                  </a:lnTo>
                  <a:lnTo>
                    <a:pt x="644017" y="476250"/>
                  </a:lnTo>
                  <a:lnTo>
                    <a:pt x="644398" y="480060"/>
                  </a:lnTo>
                  <a:lnTo>
                    <a:pt x="645922" y="485140"/>
                  </a:lnTo>
                  <a:lnTo>
                    <a:pt x="647954" y="488950"/>
                  </a:lnTo>
                  <a:lnTo>
                    <a:pt x="652526" y="496570"/>
                  </a:lnTo>
                  <a:lnTo>
                    <a:pt x="652526" y="499110"/>
                  </a:lnTo>
                  <a:lnTo>
                    <a:pt x="652018" y="501650"/>
                  </a:lnTo>
                  <a:lnTo>
                    <a:pt x="649986" y="504190"/>
                  </a:lnTo>
                  <a:lnTo>
                    <a:pt x="647954" y="505460"/>
                  </a:lnTo>
                  <a:lnTo>
                    <a:pt x="642366" y="505460"/>
                  </a:lnTo>
                  <a:lnTo>
                    <a:pt x="641350" y="504190"/>
                  </a:lnTo>
                  <a:lnTo>
                    <a:pt x="639826" y="502920"/>
                  </a:lnTo>
                  <a:lnTo>
                    <a:pt x="629539" y="469900"/>
                  </a:lnTo>
                  <a:lnTo>
                    <a:pt x="630555" y="463550"/>
                  </a:lnTo>
                  <a:lnTo>
                    <a:pt x="632079" y="458470"/>
                  </a:lnTo>
                  <a:lnTo>
                    <a:pt x="628523" y="458470"/>
                  </a:lnTo>
                  <a:lnTo>
                    <a:pt x="604901" y="462280"/>
                  </a:lnTo>
                  <a:lnTo>
                    <a:pt x="597281" y="464820"/>
                  </a:lnTo>
                  <a:lnTo>
                    <a:pt x="590042" y="466090"/>
                  </a:lnTo>
                  <a:lnTo>
                    <a:pt x="557784" y="490220"/>
                  </a:lnTo>
                  <a:lnTo>
                    <a:pt x="555244" y="500380"/>
                  </a:lnTo>
                  <a:lnTo>
                    <a:pt x="554736" y="502920"/>
                  </a:lnTo>
                  <a:lnTo>
                    <a:pt x="553212" y="505460"/>
                  </a:lnTo>
                  <a:lnTo>
                    <a:pt x="550672" y="506730"/>
                  </a:lnTo>
                  <a:lnTo>
                    <a:pt x="547624" y="506730"/>
                  </a:lnTo>
                  <a:lnTo>
                    <a:pt x="544957" y="505460"/>
                  </a:lnTo>
                  <a:lnTo>
                    <a:pt x="542417" y="504190"/>
                  </a:lnTo>
                  <a:lnTo>
                    <a:pt x="540893" y="502920"/>
                  </a:lnTo>
                  <a:lnTo>
                    <a:pt x="540893" y="495300"/>
                  </a:lnTo>
                  <a:lnTo>
                    <a:pt x="549148" y="477520"/>
                  </a:lnTo>
                  <a:lnTo>
                    <a:pt x="554228" y="471170"/>
                  </a:lnTo>
                  <a:lnTo>
                    <a:pt x="560324" y="466090"/>
                  </a:lnTo>
                  <a:lnTo>
                    <a:pt x="567563" y="461010"/>
                  </a:lnTo>
                  <a:lnTo>
                    <a:pt x="582930" y="453390"/>
                  </a:lnTo>
                  <a:lnTo>
                    <a:pt x="570103" y="448310"/>
                  </a:lnTo>
                  <a:lnTo>
                    <a:pt x="565023" y="444500"/>
                  </a:lnTo>
                  <a:lnTo>
                    <a:pt x="559816" y="441960"/>
                  </a:lnTo>
                  <a:lnTo>
                    <a:pt x="555244" y="438150"/>
                  </a:lnTo>
                  <a:lnTo>
                    <a:pt x="550672" y="433070"/>
                  </a:lnTo>
                  <a:lnTo>
                    <a:pt x="546481" y="429260"/>
                  </a:lnTo>
                  <a:lnTo>
                    <a:pt x="542925" y="424180"/>
                  </a:lnTo>
                  <a:lnTo>
                    <a:pt x="539877" y="419100"/>
                  </a:lnTo>
                  <a:lnTo>
                    <a:pt x="537845" y="415290"/>
                  </a:lnTo>
                  <a:lnTo>
                    <a:pt x="537337" y="411480"/>
                  </a:lnTo>
                  <a:lnTo>
                    <a:pt x="537845" y="408940"/>
                  </a:lnTo>
                  <a:lnTo>
                    <a:pt x="539369" y="406400"/>
                  </a:lnTo>
                  <a:lnTo>
                    <a:pt x="541909" y="405130"/>
                  </a:lnTo>
                  <a:lnTo>
                    <a:pt x="544957" y="403860"/>
                  </a:lnTo>
                  <a:lnTo>
                    <a:pt x="547624" y="405130"/>
                  </a:lnTo>
                  <a:lnTo>
                    <a:pt x="550164" y="406400"/>
                  </a:lnTo>
                  <a:lnTo>
                    <a:pt x="551688" y="408940"/>
                  </a:lnTo>
                  <a:lnTo>
                    <a:pt x="553212" y="412750"/>
                  </a:lnTo>
                  <a:lnTo>
                    <a:pt x="555244" y="416560"/>
                  </a:lnTo>
                  <a:lnTo>
                    <a:pt x="558292" y="420370"/>
                  </a:lnTo>
                  <a:lnTo>
                    <a:pt x="565023" y="426720"/>
                  </a:lnTo>
                  <a:lnTo>
                    <a:pt x="568579" y="430530"/>
                  </a:lnTo>
                  <a:lnTo>
                    <a:pt x="572643" y="433070"/>
                  </a:lnTo>
                  <a:lnTo>
                    <a:pt x="576707" y="434340"/>
                  </a:lnTo>
                  <a:lnTo>
                    <a:pt x="584454" y="438150"/>
                  </a:lnTo>
                  <a:lnTo>
                    <a:pt x="591058" y="440690"/>
                  </a:lnTo>
                  <a:lnTo>
                    <a:pt x="598805" y="443230"/>
                  </a:lnTo>
                  <a:lnTo>
                    <a:pt x="610108" y="445770"/>
                  </a:lnTo>
                  <a:lnTo>
                    <a:pt x="612140" y="447040"/>
                  </a:lnTo>
                  <a:lnTo>
                    <a:pt x="626491" y="443230"/>
                  </a:lnTo>
                  <a:lnTo>
                    <a:pt x="655701" y="439420"/>
                  </a:lnTo>
                  <a:lnTo>
                    <a:pt x="664845" y="435610"/>
                  </a:lnTo>
                  <a:lnTo>
                    <a:pt x="671068" y="434340"/>
                  </a:lnTo>
                  <a:lnTo>
                    <a:pt x="677164" y="430530"/>
                  </a:lnTo>
                  <a:lnTo>
                    <a:pt x="683387" y="427990"/>
                  </a:lnTo>
                  <a:lnTo>
                    <a:pt x="688975" y="424180"/>
                  </a:lnTo>
                  <a:lnTo>
                    <a:pt x="694055" y="420370"/>
                  </a:lnTo>
                  <a:lnTo>
                    <a:pt x="699262" y="415290"/>
                  </a:lnTo>
                  <a:lnTo>
                    <a:pt x="703326" y="411480"/>
                  </a:lnTo>
                  <a:lnTo>
                    <a:pt x="709422" y="403860"/>
                  </a:lnTo>
                  <a:lnTo>
                    <a:pt x="711454" y="401320"/>
                  </a:lnTo>
                  <a:lnTo>
                    <a:pt x="713041" y="398780"/>
                  </a:lnTo>
                  <a:lnTo>
                    <a:pt x="714629" y="396240"/>
                  </a:lnTo>
                  <a:lnTo>
                    <a:pt x="717169" y="389890"/>
                  </a:lnTo>
                  <a:lnTo>
                    <a:pt x="719709" y="384810"/>
                  </a:lnTo>
                  <a:lnTo>
                    <a:pt x="722757" y="372110"/>
                  </a:lnTo>
                  <a:lnTo>
                    <a:pt x="723138" y="368300"/>
                  </a:lnTo>
                  <a:lnTo>
                    <a:pt x="723265" y="360680"/>
                  </a:lnTo>
                  <a:lnTo>
                    <a:pt x="716661" y="359410"/>
                  </a:lnTo>
                  <a:lnTo>
                    <a:pt x="709422" y="356870"/>
                  </a:lnTo>
                  <a:lnTo>
                    <a:pt x="703326" y="353060"/>
                  </a:lnTo>
                  <a:lnTo>
                    <a:pt x="697103" y="349250"/>
                  </a:lnTo>
                  <a:lnTo>
                    <a:pt x="694055" y="345440"/>
                  </a:lnTo>
                  <a:lnTo>
                    <a:pt x="694563" y="341630"/>
                  </a:lnTo>
                  <a:lnTo>
                    <a:pt x="695579" y="339090"/>
                  </a:lnTo>
                  <a:lnTo>
                    <a:pt x="698119" y="336550"/>
                  </a:lnTo>
                  <a:lnTo>
                    <a:pt x="703326" y="336550"/>
                  </a:lnTo>
                  <a:lnTo>
                    <a:pt x="705866" y="337820"/>
                  </a:lnTo>
                  <a:lnTo>
                    <a:pt x="709422" y="340360"/>
                  </a:lnTo>
                  <a:lnTo>
                    <a:pt x="713486" y="341630"/>
                  </a:lnTo>
                  <a:lnTo>
                    <a:pt x="717677" y="344170"/>
                  </a:lnTo>
                  <a:lnTo>
                    <a:pt x="721741" y="345440"/>
                  </a:lnTo>
                  <a:lnTo>
                    <a:pt x="726313" y="346710"/>
                  </a:lnTo>
                  <a:lnTo>
                    <a:pt x="731012" y="346710"/>
                  </a:lnTo>
                  <a:lnTo>
                    <a:pt x="740156" y="347980"/>
                  </a:lnTo>
                  <a:lnTo>
                    <a:pt x="782193" y="336550"/>
                  </a:lnTo>
                  <a:lnTo>
                    <a:pt x="800100" y="322580"/>
                  </a:lnTo>
                  <a:lnTo>
                    <a:pt x="805815" y="317500"/>
                  </a:lnTo>
                  <a:lnTo>
                    <a:pt x="810895" y="312420"/>
                  </a:lnTo>
                  <a:lnTo>
                    <a:pt x="813206" y="309880"/>
                  </a:lnTo>
                  <a:lnTo>
                    <a:pt x="820166" y="302260"/>
                  </a:lnTo>
                  <a:lnTo>
                    <a:pt x="787273" y="273050"/>
                  </a:lnTo>
                  <a:lnTo>
                    <a:pt x="744728" y="256540"/>
                  </a:lnTo>
                  <a:lnTo>
                    <a:pt x="742188" y="255270"/>
                  </a:lnTo>
                  <a:lnTo>
                    <a:pt x="740156" y="252730"/>
                  </a:lnTo>
                  <a:lnTo>
                    <a:pt x="739140" y="250190"/>
                  </a:lnTo>
                  <a:lnTo>
                    <a:pt x="739140" y="247650"/>
                  </a:lnTo>
                  <a:lnTo>
                    <a:pt x="740156" y="245110"/>
                  </a:lnTo>
                  <a:lnTo>
                    <a:pt x="742188" y="242570"/>
                  </a:lnTo>
                  <a:lnTo>
                    <a:pt x="747903" y="242570"/>
                  </a:lnTo>
                  <a:lnTo>
                    <a:pt x="792988" y="259080"/>
                  </a:lnTo>
                  <a:lnTo>
                    <a:pt x="828294" y="288290"/>
                  </a:lnTo>
                  <a:lnTo>
                    <a:pt x="831342" y="281940"/>
                  </a:lnTo>
                  <a:lnTo>
                    <a:pt x="841578" y="242570"/>
                  </a:lnTo>
                  <a:lnTo>
                    <a:pt x="842137" y="238760"/>
                  </a:lnTo>
                  <a:lnTo>
                    <a:pt x="842137" y="224790"/>
                  </a:lnTo>
                  <a:lnTo>
                    <a:pt x="841451" y="214630"/>
                  </a:lnTo>
                  <a:lnTo>
                    <a:pt x="841121" y="209550"/>
                  </a:lnTo>
                  <a:lnTo>
                    <a:pt x="830326" y="175260"/>
                  </a:lnTo>
                  <a:lnTo>
                    <a:pt x="826770" y="167640"/>
                  </a:lnTo>
                  <a:lnTo>
                    <a:pt x="823214" y="162560"/>
                  </a:lnTo>
                  <a:lnTo>
                    <a:pt x="819658" y="156210"/>
                  </a:lnTo>
                  <a:lnTo>
                    <a:pt x="814959" y="149860"/>
                  </a:lnTo>
                  <a:lnTo>
                    <a:pt x="810387" y="143510"/>
                  </a:lnTo>
                  <a:lnTo>
                    <a:pt x="805815" y="138430"/>
                  </a:lnTo>
                  <a:lnTo>
                    <a:pt x="800100" y="133350"/>
                  </a:lnTo>
                  <a:lnTo>
                    <a:pt x="795020" y="128270"/>
                  </a:lnTo>
                  <a:lnTo>
                    <a:pt x="788797" y="123190"/>
                  </a:lnTo>
                  <a:lnTo>
                    <a:pt x="783209" y="118110"/>
                  </a:lnTo>
                  <a:lnTo>
                    <a:pt x="776605" y="113030"/>
                  </a:lnTo>
                  <a:lnTo>
                    <a:pt x="770382" y="109220"/>
                  </a:lnTo>
                  <a:lnTo>
                    <a:pt x="763270" y="105410"/>
                  </a:lnTo>
                  <a:lnTo>
                    <a:pt x="756539" y="101600"/>
                  </a:lnTo>
                  <a:lnTo>
                    <a:pt x="749427" y="97790"/>
                  </a:lnTo>
                  <a:lnTo>
                    <a:pt x="742188" y="95250"/>
                  </a:lnTo>
                  <a:lnTo>
                    <a:pt x="742696" y="100330"/>
                  </a:lnTo>
                  <a:lnTo>
                    <a:pt x="742696" y="106680"/>
                  </a:lnTo>
                  <a:lnTo>
                    <a:pt x="742188" y="113030"/>
                  </a:lnTo>
                  <a:lnTo>
                    <a:pt x="740664" y="118110"/>
                  </a:lnTo>
                  <a:lnTo>
                    <a:pt x="739140" y="124460"/>
                  </a:lnTo>
                  <a:lnTo>
                    <a:pt x="737108" y="130810"/>
                  </a:lnTo>
                  <a:lnTo>
                    <a:pt x="735076" y="135890"/>
                  </a:lnTo>
                  <a:lnTo>
                    <a:pt x="732028" y="140970"/>
                  </a:lnTo>
                  <a:lnTo>
                    <a:pt x="727329" y="147320"/>
                  </a:lnTo>
                  <a:lnTo>
                    <a:pt x="740156" y="151130"/>
                  </a:lnTo>
                  <a:lnTo>
                    <a:pt x="774446" y="168910"/>
                  </a:lnTo>
                  <a:lnTo>
                    <a:pt x="810895" y="203200"/>
                  </a:lnTo>
                  <a:lnTo>
                    <a:pt x="811911" y="205740"/>
                  </a:lnTo>
                  <a:lnTo>
                    <a:pt x="811911" y="208280"/>
                  </a:lnTo>
                  <a:lnTo>
                    <a:pt x="811403" y="210820"/>
                  </a:lnTo>
                  <a:lnTo>
                    <a:pt x="809371" y="213360"/>
                  </a:lnTo>
                  <a:lnTo>
                    <a:pt x="807339" y="214630"/>
                  </a:lnTo>
                  <a:lnTo>
                    <a:pt x="803148" y="214630"/>
                  </a:lnTo>
                  <a:lnTo>
                    <a:pt x="801624" y="213360"/>
                  </a:lnTo>
                  <a:lnTo>
                    <a:pt x="800100" y="213360"/>
                  </a:lnTo>
                  <a:lnTo>
                    <a:pt x="763778" y="179070"/>
                  </a:lnTo>
                  <a:lnTo>
                    <a:pt x="717169" y="160020"/>
                  </a:lnTo>
                  <a:lnTo>
                    <a:pt x="706882" y="170180"/>
                  </a:lnTo>
                  <a:lnTo>
                    <a:pt x="696595" y="179070"/>
                  </a:lnTo>
                  <a:lnTo>
                    <a:pt x="692531" y="182880"/>
                  </a:lnTo>
                  <a:lnTo>
                    <a:pt x="682752" y="191770"/>
                  </a:lnTo>
                  <a:lnTo>
                    <a:pt x="674116" y="201930"/>
                  </a:lnTo>
                  <a:lnTo>
                    <a:pt x="656209" y="240030"/>
                  </a:lnTo>
                  <a:lnTo>
                    <a:pt x="654685" y="260350"/>
                  </a:lnTo>
                  <a:lnTo>
                    <a:pt x="665353" y="261620"/>
                  </a:lnTo>
                  <a:lnTo>
                    <a:pt x="686943" y="266700"/>
                  </a:lnTo>
                  <a:lnTo>
                    <a:pt x="725297" y="294640"/>
                  </a:lnTo>
                  <a:lnTo>
                    <a:pt x="729996" y="302260"/>
                  </a:lnTo>
                  <a:lnTo>
                    <a:pt x="729996" y="303530"/>
                  </a:lnTo>
                  <a:lnTo>
                    <a:pt x="728853" y="307340"/>
                  </a:lnTo>
                  <a:lnTo>
                    <a:pt x="726821" y="309880"/>
                  </a:lnTo>
                  <a:lnTo>
                    <a:pt x="719201" y="309880"/>
                  </a:lnTo>
                  <a:lnTo>
                    <a:pt x="718185" y="308610"/>
                  </a:lnTo>
                  <a:lnTo>
                    <a:pt x="716661" y="307340"/>
                  </a:lnTo>
                  <a:lnTo>
                    <a:pt x="681228" y="280670"/>
                  </a:lnTo>
                  <a:lnTo>
                    <a:pt x="672084" y="278130"/>
                  </a:lnTo>
                  <a:lnTo>
                    <a:pt x="663321" y="275590"/>
                  </a:lnTo>
                  <a:lnTo>
                    <a:pt x="653542" y="274320"/>
                  </a:lnTo>
                  <a:lnTo>
                    <a:pt x="653034" y="281940"/>
                  </a:lnTo>
                  <a:lnTo>
                    <a:pt x="651510" y="289560"/>
                  </a:lnTo>
                  <a:lnTo>
                    <a:pt x="636651" y="320040"/>
                  </a:lnTo>
                  <a:lnTo>
                    <a:pt x="632079" y="326390"/>
                  </a:lnTo>
                  <a:lnTo>
                    <a:pt x="626999" y="331470"/>
                  </a:lnTo>
                  <a:lnTo>
                    <a:pt x="621792" y="336550"/>
                  </a:lnTo>
                  <a:lnTo>
                    <a:pt x="625983" y="344170"/>
                  </a:lnTo>
                  <a:lnTo>
                    <a:pt x="656209" y="375920"/>
                  </a:lnTo>
                  <a:lnTo>
                    <a:pt x="672084" y="384810"/>
                  </a:lnTo>
                  <a:lnTo>
                    <a:pt x="674624" y="387350"/>
                  </a:lnTo>
                  <a:lnTo>
                    <a:pt x="676148" y="389890"/>
                  </a:lnTo>
                  <a:lnTo>
                    <a:pt x="676148" y="392430"/>
                  </a:lnTo>
                  <a:lnTo>
                    <a:pt x="675640" y="394970"/>
                  </a:lnTo>
                  <a:lnTo>
                    <a:pt x="674624" y="396240"/>
                  </a:lnTo>
                  <a:lnTo>
                    <a:pt x="673100" y="397510"/>
                  </a:lnTo>
                  <a:lnTo>
                    <a:pt x="671068" y="398780"/>
                  </a:lnTo>
                  <a:lnTo>
                    <a:pt x="668909" y="398780"/>
                  </a:lnTo>
                  <a:lnTo>
                    <a:pt x="633095" y="375920"/>
                  </a:lnTo>
                  <a:lnTo>
                    <a:pt x="626491" y="368300"/>
                  </a:lnTo>
                  <a:lnTo>
                    <a:pt x="620268" y="361950"/>
                  </a:lnTo>
                  <a:lnTo>
                    <a:pt x="614680" y="354330"/>
                  </a:lnTo>
                  <a:lnTo>
                    <a:pt x="610108" y="345440"/>
                  </a:lnTo>
                  <a:lnTo>
                    <a:pt x="603885" y="349250"/>
                  </a:lnTo>
                  <a:lnTo>
                    <a:pt x="597281" y="353060"/>
                  </a:lnTo>
                  <a:lnTo>
                    <a:pt x="591058" y="356870"/>
                  </a:lnTo>
                  <a:lnTo>
                    <a:pt x="584454" y="359410"/>
                  </a:lnTo>
                  <a:lnTo>
                    <a:pt x="577215" y="361950"/>
                  </a:lnTo>
                  <a:lnTo>
                    <a:pt x="570103" y="363220"/>
                  </a:lnTo>
                  <a:lnTo>
                    <a:pt x="562991" y="365760"/>
                  </a:lnTo>
                  <a:lnTo>
                    <a:pt x="555752" y="365760"/>
                  </a:lnTo>
                  <a:lnTo>
                    <a:pt x="553720" y="369570"/>
                  </a:lnTo>
                  <a:lnTo>
                    <a:pt x="551180" y="373380"/>
                  </a:lnTo>
                  <a:lnTo>
                    <a:pt x="548005" y="377190"/>
                  </a:lnTo>
                  <a:lnTo>
                    <a:pt x="544957" y="379730"/>
                  </a:lnTo>
                  <a:lnTo>
                    <a:pt x="537845" y="386080"/>
                  </a:lnTo>
                  <a:lnTo>
                    <a:pt x="500380" y="398780"/>
                  </a:lnTo>
                  <a:lnTo>
                    <a:pt x="472694" y="398780"/>
                  </a:lnTo>
                  <a:lnTo>
                    <a:pt x="465582" y="397510"/>
                  </a:lnTo>
                  <a:lnTo>
                    <a:pt x="459486" y="396240"/>
                  </a:lnTo>
                  <a:lnTo>
                    <a:pt x="452755" y="394970"/>
                  </a:lnTo>
                  <a:lnTo>
                    <a:pt x="447167" y="392430"/>
                  </a:lnTo>
                  <a:lnTo>
                    <a:pt x="441452" y="389890"/>
                  </a:lnTo>
                  <a:lnTo>
                    <a:pt x="435864" y="387350"/>
                  </a:lnTo>
                  <a:lnTo>
                    <a:pt x="435940" y="402590"/>
                  </a:lnTo>
                  <a:lnTo>
                    <a:pt x="436372" y="408940"/>
                  </a:lnTo>
                  <a:lnTo>
                    <a:pt x="437388" y="416560"/>
                  </a:lnTo>
                  <a:lnTo>
                    <a:pt x="438912" y="424180"/>
                  </a:lnTo>
                  <a:lnTo>
                    <a:pt x="439420" y="424180"/>
                  </a:lnTo>
                  <a:lnTo>
                    <a:pt x="443103" y="429260"/>
                  </a:lnTo>
                  <a:lnTo>
                    <a:pt x="446659" y="434340"/>
                  </a:lnTo>
                  <a:lnTo>
                    <a:pt x="450723" y="438150"/>
                  </a:lnTo>
                  <a:lnTo>
                    <a:pt x="455295" y="443230"/>
                  </a:lnTo>
                  <a:lnTo>
                    <a:pt x="459994" y="447040"/>
                  </a:lnTo>
                  <a:lnTo>
                    <a:pt x="464566" y="450850"/>
                  </a:lnTo>
                  <a:lnTo>
                    <a:pt x="469646" y="454660"/>
                  </a:lnTo>
                  <a:lnTo>
                    <a:pt x="474853" y="457200"/>
                  </a:lnTo>
                  <a:lnTo>
                    <a:pt x="479933" y="459740"/>
                  </a:lnTo>
                  <a:lnTo>
                    <a:pt x="485013" y="461010"/>
                  </a:lnTo>
                  <a:lnTo>
                    <a:pt x="490728" y="463550"/>
                  </a:lnTo>
                  <a:lnTo>
                    <a:pt x="495808" y="464820"/>
                  </a:lnTo>
                  <a:lnTo>
                    <a:pt x="501396" y="466090"/>
                  </a:lnTo>
                  <a:lnTo>
                    <a:pt x="520954" y="466090"/>
                  </a:lnTo>
                  <a:lnTo>
                    <a:pt x="522986" y="467360"/>
                  </a:lnTo>
                  <a:lnTo>
                    <a:pt x="525018" y="469900"/>
                  </a:lnTo>
                  <a:lnTo>
                    <a:pt x="526034" y="472440"/>
                  </a:lnTo>
                  <a:lnTo>
                    <a:pt x="525526" y="474980"/>
                  </a:lnTo>
                  <a:lnTo>
                    <a:pt x="524510" y="477520"/>
                  </a:lnTo>
                  <a:lnTo>
                    <a:pt x="522478" y="478790"/>
                  </a:lnTo>
                  <a:lnTo>
                    <a:pt x="519430" y="480060"/>
                  </a:lnTo>
                  <a:lnTo>
                    <a:pt x="510159" y="481330"/>
                  </a:lnTo>
                  <a:lnTo>
                    <a:pt x="501904" y="480060"/>
                  </a:lnTo>
                  <a:lnTo>
                    <a:pt x="486537" y="477520"/>
                  </a:lnTo>
                  <a:lnTo>
                    <a:pt x="479425" y="474980"/>
                  </a:lnTo>
                  <a:lnTo>
                    <a:pt x="471678" y="472440"/>
                  </a:lnTo>
                  <a:lnTo>
                    <a:pt x="464566" y="468630"/>
                  </a:lnTo>
                  <a:lnTo>
                    <a:pt x="457962" y="463550"/>
                  </a:lnTo>
                  <a:lnTo>
                    <a:pt x="451231" y="458470"/>
                  </a:lnTo>
                  <a:lnTo>
                    <a:pt x="476377" y="496570"/>
                  </a:lnTo>
                  <a:lnTo>
                    <a:pt x="512191" y="527050"/>
                  </a:lnTo>
                  <a:lnTo>
                    <a:pt x="521970" y="532130"/>
                  </a:lnTo>
                  <a:lnTo>
                    <a:pt x="532638" y="538480"/>
                  </a:lnTo>
                  <a:lnTo>
                    <a:pt x="578866" y="553720"/>
                  </a:lnTo>
                  <a:lnTo>
                    <a:pt x="603885" y="556260"/>
                  </a:lnTo>
                  <a:lnTo>
                    <a:pt x="604901" y="556260"/>
                  </a:lnTo>
                  <a:lnTo>
                    <a:pt x="601345" y="553720"/>
                  </a:lnTo>
                  <a:lnTo>
                    <a:pt x="598297" y="551180"/>
                  </a:lnTo>
                  <a:lnTo>
                    <a:pt x="586994" y="524510"/>
                  </a:lnTo>
                  <a:lnTo>
                    <a:pt x="586994" y="519430"/>
                  </a:lnTo>
                  <a:lnTo>
                    <a:pt x="587502" y="513080"/>
                  </a:lnTo>
                  <a:lnTo>
                    <a:pt x="589026" y="508000"/>
                  </a:lnTo>
                  <a:lnTo>
                    <a:pt x="589788" y="506730"/>
                  </a:lnTo>
                  <a:lnTo>
                    <a:pt x="590550" y="505460"/>
                  </a:lnTo>
                  <a:lnTo>
                    <a:pt x="592582" y="502920"/>
                  </a:lnTo>
                  <a:lnTo>
                    <a:pt x="598297" y="502920"/>
                  </a:lnTo>
                  <a:lnTo>
                    <a:pt x="600837" y="504190"/>
                  </a:lnTo>
                  <a:lnTo>
                    <a:pt x="602361" y="506730"/>
                  </a:lnTo>
                  <a:lnTo>
                    <a:pt x="603377" y="509270"/>
                  </a:lnTo>
                  <a:lnTo>
                    <a:pt x="602869" y="511810"/>
                  </a:lnTo>
                  <a:lnTo>
                    <a:pt x="601853" y="515620"/>
                  </a:lnTo>
                  <a:lnTo>
                    <a:pt x="601853" y="523240"/>
                  </a:lnTo>
                  <a:lnTo>
                    <a:pt x="602361" y="527050"/>
                  </a:lnTo>
                  <a:lnTo>
                    <a:pt x="603377" y="530860"/>
                  </a:lnTo>
                  <a:lnTo>
                    <a:pt x="604901" y="534670"/>
                  </a:lnTo>
                  <a:lnTo>
                    <a:pt x="606933" y="537210"/>
                  </a:lnTo>
                  <a:lnTo>
                    <a:pt x="609600" y="541020"/>
                  </a:lnTo>
                  <a:lnTo>
                    <a:pt x="613156" y="544830"/>
                  </a:lnTo>
                  <a:lnTo>
                    <a:pt x="620268" y="549910"/>
                  </a:lnTo>
                  <a:lnTo>
                    <a:pt x="632587" y="553720"/>
                  </a:lnTo>
                  <a:lnTo>
                    <a:pt x="639826" y="554990"/>
                  </a:lnTo>
                  <a:lnTo>
                    <a:pt x="654685" y="552450"/>
                  </a:lnTo>
                  <a:lnTo>
                    <a:pt x="696087" y="538480"/>
                  </a:lnTo>
                  <a:lnTo>
                    <a:pt x="734060" y="516890"/>
                  </a:lnTo>
                  <a:lnTo>
                    <a:pt x="745363" y="508000"/>
                  </a:lnTo>
                  <a:lnTo>
                    <a:pt x="729996" y="505460"/>
                  </a:lnTo>
                  <a:lnTo>
                    <a:pt x="722249" y="502920"/>
                  </a:lnTo>
                  <a:lnTo>
                    <a:pt x="688467" y="481330"/>
                  </a:lnTo>
                  <a:lnTo>
                    <a:pt x="687959" y="478790"/>
                  </a:lnTo>
                  <a:lnTo>
                    <a:pt x="688467" y="476250"/>
                  </a:lnTo>
                  <a:lnTo>
                    <a:pt x="689991" y="473710"/>
                  </a:lnTo>
                  <a:lnTo>
                    <a:pt x="692023" y="471170"/>
                  </a:lnTo>
                  <a:lnTo>
                    <a:pt x="697611" y="471170"/>
                  </a:lnTo>
                  <a:lnTo>
                    <a:pt x="700278" y="472440"/>
                  </a:lnTo>
                  <a:lnTo>
                    <a:pt x="706374" y="478790"/>
                  </a:lnTo>
                  <a:lnTo>
                    <a:pt x="713486" y="482600"/>
                  </a:lnTo>
                  <a:lnTo>
                    <a:pt x="721233" y="486410"/>
                  </a:lnTo>
                  <a:lnTo>
                    <a:pt x="729361" y="490220"/>
                  </a:lnTo>
                  <a:lnTo>
                    <a:pt x="737616" y="492760"/>
                  </a:lnTo>
                  <a:lnTo>
                    <a:pt x="755523" y="495300"/>
                  </a:lnTo>
                  <a:lnTo>
                    <a:pt x="766826" y="495300"/>
                  </a:lnTo>
                  <a:lnTo>
                    <a:pt x="802132" y="477520"/>
                  </a:lnTo>
                  <a:lnTo>
                    <a:pt x="810793" y="471170"/>
                  </a:lnTo>
                  <a:lnTo>
                    <a:pt x="814451" y="467360"/>
                  </a:lnTo>
                  <a:lnTo>
                    <a:pt x="820166" y="463550"/>
                  </a:lnTo>
                  <a:lnTo>
                    <a:pt x="825246" y="457200"/>
                  </a:lnTo>
                  <a:lnTo>
                    <a:pt x="827786" y="454660"/>
                  </a:lnTo>
                  <a:lnTo>
                    <a:pt x="848868" y="421640"/>
                  </a:lnTo>
                  <a:lnTo>
                    <a:pt x="850392" y="417830"/>
                  </a:lnTo>
                  <a:lnTo>
                    <a:pt x="851408" y="415290"/>
                  </a:lnTo>
                  <a:lnTo>
                    <a:pt x="854456" y="405130"/>
                  </a:lnTo>
                  <a:lnTo>
                    <a:pt x="855980" y="393700"/>
                  </a:lnTo>
                  <a:lnTo>
                    <a:pt x="850900" y="398780"/>
                  </a:lnTo>
                  <a:lnTo>
                    <a:pt x="844677" y="402590"/>
                  </a:lnTo>
                  <a:lnTo>
                    <a:pt x="838073" y="406400"/>
                  </a:lnTo>
                  <a:lnTo>
                    <a:pt x="831342" y="410210"/>
                  </a:lnTo>
                  <a:lnTo>
                    <a:pt x="822198" y="414020"/>
                  </a:lnTo>
                  <a:lnTo>
                    <a:pt x="794004" y="417830"/>
                  </a:lnTo>
                  <a:lnTo>
                    <a:pt x="788289" y="417830"/>
                  </a:lnTo>
                  <a:lnTo>
                    <a:pt x="782193" y="416560"/>
                  </a:lnTo>
                  <a:lnTo>
                    <a:pt x="776097" y="416560"/>
                  </a:lnTo>
                  <a:lnTo>
                    <a:pt x="770382" y="415290"/>
                  </a:lnTo>
                  <a:lnTo>
                    <a:pt x="767842" y="412750"/>
                  </a:lnTo>
                  <a:lnTo>
                    <a:pt x="765810" y="411480"/>
                  </a:lnTo>
                  <a:lnTo>
                    <a:pt x="764794" y="408940"/>
                  </a:lnTo>
                  <a:lnTo>
                    <a:pt x="765302" y="405130"/>
                  </a:lnTo>
                  <a:lnTo>
                    <a:pt x="766318" y="402590"/>
                  </a:lnTo>
                  <a:lnTo>
                    <a:pt x="768350" y="401320"/>
                  </a:lnTo>
                  <a:lnTo>
                    <a:pt x="770890" y="400050"/>
                  </a:lnTo>
                  <a:lnTo>
                    <a:pt x="773938" y="400050"/>
                  </a:lnTo>
                  <a:lnTo>
                    <a:pt x="780669" y="401320"/>
                  </a:lnTo>
                  <a:lnTo>
                    <a:pt x="786765" y="402590"/>
                  </a:lnTo>
                  <a:lnTo>
                    <a:pt x="800100" y="402590"/>
                  </a:lnTo>
                  <a:lnTo>
                    <a:pt x="806831" y="401320"/>
                  </a:lnTo>
                  <a:lnTo>
                    <a:pt x="812927" y="400050"/>
                  </a:lnTo>
                  <a:lnTo>
                    <a:pt x="819023" y="398780"/>
                  </a:lnTo>
                  <a:lnTo>
                    <a:pt x="825246" y="396240"/>
                  </a:lnTo>
                  <a:lnTo>
                    <a:pt x="830834" y="393700"/>
                  </a:lnTo>
                  <a:lnTo>
                    <a:pt x="836041" y="391160"/>
                  </a:lnTo>
                  <a:lnTo>
                    <a:pt x="840613" y="387350"/>
                  </a:lnTo>
                  <a:lnTo>
                    <a:pt x="844677" y="384810"/>
                  </a:lnTo>
                  <a:lnTo>
                    <a:pt x="848233" y="381000"/>
                  </a:lnTo>
                  <a:lnTo>
                    <a:pt x="854456" y="372110"/>
                  </a:lnTo>
                  <a:lnTo>
                    <a:pt x="856488" y="368300"/>
                  </a:lnTo>
                  <a:close/>
                </a:path>
              </a:pathLst>
            </a:custGeom>
            <a:solidFill>
              <a:srgbClr val="EA4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85772" y="1964436"/>
              <a:ext cx="114300" cy="311150"/>
            </a:xfrm>
            <a:custGeom>
              <a:avLst/>
              <a:gdLst/>
              <a:ahLst/>
              <a:cxnLst/>
              <a:rect l="l" t="t" r="r" b="b"/>
              <a:pathLst>
                <a:path w="114300" h="311150">
                  <a:moveTo>
                    <a:pt x="114300" y="0"/>
                  </a:moveTo>
                  <a:lnTo>
                    <a:pt x="114300" y="142620"/>
                  </a:lnTo>
                  <a:lnTo>
                    <a:pt x="0" y="208406"/>
                  </a:lnTo>
                  <a:lnTo>
                    <a:pt x="0" y="310895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41576" y="2263139"/>
              <a:ext cx="88392" cy="8686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054351" y="1869947"/>
              <a:ext cx="198120" cy="358140"/>
            </a:xfrm>
            <a:custGeom>
              <a:avLst/>
              <a:gdLst/>
              <a:ahLst/>
              <a:cxnLst/>
              <a:rect l="l" t="t" r="r" b="b"/>
              <a:pathLst>
                <a:path w="198119" h="358139">
                  <a:moveTo>
                    <a:pt x="118872" y="12191"/>
                  </a:moveTo>
                  <a:lnTo>
                    <a:pt x="118872" y="144779"/>
                  </a:lnTo>
                </a:path>
                <a:path w="198119" h="358139">
                  <a:moveTo>
                    <a:pt x="178308" y="12191"/>
                  </a:moveTo>
                  <a:lnTo>
                    <a:pt x="178308" y="144779"/>
                  </a:lnTo>
                  <a:lnTo>
                    <a:pt x="198120" y="160146"/>
                  </a:lnTo>
                  <a:lnTo>
                    <a:pt x="198120" y="332231"/>
                  </a:lnTo>
                </a:path>
                <a:path w="198119" h="358139">
                  <a:moveTo>
                    <a:pt x="0" y="263651"/>
                  </a:moveTo>
                  <a:lnTo>
                    <a:pt x="0" y="358139"/>
                  </a:lnTo>
                </a:path>
                <a:path w="198119" h="358139">
                  <a:moveTo>
                    <a:pt x="45720" y="92963"/>
                  </a:moveTo>
                  <a:lnTo>
                    <a:pt x="56387" y="85851"/>
                  </a:lnTo>
                  <a:lnTo>
                    <a:pt x="56387" y="0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29028" y="2057400"/>
              <a:ext cx="86868" cy="88392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985772" y="2133600"/>
              <a:ext cx="314325" cy="485140"/>
            </a:xfrm>
            <a:custGeom>
              <a:avLst/>
              <a:gdLst/>
              <a:ahLst/>
              <a:cxnLst/>
              <a:rect l="l" t="t" r="r" b="b"/>
              <a:pathLst>
                <a:path w="314325" h="485139">
                  <a:moveTo>
                    <a:pt x="0" y="484631"/>
                  </a:moveTo>
                  <a:lnTo>
                    <a:pt x="0" y="271272"/>
                  </a:lnTo>
                </a:path>
                <a:path w="314325" h="485139">
                  <a:moveTo>
                    <a:pt x="313944" y="405383"/>
                  </a:moveTo>
                  <a:lnTo>
                    <a:pt x="313944" y="230631"/>
                  </a:lnTo>
                  <a:lnTo>
                    <a:pt x="187451" y="166116"/>
                  </a:lnTo>
                  <a:lnTo>
                    <a:pt x="187451" y="0"/>
                  </a:lnTo>
                </a:path>
                <a:path w="314325" h="485139">
                  <a:moveTo>
                    <a:pt x="114300" y="62483"/>
                  </a:moveTo>
                  <a:lnTo>
                    <a:pt x="114300" y="266064"/>
                  </a:lnTo>
                  <a:lnTo>
                    <a:pt x="68579" y="295910"/>
                  </a:lnTo>
                  <a:lnTo>
                    <a:pt x="68579" y="451104"/>
                  </a:lnTo>
                </a:path>
                <a:path w="314325" h="485139">
                  <a:moveTo>
                    <a:pt x="187451" y="405383"/>
                  </a:moveTo>
                  <a:lnTo>
                    <a:pt x="187451" y="352044"/>
                  </a:lnTo>
                </a:path>
                <a:path w="314325" h="485139">
                  <a:moveTo>
                    <a:pt x="187451" y="301751"/>
                  </a:moveTo>
                  <a:lnTo>
                    <a:pt x="187451" y="216407"/>
                  </a:lnTo>
                </a:path>
                <a:path w="314325" h="485139">
                  <a:moveTo>
                    <a:pt x="266700" y="124968"/>
                  </a:moveTo>
                  <a:lnTo>
                    <a:pt x="266700" y="155448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07563" y="2246376"/>
              <a:ext cx="86868" cy="86868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0779" y="2057400"/>
              <a:ext cx="86868" cy="88392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292095" y="1869947"/>
              <a:ext cx="309880" cy="698500"/>
            </a:xfrm>
            <a:custGeom>
              <a:avLst/>
              <a:gdLst/>
              <a:ahLst/>
              <a:cxnLst/>
              <a:rect l="l" t="t" r="r" b="b"/>
              <a:pathLst>
                <a:path w="309880" h="698500">
                  <a:moveTo>
                    <a:pt x="182880" y="12191"/>
                  </a:moveTo>
                  <a:lnTo>
                    <a:pt x="182880" y="144779"/>
                  </a:lnTo>
                </a:path>
                <a:path w="309880" h="698500">
                  <a:moveTo>
                    <a:pt x="242316" y="12191"/>
                  </a:moveTo>
                  <a:lnTo>
                    <a:pt x="242316" y="144779"/>
                  </a:lnTo>
                  <a:lnTo>
                    <a:pt x="262128" y="160146"/>
                  </a:lnTo>
                  <a:lnTo>
                    <a:pt x="262128" y="332231"/>
                  </a:lnTo>
                </a:path>
                <a:path w="309880" h="698500">
                  <a:moveTo>
                    <a:pt x="309372" y="697991"/>
                  </a:moveTo>
                  <a:lnTo>
                    <a:pt x="309372" y="494410"/>
                  </a:lnTo>
                  <a:lnTo>
                    <a:pt x="182880" y="429768"/>
                  </a:lnTo>
                  <a:lnTo>
                    <a:pt x="182880" y="263651"/>
                  </a:lnTo>
                </a:path>
                <a:path w="309880" h="698500">
                  <a:moveTo>
                    <a:pt x="60960" y="271271"/>
                  </a:moveTo>
                  <a:lnTo>
                    <a:pt x="60960" y="364235"/>
                  </a:lnTo>
                </a:path>
                <a:path w="309880" h="698500">
                  <a:moveTo>
                    <a:pt x="111252" y="326135"/>
                  </a:moveTo>
                  <a:lnTo>
                    <a:pt x="111252" y="529208"/>
                  </a:lnTo>
                  <a:lnTo>
                    <a:pt x="64008" y="558926"/>
                  </a:lnTo>
                  <a:lnTo>
                    <a:pt x="64008" y="661415"/>
                  </a:lnTo>
                </a:path>
                <a:path w="309880" h="698500">
                  <a:moveTo>
                    <a:pt x="182880" y="669035"/>
                  </a:moveTo>
                  <a:lnTo>
                    <a:pt x="182880" y="615695"/>
                  </a:lnTo>
                </a:path>
                <a:path w="309880" h="698500">
                  <a:moveTo>
                    <a:pt x="182880" y="565403"/>
                  </a:moveTo>
                  <a:lnTo>
                    <a:pt x="182880" y="480059"/>
                  </a:lnTo>
                </a:path>
                <a:path w="309880" h="698500">
                  <a:moveTo>
                    <a:pt x="111252" y="92963"/>
                  </a:moveTo>
                  <a:lnTo>
                    <a:pt x="120396" y="85851"/>
                  </a:lnTo>
                  <a:lnTo>
                    <a:pt x="120396" y="0"/>
                  </a:lnTo>
                </a:path>
                <a:path w="309880" h="698500">
                  <a:moveTo>
                    <a:pt x="262128" y="388619"/>
                  </a:moveTo>
                  <a:lnTo>
                    <a:pt x="262128" y="419100"/>
                  </a:lnTo>
                </a:path>
                <a:path w="309880" h="698500">
                  <a:moveTo>
                    <a:pt x="0" y="12191"/>
                  </a:moveTo>
                  <a:lnTo>
                    <a:pt x="0" y="64007"/>
                  </a:lnTo>
                </a:path>
                <a:path w="309880" h="698500">
                  <a:moveTo>
                    <a:pt x="0" y="108203"/>
                  </a:moveTo>
                  <a:lnTo>
                    <a:pt x="57912" y="128143"/>
                  </a:lnTo>
                  <a:lnTo>
                    <a:pt x="57912" y="199644"/>
                  </a:lnTo>
                </a:path>
                <a:path w="309880" h="698500">
                  <a:moveTo>
                    <a:pt x="7620" y="448056"/>
                  </a:moveTo>
                  <a:lnTo>
                    <a:pt x="7620" y="302640"/>
                  </a:lnTo>
                  <a:lnTo>
                    <a:pt x="111252" y="236854"/>
                  </a:lnTo>
                  <a:lnTo>
                    <a:pt x="111252" y="94487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023872" y="1293901"/>
              <a:ext cx="599440" cy="593090"/>
            </a:xfrm>
            <a:custGeom>
              <a:avLst/>
              <a:gdLst/>
              <a:ahLst/>
              <a:cxnLst/>
              <a:rect l="l" t="t" r="r" b="b"/>
              <a:pathLst>
                <a:path w="599439" h="593089">
                  <a:moveTo>
                    <a:pt x="47244" y="492239"/>
                  </a:moveTo>
                  <a:lnTo>
                    <a:pt x="0" y="492239"/>
                  </a:lnTo>
                  <a:lnTo>
                    <a:pt x="0" y="522719"/>
                  </a:lnTo>
                  <a:lnTo>
                    <a:pt x="47244" y="522719"/>
                  </a:lnTo>
                  <a:lnTo>
                    <a:pt x="47244" y="492239"/>
                  </a:lnTo>
                  <a:close/>
                </a:path>
                <a:path w="599439" h="593089">
                  <a:moveTo>
                    <a:pt x="47244" y="432803"/>
                  </a:moveTo>
                  <a:lnTo>
                    <a:pt x="0" y="432803"/>
                  </a:lnTo>
                  <a:lnTo>
                    <a:pt x="0" y="461746"/>
                  </a:lnTo>
                  <a:lnTo>
                    <a:pt x="47244" y="461746"/>
                  </a:lnTo>
                  <a:lnTo>
                    <a:pt x="47244" y="432803"/>
                  </a:lnTo>
                  <a:close/>
                </a:path>
                <a:path w="599439" h="593089">
                  <a:moveTo>
                    <a:pt x="47244" y="371830"/>
                  </a:moveTo>
                  <a:lnTo>
                    <a:pt x="0" y="371830"/>
                  </a:lnTo>
                  <a:lnTo>
                    <a:pt x="0" y="400786"/>
                  </a:lnTo>
                  <a:lnTo>
                    <a:pt x="47244" y="400786"/>
                  </a:lnTo>
                  <a:lnTo>
                    <a:pt x="47244" y="371830"/>
                  </a:lnTo>
                  <a:close/>
                </a:path>
                <a:path w="599439" h="593089">
                  <a:moveTo>
                    <a:pt x="47244" y="310896"/>
                  </a:moveTo>
                  <a:lnTo>
                    <a:pt x="0" y="310896"/>
                  </a:lnTo>
                  <a:lnTo>
                    <a:pt x="0" y="341350"/>
                  </a:lnTo>
                  <a:lnTo>
                    <a:pt x="47244" y="341350"/>
                  </a:lnTo>
                  <a:lnTo>
                    <a:pt x="47244" y="310896"/>
                  </a:lnTo>
                  <a:close/>
                </a:path>
                <a:path w="599439" h="593089">
                  <a:moveTo>
                    <a:pt x="47244" y="251460"/>
                  </a:moveTo>
                  <a:lnTo>
                    <a:pt x="0" y="251460"/>
                  </a:lnTo>
                  <a:lnTo>
                    <a:pt x="0" y="280390"/>
                  </a:lnTo>
                  <a:lnTo>
                    <a:pt x="47244" y="280390"/>
                  </a:lnTo>
                  <a:lnTo>
                    <a:pt x="47244" y="251460"/>
                  </a:lnTo>
                  <a:close/>
                </a:path>
                <a:path w="599439" h="593089">
                  <a:moveTo>
                    <a:pt x="47244" y="190525"/>
                  </a:moveTo>
                  <a:lnTo>
                    <a:pt x="0" y="190525"/>
                  </a:lnTo>
                  <a:lnTo>
                    <a:pt x="0" y="219430"/>
                  </a:lnTo>
                  <a:lnTo>
                    <a:pt x="47244" y="219430"/>
                  </a:lnTo>
                  <a:lnTo>
                    <a:pt x="47244" y="190525"/>
                  </a:lnTo>
                  <a:close/>
                </a:path>
                <a:path w="599439" h="593089">
                  <a:moveTo>
                    <a:pt x="47244" y="129565"/>
                  </a:moveTo>
                  <a:lnTo>
                    <a:pt x="0" y="129565"/>
                  </a:lnTo>
                  <a:lnTo>
                    <a:pt x="0" y="159994"/>
                  </a:lnTo>
                  <a:lnTo>
                    <a:pt x="47244" y="159994"/>
                  </a:lnTo>
                  <a:lnTo>
                    <a:pt x="47244" y="129565"/>
                  </a:lnTo>
                  <a:close/>
                </a:path>
                <a:path w="599439" h="593089">
                  <a:moveTo>
                    <a:pt x="47244" y="70129"/>
                  </a:moveTo>
                  <a:lnTo>
                    <a:pt x="0" y="70129"/>
                  </a:lnTo>
                  <a:lnTo>
                    <a:pt x="0" y="99034"/>
                  </a:lnTo>
                  <a:lnTo>
                    <a:pt x="47244" y="99034"/>
                  </a:lnTo>
                  <a:lnTo>
                    <a:pt x="47244" y="70129"/>
                  </a:lnTo>
                  <a:close/>
                </a:path>
                <a:path w="599439" h="593089">
                  <a:moveTo>
                    <a:pt x="102108" y="548614"/>
                  </a:moveTo>
                  <a:lnTo>
                    <a:pt x="73152" y="548614"/>
                  </a:lnTo>
                  <a:lnTo>
                    <a:pt x="73152" y="592810"/>
                  </a:lnTo>
                  <a:lnTo>
                    <a:pt x="102108" y="592810"/>
                  </a:lnTo>
                  <a:lnTo>
                    <a:pt x="102108" y="548614"/>
                  </a:lnTo>
                  <a:close/>
                </a:path>
                <a:path w="599439" h="593089">
                  <a:moveTo>
                    <a:pt x="102108" y="0"/>
                  </a:moveTo>
                  <a:lnTo>
                    <a:pt x="73152" y="0"/>
                  </a:lnTo>
                  <a:lnTo>
                    <a:pt x="73152" y="44196"/>
                  </a:lnTo>
                  <a:lnTo>
                    <a:pt x="102108" y="44196"/>
                  </a:lnTo>
                  <a:lnTo>
                    <a:pt x="102108" y="0"/>
                  </a:lnTo>
                  <a:close/>
                </a:path>
                <a:path w="599439" h="593089">
                  <a:moveTo>
                    <a:pt x="163068" y="548614"/>
                  </a:moveTo>
                  <a:lnTo>
                    <a:pt x="132588" y="548614"/>
                  </a:lnTo>
                  <a:lnTo>
                    <a:pt x="132588" y="592810"/>
                  </a:lnTo>
                  <a:lnTo>
                    <a:pt x="163068" y="592810"/>
                  </a:lnTo>
                  <a:lnTo>
                    <a:pt x="163068" y="548614"/>
                  </a:lnTo>
                  <a:close/>
                </a:path>
                <a:path w="599439" h="593089">
                  <a:moveTo>
                    <a:pt x="163068" y="0"/>
                  </a:moveTo>
                  <a:lnTo>
                    <a:pt x="132588" y="0"/>
                  </a:lnTo>
                  <a:lnTo>
                    <a:pt x="132588" y="44196"/>
                  </a:lnTo>
                  <a:lnTo>
                    <a:pt x="163068" y="44196"/>
                  </a:lnTo>
                  <a:lnTo>
                    <a:pt x="163068" y="0"/>
                  </a:lnTo>
                  <a:close/>
                </a:path>
                <a:path w="599439" h="593089">
                  <a:moveTo>
                    <a:pt x="222504" y="548614"/>
                  </a:moveTo>
                  <a:lnTo>
                    <a:pt x="193548" y="548614"/>
                  </a:lnTo>
                  <a:lnTo>
                    <a:pt x="193548" y="592810"/>
                  </a:lnTo>
                  <a:lnTo>
                    <a:pt x="222504" y="592810"/>
                  </a:lnTo>
                  <a:lnTo>
                    <a:pt x="222504" y="548614"/>
                  </a:lnTo>
                  <a:close/>
                </a:path>
                <a:path w="599439" h="593089">
                  <a:moveTo>
                    <a:pt x="222504" y="0"/>
                  </a:moveTo>
                  <a:lnTo>
                    <a:pt x="193548" y="0"/>
                  </a:lnTo>
                  <a:lnTo>
                    <a:pt x="193548" y="44196"/>
                  </a:lnTo>
                  <a:lnTo>
                    <a:pt x="222504" y="44196"/>
                  </a:lnTo>
                  <a:lnTo>
                    <a:pt x="222504" y="0"/>
                  </a:lnTo>
                  <a:close/>
                </a:path>
                <a:path w="599439" h="593089">
                  <a:moveTo>
                    <a:pt x="283464" y="548614"/>
                  </a:moveTo>
                  <a:lnTo>
                    <a:pt x="254508" y="548614"/>
                  </a:lnTo>
                  <a:lnTo>
                    <a:pt x="254508" y="592810"/>
                  </a:lnTo>
                  <a:lnTo>
                    <a:pt x="283464" y="592810"/>
                  </a:lnTo>
                  <a:lnTo>
                    <a:pt x="283464" y="548614"/>
                  </a:lnTo>
                  <a:close/>
                </a:path>
                <a:path w="599439" h="593089">
                  <a:moveTo>
                    <a:pt x="283464" y="0"/>
                  </a:moveTo>
                  <a:lnTo>
                    <a:pt x="254508" y="0"/>
                  </a:lnTo>
                  <a:lnTo>
                    <a:pt x="254508" y="44196"/>
                  </a:lnTo>
                  <a:lnTo>
                    <a:pt x="283464" y="44196"/>
                  </a:lnTo>
                  <a:lnTo>
                    <a:pt x="283464" y="0"/>
                  </a:lnTo>
                  <a:close/>
                </a:path>
                <a:path w="599439" h="593089">
                  <a:moveTo>
                    <a:pt x="344424" y="548614"/>
                  </a:moveTo>
                  <a:lnTo>
                    <a:pt x="313944" y="548614"/>
                  </a:lnTo>
                  <a:lnTo>
                    <a:pt x="313944" y="592810"/>
                  </a:lnTo>
                  <a:lnTo>
                    <a:pt x="344424" y="592810"/>
                  </a:lnTo>
                  <a:lnTo>
                    <a:pt x="344424" y="548614"/>
                  </a:lnTo>
                  <a:close/>
                </a:path>
                <a:path w="599439" h="593089">
                  <a:moveTo>
                    <a:pt x="344424" y="0"/>
                  </a:moveTo>
                  <a:lnTo>
                    <a:pt x="313944" y="0"/>
                  </a:lnTo>
                  <a:lnTo>
                    <a:pt x="313944" y="44196"/>
                  </a:lnTo>
                  <a:lnTo>
                    <a:pt x="344424" y="44196"/>
                  </a:lnTo>
                  <a:lnTo>
                    <a:pt x="344424" y="0"/>
                  </a:lnTo>
                  <a:close/>
                </a:path>
                <a:path w="599439" h="593089">
                  <a:moveTo>
                    <a:pt x="403860" y="548614"/>
                  </a:moveTo>
                  <a:lnTo>
                    <a:pt x="374904" y="548614"/>
                  </a:lnTo>
                  <a:lnTo>
                    <a:pt x="374904" y="592810"/>
                  </a:lnTo>
                  <a:lnTo>
                    <a:pt x="403860" y="592810"/>
                  </a:lnTo>
                  <a:lnTo>
                    <a:pt x="403860" y="548614"/>
                  </a:lnTo>
                  <a:close/>
                </a:path>
                <a:path w="599439" h="593089">
                  <a:moveTo>
                    <a:pt x="403860" y="0"/>
                  </a:moveTo>
                  <a:lnTo>
                    <a:pt x="374904" y="0"/>
                  </a:lnTo>
                  <a:lnTo>
                    <a:pt x="374904" y="44196"/>
                  </a:lnTo>
                  <a:lnTo>
                    <a:pt x="403860" y="44196"/>
                  </a:lnTo>
                  <a:lnTo>
                    <a:pt x="403860" y="0"/>
                  </a:lnTo>
                  <a:close/>
                </a:path>
                <a:path w="599439" h="593089">
                  <a:moveTo>
                    <a:pt x="464820" y="548614"/>
                  </a:moveTo>
                  <a:lnTo>
                    <a:pt x="435864" y="548614"/>
                  </a:lnTo>
                  <a:lnTo>
                    <a:pt x="435864" y="592810"/>
                  </a:lnTo>
                  <a:lnTo>
                    <a:pt x="464820" y="592810"/>
                  </a:lnTo>
                  <a:lnTo>
                    <a:pt x="464820" y="548614"/>
                  </a:lnTo>
                  <a:close/>
                </a:path>
                <a:path w="599439" h="593089">
                  <a:moveTo>
                    <a:pt x="464820" y="0"/>
                  </a:moveTo>
                  <a:lnTo>
                    <a:pt x="435864" y="0"/>
                  </a:lnTo>
                  <a:lnTo>
                    <a:pt x="435864" y="44196"/>
                  </a:lnTo>
                  <a:lnTo>
                    <a:pt x="464820" y="44196"/>
                  </a:lnTo>
                  <a:lnTo>
                    <a:pt x="464820" y="0"/>
                  </a:lnTo>
                  <a:close/>
                </a:path>
                <a:path w="599439" h="593089">
                  <a:moveTo>
                    <a:pt x="525754" y="548614"/>
                  </a:moveTo>
                  <a:lnTo>
                    <a:pt x="495300" y="548614"/>
                  </a:lnTo>
                  <a:lnTo>
                    <a:pt x="495300" y="592810"/>
                  </a:lnTo>
                  <a:lnTo>
                    <a:pt x="525754" y="592810"/>
                  </a:lnTo>
                  <a:lnTo>
                    <a:pt x="525754" y="548614"/>
                  </a:lnTo>
                  <a:close/>
                </a:path>
                <a:path w="599439" h="593089">
                  <a:moveTo>
                    <a:pt x="525754" y="0"/>
                  </a:moveTo>
                  <a:lnTo>
                    <a:pt x="495300" y="0"/>
                  </a:lnTo>
                  <a:lnTo>
                    <a:pt x="495300" y="44196"/>
                  </a:lnTo>
                  <a:lnTo>
                    <a:pt x="525754" y="44196"/>
                  </a:lnTo>
                  <a:lnTo>
                    <a:pt x="525754" y="0"/>
                  </a:lnTo>
                  <a:close/>
                </a:path>
                <a:path w="599439" h="593089">
                  <a:moveTo>
                    <a:pt x="598906" y="492239"/>
                  </a:moveTo>
                  <a:lnTo>
                    <a:pt x="551649" y="492239"/>
                  </a:lnTo>
                  <a:lnTo>
                    <a:pt x="551649" y="522719"/>
                  </a:lnTo>
                  <a:lnTo>
                    <a:pt x="598906" y="522719"/>
                  </a:lnTo>
                  <a:lnTo>
                    <a:pt x="598906" y="492239"/>
                  </a:lnTo>
                  <a:close/>
                </a:path>
                <a:path w="599439" h="593089">
                  <a:moveTo>
                    <a:pt x="598906" y="432803"/>
                  </a:moveTo>
                  <a:lnTo>
                    <a:pt x="551649" y="432803"/>
                  </a:lnTo>
                  <a:lnTo>
                    <a:pt x="551649" y="461746"/>
                  </a:lnTo>
                  <a:lnTo>
                    <a:pt x="598906" y="461746"/>
                  </a:lnTo>
                  <a:lnTo>
                    <a:pt x="598906" y="432803"/>
                  </a:lnTo>
                  <a:close/>
                </a:path>
                <a:path w="599439" h="593089">
                  <a:moveTo>
                    <a:pt x="598906" y="371830"/>
                  </a:moveTo>
                  <a:lnTo>
                    <a:pt x="551649" y="371830"/>
                  </a:lnTo>
                  <a:lnTo>
                    <a:pt x="551649" y="400786"/>
                  </a:lnTo>
                  <a:lnTo>
                    <a:pt x="598906" y="400786"/>
                  </a:lnTo>
                  <a:lnTo>
                    <a:pt x="598906" y="371830"/>
                  </a:lnTo>
                  <a:close/>
                </a:path>
                <a:path w="599439" h="593089">
                  <a:moveTo>
                    <a:pt x="598906" y="310896"/>
                  </a:moveTo>
                  <a:lnTo>
                    <a:pt x="551649" y="310896"/>
                  </a:lnTo>
                  <a:lnTo>
                    <a:pt x="551649" y="341350"/>
                  </a:lnTo>
                  <a:lnTo>
                    <a:pt x="598906" y="341350"/>
                  </a:lnTo>
                  <a:lnTo>
                    <a:pt x="598906" y="310896"/>
                  </a:lnTo>
                  <a:close/>
                </a:path>
                <a:path w="599439" h="593089">
                  <a:moveTo>
                    <a:pt x="598906" y="251460"/>
                  </a:moveTo>
                  <a:lnTo>
                    <a:pt x="551649" y="251460"/>
                  </a:lnTo>
                  <a:lnTo>
                    <a:pt x="551649" y="280390"/>
                  </a:lnTo>
                  <a:lnTo>
                    <a:pt x="598906" y="280390"/>
                  </a:lnTo>
                  <a:lnTo>
                    <a:pt x="598906" y="251460"/>
                  </a:lnTo>
                  <a:close/>
                </a:path>
                <a:path w="599439" h="593089">
                  <a:moveTo>
                    <a:pt x="598906" y="190525"/>
                  </a:moveTo>
                  <a:lnTo>
                    <a:pt x="551649" y="190525"/>
                  </a:lnTo>
                  <a:lnTo>
                    <a:pt x="551649" y="219430"/>
                  </a:lnTo>
                  <a:lnTo>
                    <a:pt x="598906" y="219430"/>
                  </a:lnTo>
                  <a:lnTo>
                    <a:pt x="598906" y="190525"/>
                  </a:lnTo>
                  <a:close/>
                </a:path>
                <a:path w="599439" h="593089">
                  <a:moveTo>
                    <a:pt x="598906" y="129565"/>
                  </a:moveTo>
                  <a:lnTo>
                    <a:pt x="551649" y="129565"/>
                  </a:lnTo>
                  <a:lnTo>
                    <a:pt x="551649" y="159994"/>
                  </a:lnTo>
                  <a:lnTo>
                    <a:pt x="598906" y="159994"/>
                  </a:lnTo>
                  <a:lnTo>
                    <a:pt x="598906" y="129565"/>
                  </a:lnTo>
                  <a:close/>
                </a:path>
                <a:path w="599439" h="593089">
                  <a:moveTo>
                    <a:pt x="598906" y="70129"/>
                  </a:moveTo>
                  <a:lnTo>
                    <a:pt x="551649" y="70129"/>
                  </a:lnTo>
                  <a:lnTo>
                    <a:pt x="551649" y="99034"/>
                  </a:lnTo>
                  <a:lnTo>
                    <a:pt x="598906" y="99034"/>
                  </a:lnTo>
                  <a:lnTo>
                    <a:pt x="598906" y="70129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071116" y="133809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05" y="0"/>
                  </a:moveTo>
                  <a:lnTo>
                    <a:pt x="0" y="0"/>
                  </a:lnTo>
                  <a:lnTo>
                    <a:pt x="0" y="504418"/>
                  </a:lnTo>
                  <a:lnTo>
                    <a:pt x="504405" y="504418"/>
                  </a:lnTo>
                  <a:lnTo>
                    <a:pt x="504405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106167" y="1373123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39" h="433069">
                  <a:moveTo>
                    <a:pt x="434339" y="0"/>
                  </a:moveTo>
                  <a:lnTo>
                    <a:pt x="63626" y="0"/>
                  </a:lnTo>
                  <a:lnTo>
                    <a:pt x="0" y="66548"/>
                  </a:lnTo>
                  <a:lnTo>
                    <a:pt x="0" y="432815"/>
                  </a:lnTo>
                  <a:lnTo>
                    <a:pt x="434339" y="432815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25EA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071116" y="1338071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4" y="504444"/>
                  </a:moveTo>
                  <a:lnTo>
                    <a:pt x="469519" y="467868"/>
                  </a:lnTo>
                  <a:lnTo>
                    <a:pt x="34925" y="467868"/>
                  </a:lnTo>
                  <a:lnTo>
                    <a:pt x="0" y="504444"/>
                  </a:lnTo>
                  <a:lnTo>
                    <a:pt x="504444" y="504444"/>
                  </a:lnTo>
                  <a:close/>
                </a:path>
                <a:path w="504825" h="504825">
                  <a:moveTo>
                    <a:pt x="504444" y="0"/>
                  </a:moveTo>
                  <a:lnTo>
                    <a:pt x="0" y="0"/>
                  </a:lnTo>
                  <a:lnTo>
                    <a:pt x="34925" y="35052"/>
                  </a:lnTo>
                  <a:lnTo>
                    <a:pt x="469519" y="35052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A6A6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071116" y="1338072"/>
              <a:ext cx="35560" cy="504825"/>
            </a:xfrm>
            <a:custGeom>
              <a:avLst/>
              <a:gdLst/>
              <a:ahLst/>
              <a:cxnLst/>
              <a:rect l="l" t="t" r="r" b="b"/>
              <a:pathLst>
                <a:path w="35560" h="504825">
                  <a:moveTo>
                    <a:pt x="0" y="0"/>
                  </a:moveTo>
                  <a:lnTo>
                    <a:pt x="0" y="504443"/>
                  </a:lnTo>
                  <a:lnTo>
                    <a:pt x="35051" y="469011"/>
                  </a:lnTo>
                  <a:lnTo>
                    <a:pt x="35051" y="35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56460" y="1539239"/>
              <a:ext cx="309371" cy="115824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2554223" y="2142744"/>
              <a:ext cx="96520" cy="116205"/>
            </a:xfrm>
            <a:custGeom>
              <a:avLst/>
              <a:gdLst/>
              <a:ahLst/>
              <a:cxnLst/>
              <a:rect l="l" t="t" r="r" b="b"/>
              <a:pathLst>
                <a:path w="96519" h="116205">
                  <a:moveTo>
                    <a:pt x="0" y="0"/>
                  </a:moveTo>
                  <a:lnTo>
                    <a:pt x="96012" y="38481"/>
                  </a:lnTo>
                  <a:lnTo>
                    <a:pt x="96012" y="115824"/>
                  </a:lnTo>
                </a:path>
              </a:pathLst>
            </a:custGeom>
            <a:ln w="24383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404616" y="4175785"/>
              <a:ext cx="506095" cy="495300"/>
            </a:xfrm>
            <a:custGeom>
              <a:avLst/>
              <a:gdLst/>
              <a:ahLst/>
              <a:cxnLst/>
              <a:rect l="l" t="t" r="r" b="b"/>
              <a:pathLst>
                <a:path w="506095" h="495300">
                  <a:moveTo>
                    <a:pt x="376264" y="422389"/>
                  </a:moveTo>
                  <a:lnTo>
                    <a:pt x="187579" y="422389"/>
                  </a:lnTo>
                  <a:lnTo>
                    <a:pt x="199898" y="495274"/>
                  </a:lnTo>
                  <a:lnTo>
                    <a:pt x="383413" y="464985"/>
                  </a:lnTo>
                  <a:lnTo>
                    <a:pt x="376264" y="422389"/>
                  </a:lnTo>
                  <a:close/>
                </a:path>
                <a:path w="506095" h="495300">
                  <a:moveTo>
                    <a:pt x="65659" y="77495"/>
                  </a:moveTo>
                  <a:lnTo>
                    <a:pt x="0" y="251993"/>
                  </a:lnTo>
                  <a:lnTo>
                    <a:pt x="69214" y="278180"/>
                  </a:lnTo>
                  <a:lnTo>
                    <a:pt x="12319" y="325386"/>
                  </a:lnTo>
                  <a:lnTo>
                    <a:pt x="130175" y="469087"/>
                  </a:lnTo>
                  <a:lnTo>
                    <a:pt x="187579" y="422389"/>
                  </a:lnTo>
                  <a:lnTo>
                    <a:pt x="376264" y="422389"/>
                  </a:lnTo>
                  <a:lnTo>
                    <a:pt x="371094" y="391579"/>
                  </a:lnTo>
                  <a:lnTo>
                    <a:pt x="450593" y="391579"/>
                  </a:lnTo>
                  <a:lnTo>
                    <a:pt x="451162" y="390055"/>
                  </a:lnTo>
                  <a:lnTo>
                    <a:pt x="251713" y="390055"/>
                  </a:lnTo>
                  <a:lnTo>
                    <a:pt x="237871" y="389026"/>
                  </a:lnTo>
                  <a:lnTo>
                    <a:pt x="196342" y="378256"/>
                  </a:lnTo>
                  <a:lnTo>
                    <a:pt x="160528" y="355663"/>
                  </a:lnTo>
                  <a:lnTo>
                    <a:pt x="137413" y="330009"/>
                  </a:lnTo>
                  <a:lnTo>
                    <a:pt x="133223" y="324357"/>
                  </a:lnTo>
                  <a:lnTo>
                    <a:pt x="129667" y="318719"/>
                  </a:lnTo>
                  <a:lnTo>
                    <a:pt x="123571" y="306400"/>
                  </a:lnTo>
                  <a:lnTo>
                    <a:pt x="121031" y="300227"/>
                  </a:lnTo>
                  <a:lnTo>
                    <a:pt x="118999" y="293573"/>
                  </a:lnTo>
                  <a:lnTo>
                    <a:pt x="116332" y="287400"/>
                  </a:lnTo>
                  <a:lnTo>
                    <a:pt x="113284" y="274065"/>
                  </a:lnTo>
                  <a:lnTo>
                    <a:pt x="112268" y="267385"/>
                  </a:lnTo>
                  <a:lnTo>
                    <a:pt x="111760" y="260197"/>
                  </a:lnTo>
                  <a:lnTo>
                    <a:pt x="111142" y="251993"/>
                  </a:lnTo>
                  <a:lnTo>
                    <a:pt x="110744" y="246354"/>
                  </a:lnTo>
                  <a:lnTo>
                    <a:pt x="111251" y="239674"/>
                  </a:lnTo>
                  <a:lnTo>
                    <a:pt x="111760" y="232486"/>
                  </a:lnTo>
                  <a:lnTo>
                    <a:pt x="112775" y="225310"/>
                  </a:lnTo>
                  <a:lnTo>
                    <a:pt x="113792" y="218617"/>
                  </a:lnTo>
                  <a:lnTo>
                    <a:pt x="115824" y="211442"/>
                  </a:lnTo>
                  <a:lnTo>
                    <a:pt x="117856" y="204774"/>
                  </a:lnTo>
                  <a:lnTo>
                    <a:pt x="120014" y="197599"/>
                  </a:lnTo>
                  <a:lnTo>
                    <a:pt x="140970" y="160121"/>
                  </a:lnTo>
                  <a:lnTo>
                    <a:pt x="170687" y="131889"/>
                  </a:lnTo>
                  <a:lnTo>
                    <a:pt x="207137" y="112915"/>
                  </a:lnTo>
                  <a:lnTo>
                    <a:pt x="233807" y="106743"/>
                  </a:lnTo>
                  <a:lnTo>
                    <a:pt x="240411" y="105702"/>
                  </a:lnTo>
                  <a:lnTo>
                    <a:pt x="247142" y="105702"/>
                  </a:lnTo>
                  <a:lnTo>
                    <a:pt x="254254" y="105206"/>
                  </a:lnTo>
                  <a:lnTo>
                    <a:pt x="440889" y="105206"/>
                  </a:lnTo>
                  <a:lnTo>
                    <a:pt x="439624" y="103670"/>
                  </a:lnTo>
                  <a:lnTo>
                    <a:pt x="134874" y="103670"/>
                  </a:lnTo>
                  <a:lnTo>
                    <a:pt x="65659" y="77495"/>
                  </a:lnTo>
                  <a:close/>
                </a:path>
                <a:path w="506095" h="495300">
                  <a:moveTo>
                    <a:pt x="450593" y="391579"/>
                  </a:moveTo>
                  <a:lnTo>
                    <a:pt x="371094" y="391579"/>
                  </a:lnTo>
                  <a:lnTo>
                    <a:pt x="440817" y="417766"/>
                  </a:lnTo>
                  <a:lnTo>
                    <a:pt x="450593" y="391579"/>
                  </a:lnTo>
                  <a:close/>
                </a:path>
                <a:path w="506095" h="495300">
                  <a:moveTo>
                    <a:pt x="440889" y="105206"/>
                  </a:moveTo>
                  <a:lnTo>
                    <a:pt x="254254" y="105206"/>
                  </a:lnTo>
                  <a:lnTo>
                    <a:pt x="261493" y="105702"/>
                  </a:lnTo>
                  <a:lnTo>
                    <a:pt x="268097" y="106222"/>
                  </a:lnTo>
                  <a:lnTo>
                    <a:pt x="309625" y="117017"/>
                  </a:lnTo>
                  <a:lnTo>
                    <a:pt x="345567" y="139585"/>
                  </a:lnTo>
                  <a:lnTo>
                    <a:pt x="368554" y="165265"/>
                  </a:lnTo>
                  <a:lnTo>
                    <a:pt x="372745" y="170891"/>
                  </a:lnTo>
                  <a:lnTo>
                    <a:pt x="389636" y="207848"/>
                  </a:lnTo>
                  <a:lnTo>
                    <a:pt x="395224" y="241731"/>
                  </a:lnTo>
                  <a:lnTo>
                    <a:pt x="395224" y="248919"/>
                  </a:lnTo>
                  <a:lnTo>
                    <a:pt x="394716" y="255574"/>
                  </a:lnTo>
                  <a:lnTo>
                    <a:pt x="394208" y="262762"/>
                  </a:lnTo>
                  <a:lnTo>
                    <a:pt x="383413" y="304342"/>
                  </a:lnTo>
                  <a:lnTo>
                    <a:pt x="360934" y="340271"/>
                  </a:lnTo>
                  <a:lnTo>
                    <a:pt x="329692" y="367461"/>
                  </a:lnTo>
                  <a:lnTo>
                    <a:pt x="292735" y="384403"/>
                  </a:lnTo>
                  <a:lnTo>
                    <a:pt x="265557" y="389547"/>
                  </a:lnTo>
                  <a:lnTo>
                    <a:pt x="258825" y="389547"/>
                  </a:lnTo>
                  <a:lnTo>
                    <a:pt x="251713" y="390055"/>
                  </a:lnTo>
                  <a:lnTo>
                    <a:pt x="451162" y="390055"/>
                  </a:lnTo>
                  <a:lnTo>
                    <a:pt x="505968" y="243255"/>
                  </a:lnTo>
                  <a:lnTo>
                    <a:pt x="436753" y="217093"/>
                  </a:lnTo>
                  <a:lnTo>
                    <a:pt x="494157" y="169887"/>
                  </a:lnTo>
                  <a:lnTo>
                    <a:pt x="440889" y="105206"/>
                  </a:lnTo>
                  <a:close/>
                </a:path>
                <a:path w="506095" h="495300">
                  <a:moveTo>
                    <a:pt x="306578" y="0"/>
                  </a:moveTo>
                  <a:lnTo>
                    <a:pt x="122555" y="30264"/>
                  </a:lnTo>
                  <a:lnTo>
                    <a:pt x="134874" y="103670"/>
                  </a:lnTo>
                  <a:lnTo>
                    <a:pt x="439624" y="103670"/>
                  </a:lnTo>
                  <a:lnTo>
                    <a:pt x="414261" y="72872"/>
                  </a:lnTo>
                  <a:lnTo>
                    <a:pt x="318388" y="72872"/>
                  </a:lnTo>
                  <a:lnTo>
                    <a:pt x="306578" y="0"/>
                  </a:lnTo>
                  <a:close/>
                </a:path>
                <a:path w="506095" h="495300">
                  <a:moveTo>
                    <a:pt x="375793" y="26161"/>
                  </a:moveTo>
                  <a:lnTo>
                    <a:pt x="318388" y="72872"/>
                  </a:lnTo>
                  <a:lnTo>
                    <a:pt x="414261" y="72872"/>
                  </a:lnTo>
                  <a:lnTo>
                    <a:pt x="375793" y="26161"/>
                  </a:lnTo>
                  <a:close/>
                </a:path>
              </a:pathLst>
            </a:custGeom>
            <a:solidFill>
              <a:srgbClr val="25EA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676144" y="1822703"/>
              <a:ext cx="393700" cy="384175"/>
            </a:xfrm>
            <a:custGeom>
              <a:avLst/>
              <a:gdLst/>
              <a:ahLst/>
              <a:cxnLst/>
              <a:rect l="l" t="t" r="r" b="b"/>
              <a:pathLst>
                <a:path w="393700" h="384175">
                  <a:moveTo>
                    <a:pt x="292300" y="327152"/>
                  </a:moveTo>
                  <a:lnTo>
                    <a:pt x="145795" y="327152"/>
                  </a:lnTo>
                  <a:lnTo>
                    <a:pt x="155067" y="384048"/>
                  </a:lnTo>
                  <a:lnTo>
                    <a:pt x="297688" y="359918"/>
                  </a:lnTo>
                  <a:lnTo>
                    <a:pt x="292300" y="327152"/>
                  </a:lnTo>
                  <a:close/>
                </a:path>
                <a:path w="393700" h="384175">
                  <a:moveTo>
                    <a:pt x="50800" y="60451"/>
                  </a:moveTo>
                  <a:lnTo>
                    <a:pt x="0" y="195326"/>
                  </a:lnTo>
                  <a:lnTo>
                    <a:pt x="53975" y="215900"/>
                  </a:lnTo>
                  <a:lnTo>
                    <a:pt x="9779" y="252222"/>
                  </a:lnTo>
                  <a:lnTo>
                    <a:pt x="101600" y="363474"/>
                  </a:lnTo>
                  <a:lnTo>
                    <a:pt x="145795" y="327152"/>
                  </a:lnTo>
                  <a:lnTo>
                    <a:pt x="292300" y="327152"/>
                  </a:lnTo>
                  <a:lnTo>
                    <a:pt x="288417" y="303530"/>
                  </a:lnTo>
                  <a:lnTo>
                    <a:pt x="349949" y="303530"/>
                  </a:lnTo>
                  <a:lnTo>
                    <a:pt x="350523" y="302006"/>
                  </a:lnTo>
                  <a:lnTo>
                    <a:pt x="190500" y="302006"/>
                  </a:lnTo>
                  <a:lnTo>
                    <a:pt x="179705" y="300990"/>
                  </a:lnTo>
                  <a:lnTo>
                    <a:pt x="138049" y="285115"/>
                  </a:lnTo>
                  <a:lnTo>
                    <a:pt x="106806" y="255905"/>
                  </a:lnTo>
                  <a:lnTo>
                    <a:pt x="89281" y="217424"/>
                  </a:lnTo>
                  <a:lnTo>
                    <a:pt x="86232" y="196342"/>
                  </a:lnTo>
                  <a:lnTo>
                    <a:pt x="86232" y="185674"/>
                  </a:lnTo>
                  <a:lnTo>
                    <a:pt x="98043" y="143002"/>
                  </a:lnTo>
                  <a:lnTo>
                    <a:pt x="124206" y="108712"/>
                  </a:lnTo>
                  <a:lnTo>
                    <a:pt x="160655" y="87630"/>
                  </a:lnTo>
                  <a:lnTo>
                    <a:pt x="192024" y="82042"/>
                  </a:lnTo>
                  <a:lnTo>
                    <a:pt x="342551" y="82042"/>
                  </a:lnTo>
                  <a:lnTo>
                    <a:pt x="341300" y="80518"/>
                  </a:lnTo>
                  <a:lnTo>
                    <a:pt x="104775" y="80518"/>
                  </a:lnTo>
                  <a:lnTo>
                    <a:pt x="50800" y="60451"/>
                  </a:lnTo>
                  <a:close/>
                </a:path>
                <a:path w="393700" h="384175">
                  <a:moveTo>
                    <a:pt x="349949" y="303530"/>
                  </a:moveTo>
                  <a:lnTo>
                    <a:pt x="288417" y="303530"/>
                  </a:lnTo>
                  <a:lnTo>
                    <a:pt x="342392" y="323596"/>
                  </a:lnTo>
                  <a:lnTo>
                    <a:pt x="349949" y="303530"/>
                  </a:lnTo>
                  <a:close/>
                </a:path>
                <a:path w="393700" h="384175">
                  <a:moveTo>
                    <a:pt x="342551" y="82042"/>
                  </a:moveTo>
                  <a:lnTo>
                    <a:pt x="202692" y="82042"/>
                  </a:lnTo>
                  <a:lnTo>
                    <a:pt x="213487" y="83058"/>
                  </a:lnTo>
                  <a:lnTo>
                    <a:pt x="224789" y="85598"/>
                  </a:lnTo>
                  <a:lnTo>
                    <a:pt x="264287" y="105156"/>
                  </a:lnTo>
                  <a:lnTo>
                    <a:pt x="292100" y="136906"/>
                  </a:lnTo>
                  <a:lnTo>
                    <a:pt x="305943" y="176911"/>
                  </a:lnTo>
                  <a:lnTo>
                    <a:pt x="306958" y="187706"/>
                  </a:lnTo>
                  <a:lnTo>
                    <a:pt x="306958" y="198374"/>
                  </a:lnTo>
                  <a:lnTo>
                    <a:pt x="295148" y="241046"/>
                  </a:lnTo>
                  <a:lnTo>
                    <a:pt x="268986" y="275336"/>
                  </a:lnTo>
                  <a:lnTo>
                    <a:pt x="232537" y="296418"/>
                  </a:lnTo>
                  <a:lnTo>
                    <a:pt x="201168" y="302006"/>
                  </a:lnTo>
                  <a:lnTo>
                    <a:pt x="350523" y="302006"/>
                  </a:lnTo>
                  <a:lnTo>
                    <a:pt x="393192" y="188722"/>
                  </a:lnTo>
                  <a:lnTo>
                    <a:pt x="339344" y="168148"/>
                  </a:lnTo>
                  <a:lnTo>
                    <a:pt x="383413" y="131826"/>
                  </a:lnTo>
                  <a:lnTo>
                    <a:pt x="342551" y="82042"/>
                  </a:lnTo>
                  <a:close/>
                </a:path>
                <a:path w="393700" h="384175">
                  <a:moveTo>
                    <a:pt x="238125" y="0"/>
                  </a:moveTo>
                  <a:lnTo>
                    <a:pt x="95504" y="23622"/>
                  </a:lnTo>
                  <a:lnTo>
                    <a:pt x="104775" y="80518"/>
                  </a:lnTo>
                  <a:lnTo>
                    <a:pt x="341300" y="80518"/>
                  </a:lnTo>
                  <a:lnTo>
                    <a:pt x="321912" y="56896"/>
                  </a:lnTo>
                  <a:lnTo>
                    <a:pt x="247395" y="56896"/>
                  </a:lnTo>
                  <a:lnTo>
                    <a:pt x="238125" y="0"/>
                  </a:lnTo>
                  <a:close/>
                </a:path>
                <a:path w="393700" h="384175">
                  <a:moveTo>
                    <a:pt x="292100" y="20574"/>
                  </a:moveTo>
                  <a:lnTo>
                    <a:pt x="247395" y="56896"/>
                  </a:lnTo>
                  <a:lnTo>
                    <a:pt x="321912" y="56896"/>
                  </a:lnTo>
                  <a:lnTo>
                    <a:pt x="292100" y="20574"/>
                  </a:lnTo>
                  <a:close/>
                </a:path>
              </a:pathLst>
            </a:custGeom>
            <a:solidFill>
              <a:srgbClr val="802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57809" y="4058437"/>
              <a:ext cx="695325" cy="695325"/>
            </a:xfrm>
            <a:custGeom>
              <a:avLst/>
              <a:gdLst/>
              <a:ahLst/>
              <a:cxnLst/>
              <a:rect l="l" t="t" r="r" b="b"/>
              <a:pathLst>
                <a:path w="695325" h="695325">
                  <a:moveTo>
                    <a:pt x="461066" y="597827"/>
                  </a:moveTo>
                  <a:lnTo>
                    <a:pt x="233502" y="597827"/>
                  </a:lnTo>
                  <a:lnTo>
                    <a:pt x="254038" y="606043"/>
                  </a:lnTo>
                  <a:lnTo>
                    <a:pt x="264312" y="609638"/>
                  </a:lnTo>
                  <a:lnTo>
                    <a:pt x="275081" y="612736"/>
                  </a:lnTo>
                  <a:lnTo>
                    <a:pt x="279184" y="694893"/>
                  </a:lnTo>
                  <a:lnTo>
                    <a:pt x="447522" y="687196"/>
                  </a:lnTo>
                  <a:lnTo>
                    <a:pt x="443941" y="605027"/>
                  </a:lnTo>
                  <a:lnTo>
                    <a:pt x="454215" y="600925"/>
                  </a:lnTo>
                  <a:lnTo>
                    <a:pt x="461066" y="597827"/>
                  </a:lnTo>
                  <a:close/>
                </a:path>
                <a:path w="695325" h="695325">
                  <a:moveTo>
                    <a:pt x="205121" y="443750"/>
                  </a:moveTo>
                  <a:lnTo>
                    <a:pt x="89801" y="443750"/>
                  </a:lnTo>
                  <a:lnTo>
                    <a:pt x="93903" y="454024"/>
                  </a:lnTo>
                  <a:lnTo>
                    <a:pt x="98526" y="464299"/>
                  </a:lnTo>
                  <a:lnTo>
                    <a:pt x="103670" y="474052"/>
                  </a:lnTo>
                  <a:lnTo>
                    <a:pt x="108788" y="483819"/>
                  </a:lnTo>
                  <a:lnTo>
                    <a:pt x="53352" y="544918"/>
                  </a:lnTo>
                  <a:lnTo>
                    <a:pt x="178079" y="658431"/>
                  </a:lnTo>
                  <a:lnTo>
                    <a:pt x="233502" y="597827"/>
                  </a:lnTo>
                  <a:lnTo>
                    <a:pt x="461066" y="597827"/>
                  </a:lnTo>
                  <a:lnTo>
                    <a:pt x="464464" y="596290"/>
                  </a:lnTo>
                  <a:lnTo>
                    <a:pt x="474230" y="591667"/>
                  </a:lnTo>
                  <a:lnTo>
                    <a:pt x="483971" y="586524"/>
                  </a:lnTo>
                  <a:lnTo>
                    <a:pt x="595172" y="586524"/>
                  </a:lnTo>
                  <a:lnTo>
                    <a:pt x="656116" y="519772"/>
                  </a:lnTo>
                  <a:lnTo>
                    <a:pt x="346417" y="519772"/>
                  </a:lnTo>
                  <a:lnTo>
                    <a:pt x="328980" y="518731"/>
                  </a:lnTo>
                  <a:lnTo>
                    <a:pt x="320763" y="517702"/>
                  </a:lnTo>
                  <a:lnTo>
                    <a:pt x="312039" y="516178"/>
                  </a:lnTo>
                  <a:lnTo>
                    <a:pt x="303822" y="514108"/>
                  </a:lnTo>
                  <a:lnTo>
                    <a:pt x="296125" y="511543"/>
                  </a:lnTo>
                  <a:lnTo>
                    <a:pt x="287909" y="508965"/>
                  </a:lnTo>
                  <a:lnTo>
                    <a:pt x="250952" y="489965"/>
                  </a:lnTo>
                  <a:lnTo>
                    <a:pt x="214515" y="456577"/>
                  </a:lnTo>
                  <a:lnTo>
                    <a:pt x="209372" y="449910"/>
                  </a:lnTo>
                  <a:lnTo>
                    <a:pt x="205121" y="443750"/>
                  </a:lnTo>
                  <a:close/>
                </a:path>
                <a:path w="695325" h="695325">
                  <a:moveTo>
                    <a:pt x="595172" y="586524"/>
                  </a:moveTo>
                  <a:lnTo>
                    <a:pt x="483971" y="586524"/>
                  </a:lnTo>
                  <a:lnTo>
                    <a:pt x="544525" y="641997"/>
                  </a:lnTo>
                  <a:lnTo>
                    <a:pt x="595172" y="586524"/>
                  </a:lnTo>
                  <a:close/>
                </a:path>
                <a:path w="695325" h="695325">
                  <a:moveTo>
                    <a:pt x="618725" y="175120"/>
                  </a:moveTo>
                  <a:lnTo>
                    <a:pt x="348475" y="175120"/>
                  </a:lnTo>
                  <a:lnTo>
                    <a:pt x="365937" y="176161"/>
                  </a:lnTo>
                  <a:lnTo>
                    <a:pt x="374129" y="177711"/>
                  </a:lnTo>
                  <a:lnTo>
                    <a:pt x="414680" y="189001"/>
                  </a:lnTo>
                  <a:lnTo>
                    <a:pt x="457288" y="215188"/>
                  </a:lnTo>
                  <a:lnTo>
                    <a:pt x="485521" y="244982"/>
                  </a:lnTo>
                  <a:lnTo>
                    <a:pt x="509117" y="288632"/>
                  </a:lnTo>
                  <a:lnTo>
                    <a:pt x="518858" y="330758"/>
                  </a:lnTo>
                  <a:lnTo>
                    <a:pt x="519379" y="357466"/>
                  </a:lnTo>
                  <a:lnTo>
                    <a:pt x="518363" y="365683"/>
                  </a:lnTo>
                  <a:lnTo>
                    <a:pt x="517334" y="374408"/>
                  </a:lnTo>
                  <a:lnTo>
                    <a:pt x="506044" y="414985"/>
                  </a:lnTo>
                  <a:lnTo>
                    <a:pt x="485000" y="450938"/>
                  </a:lnTo>
                  <a:lnTo>
                    <a:pt x="456768" y="480720"/>
                  </a:lnTo>
                  <a:lnTo>
                    <a:pt x="421360" y="502818"/>
                  </a:lnTo>
                  <a:lnTo>
                    <a:pt x="414185" y="506412"/>
                  </a:lnTo>
                  <a:lnTo>
                    <a:pt x="373113" y="517702"/>
                  </a:lnTo>
                  <a:lnTo>
                    <a:pt x="346417" y="519772"/>
                  </a:lnTo>
                  <a:lnTo>
                    <a:pt x="656116" y="519772"/>
                  </a:lnTo>
                  <a:lnTo>
                    <a:pt x="658482" y="517182"/>
                  </a:lnTo>
                  <a:lnTo>
                    <a:pt x="597395" y="461721"/>
                  </a:lnTo>
                  <a:lnTo>
                    <a:pt x="602018" y="451459"/>
                  </a:lnTo>
                  <a:lnTo>
                    <a:pt x="606120" y="441172"/>
                  </a:lnTo>
                  <a:lnTo>
                    <a:pt x="609714" y="430390"/>
                  </a:lnTo>
                  <a:lnTo>
                    <a:pt x="612787" y="419620"/>
                  </a:lnTo>
                  <a:lnTo>
                    <a:pt x="694918" y="416026"/>
                  </a:lnTo>
                  <a:lnTo>
                    <a:pt x="687386" y="251129"/>
                  </a:lnTo>
                  <a:lnTo>
                    <a:pt x="605091" y="251129"/>
                  </a:lnTo>
                  <a:lnTo>
                    <a:pt x="600989" y="240868"/>
                  </a:lnTo>
                  <a:lnTo>
                    <a:pt x="596366" y="230606"/>
                  </a:lnTo>
                  <a:lnTo>
                    <a:pt x="586105" y="211073"/>
                  </a:lnTo>
                  <a:lnTo>
                    <a:pt x="618725" y="175120"/>
                  </a:lnTo>
                  <a:close/>
                </a:path>
                <a:path w="695325" h="695325">
                  <a:moveTo>
                    <a:pt x="150368" y="53416"/>
                  </a:moveTo>
                  <a:lnTo>
                    <a:pt x="36410" y="178219"/>
                  </a:lnTo>
                  <a:lnTo>
                    <a:pt x="97497" y="233692"/>
                  </a:lnTo>
                  <a:lnTo>
                    <a:pt x="92875" y="243433"/>
                  </a:lnTo>
                  <a:lnTo>
                    <a:pt x="88773" y="253720"/>
                  </a:lnTo>
                  <a:lnTo>
                    <a:pt x="85686" y="264490"/>
                  </a:lnTo>
                  <a:lnTo>
                    <a:pt x="82105" y="275272"/>
                  </a:lnTo>
                  <a:lnTo>
                    <a:pt x="0" y="278891"/>
                  </a:lnTo>
                  <a:lnTo>
                    <a:pt x="7696" y="447865"/>
                  </a:lnTo>
                  <a:lnTo>
                    <a:pt x="89801" y="443750"/>
                  </a:lnTo>
                  <a:lnTo>
                    <a:pt x="205121" y="443750"/>
                  </a:lnTo>
                  <a:lnTo>
                    <a:pt x="185775" y="406260"/>
                  </a:lnTo>
                  <a:lnTo>
                    <a:pt x="175514" y="355422"/>
                  </a:lnTo>
                  <a:lnTo>
                    <a:pt x="175514" y="337946"/>
                  </a:lnTo>
                  <a:lnTo>
                    <a:pt x="177558" y="320471"/>
                  </a:lnTo>
                  <a:lnTo>
                    <a:pt x="179108" y="312254"/>
                  </a:lnTo>
                  <a:lnTo>
                    <a:pt x="183210" y="295821"/>
                  </a:lnTo>
                  <a:lnTo>
                    <a:pt x="186283" y="288124"/>
                  </a:lnTo>
                  <a:lnTo>
                    <a:pt x="189357" y="279895"/>
                  </a:lnTo>
                  <a:lnTo>
                    <a:pt x="209892" y="244462"/>
                  </a:lnTo>
                  <a:lnTo>
                    <a:pt x="238633" y="214693"/>
                  </a:lnTo>
                  <a:lnTo>
                    <a:pt x="244805" y="209549"/>
                  </a:lnTo>
                  <a:lnTo>
                    <a:pt x="281254" y="188480"/>
                  </a:lnTo>
                  <a:lnTo>
                    <a:pt x="322287" y="177190"/>
                  </a:lnTo>
                  <a:lnTo>
                    <a:pt x="348475" y="175120"/>
                  </a:lnTo>
                  <a:lnTo>
                    <a:pt x="618725" y="175120"/>
                  </a:lnTo>
                  <a:lnTo>
                    <a:pt x="641540" y="149974"/>
                  </a:lnTo>
                  <a:lnTo>
                    <a:pt x="596383" y="108877"/>
                  </a:lnTo>
                  <a:lnTo>
                    <a:pt x="210921" y="108877"/>
                  </a:lnTo>
                  <a:lnTo>
                    <a:pt x="150368" y="53416"/>
                  </a:lnTo>
                  <a:close/>
                </a:path>
                <a:path w="695325" h="695325">
                  <a:moveTo>
                    <a:pt x="687222" y="247548"/>
                  </a:moveTo>
                  <a:lnTo>
                    <a:pt x="605091" y="251129"/>
                  </a:lnTo>
                  <a:lnTo>
                    <a:pt x="687386" y="251129"/>
                  </a:lnTo>
                  <a:lnTo>
                    <a:pt x="687222" y="247548"/>
                  </a:lnTo>
                  <a:close/>
                </a:path>
                <a:path w="695325" h="695325">
                  <a:moveTo>
                    <a:pt x="416217" y="0"/>
                  </a:moveTo>
                  <a:lnTo>
                    <a:pt x="247370" y="7696"/>
                  </a:lnTo>
                  <a:lnTo>
                    <a:pt x="251472" y="89877"/>
                  </a:lnTo>
                  <a:lnTo>
                    <a:pt x="240703" y="93992"/>
                  </a:lnTo>
                  <a:lnTo>
                    <a:pt x="230936" y="98602"/>
                  </a:lnTo>
                  <a:lnTo>
                    <a:pt x="220687" y="103225"/>
                  </a:lnTo>
                  <a:lnTo>
                    <a:pt x="210921" y="108877"/>
                  </a:lnTo>
                  <a:lnTo>
                    <a:pt x="596383" y="108877"/>
                  </a:lnTo>
                  <a:lnTo>
                    <a:pt x="583405" y="97066"/>
                  </a:lnTo>
                  <a:lnTo>
                    <a:pt x="461391" y="97066"/>
                  </a:lnTo>
                  <a:lnTo>
                    <a:pt x="440855" y="88849"/>
                  </a:lnTo>
                  <a:lnTo>
                    <a:pt x="430580" y="85255"/>
                  </a:lnTo>
                  <a:lnTo>
                    <a:pt x="419811" y="82156"/>
                  </a:lnTo>
                  <a:lnTo>
                    <a:pt x="416217" y="0"/>
                  </a:lnTo>
                  <a:close/>
                </a:path>
                <a:path w="695325" h="695325">
                  <a:moveTo>
                    <a:pt x="516813" y="36461"/>
                  </a:moveTo>
                  <a:lnTo>
                    <a:pt x="461391" y="97066"/>
                  </a:lnTo>
                  <a:lnTo>
                    <a:pt x="583405" y="97066"/>
                  </a:lnTo>
                  <a:lnTo>
                    <a:pt x="516813" y="36461"/>
                  </a:lnTo>
                  <a:close/>
                </a:path>
              </a:pathLst>
            </a:custGeom>
            <a:solidFill>
              <a:srgbClr val="6082B4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508760" y="1738883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69">
                  <a:moveTo>
                    <a:pt x="311065" y="404748"/>
                  </a:moveTo>
                  <a:lnTo>
                    <a:pt x="157607" y="404748"/>
                  </a:lnTo>
                  <a:lnTo>
                    <a:pt x="171450" y="410336"/>
                  </a:lnTo>
                  <a:lnTo>
                    <a:pt x="178689" y="413003"/>
                  </a:lnTo>
                  <a:lnTo>
                    <a:pt x="185801" y="415035"/>
                  </a:lnTo>
                  <a:lnTo>
                    <a:pt x="188340" y="470915"/>
                  </a:lnTo>
                  <a:lnTo>
                    <a:pt x="302006" y="465327"/>
                  </a:lnTo>
                  <a:lnTo>
                    <a:pt x="299466" y="409828"/>
                  </a:lnTo>
                  <a:lnTo>
                    <a:pt x="306578" y="406780"/>
                  </a:lnTo>
                  <a:lnTo>
                    <a:pt x="311065" y="404748"/>
                  </a:lnTo>
                  <a:close/>
                </a:path>
                <a:path w="469900" h="471169">
                  <a:moveTo>
                    <a:pt x="138585" y="300608"/>
                  </a:moveTo>
                  <a:lnTo>
                    <a:pt x="60452" y="300608"/>
                  </a:lnTo>
                  <a:lnTo>
                    <a:pt x="63500" y="307720"/>
                  </a:lnTo>
                  <a:lnTo>
                    <a:pt x="66548" y="314451"/>
                  </a:lnTo>
                  <a:lnTo>
                    <a:pt x="73278" y="327786"/>
                  </a:lnTo>
                  <a:lnTo>
                    <a:pt x="35814" y="368807"/>
                  </a:lnTo>
                  <a:lnTo>
                    <a:pt x="119760" y="445769"/>
                  </a:lnTo>
                  <a:lnTo>
                    <a:pt x="157607" y="404748"/>
                  </a:lnTo>
                  <a:lnTo>
                    <a:pt x="311065" y="404748"/>
                  </a:lnTo>
                  <a:lnTo>
                    <a:pt x="313309" y="403732"/>
                  </a:lnTo>
                  <a:lnTo>
                    <a:pt x="326516" y="397001"/>
                  </a:lnTo>
                  <a:lnTo>
                    <a:pt x="402003" y="397001"/>
                  </a:lnTo>
                  <a:lnTo>
                    <a:pt x="443479" y="351916"/>
                  </a:lnTo>
                  <a:lnTo>
                    <a:pt x="227838" y="351916"/>
                  </a:lnTo>
                  <a:lnTo>
                    <a:pt x="216534" y="350392"/>
                  </a:lnTo>
                  <a:lnTo>
                    <a:pt x="173990" y="335025"/>
                  </a:lnTo>
                  <a:lnTo>
                    <a:pt x="141351" y="304672"/>
                  </a:lnTo>
                  <a:lnTo>
                    <a:pt x="138585" y="300608"/>
                  </a:lnTo>
                  <a:close/>
                </a:path>
                <a:path w="469900" h="471169">
                  <a:moveTo>
                    <a:pt x="402003" y="397001"/>
                  </a:moveTo>
                  <a:lnTo>
                    <a:pt x="326516" y="397001"/>
                  </a:lnTo>
                  <a:lnTo>
                    <a:pt x="367538" y="434466"/>
                  </a:lnTo>
                  <a:lnTo>
                    <a:pt x="402003" y="397001"/>
                  </a:lnTo>
                  <a:close/>
                </a:path>
                <a:path w="469900" h="471169">
                  <a:moveTo>
                    <a:pt x="417695" y="118999"/>
                  </a:moveTo>
                  <a:lnTo>
                    <a:pt x="241046" y="118999"/>
                  </a:lnTo>
                  <a:lnTo>
                    <a:pt x="252857" y="120523"/>
                  </a:lnTo>
                  <a:lnTo>
                    <a:pt x="264159" y="122554"/>
                  </a:lnTo>
                  <a:lnTo>
                    <a:pt x="304038" y="142112"/>
                  </a:lnTo>
                  <a:lnTo>
                    <a:pt x="334264" y="175386"/>
                  </a:lnTo>
                  <a:lnTo>
                    <a:pt x="349631" y="218058"/>
                  </a:lnTo>
                  <a:lnTo>
                    <a:pt x="350647" y="230377"/>
                  </a:lnTo>
                  <a:lnTo>
                    <a:pt x="350647" y="242061"/>
                  </a:lnTo>
                  <a:lnTo>
                    <a:pt x="338835" y="286257"/>
                  </a:lnTo>
                  <a:lnTo>
                    <a:pt x="312292" y="321563"/>
                  </a:lnTo>
                  <a:lnTo>
                    <a:pt x="273812" y="345185"/>
                  </a:lnTo>
                  <a:lnTo>
                    <a:pt x="240029" y="351916"/>
                  </a:lnTo>
                  <a:lnTo>
                    <a:pt x="443479" y="351916"/>
                  </a:lnTo>
                  <a:lnTo>
                    <a:pt x="444881" y="350392"/>
                  </a:lnTo>
                  <a:lnTo>
                    <a:pt x="403352" y="312419"/>
                  </a:lnTo>
                  <a:lnTo>
                    <a:pt x="408940" y="298576"/>
                  </a:lnTo>
                  <a:lnTo>
                    <a:pt x="411607" y="291845"/>
                  </a:lnTo>
                  <a:lnTo>
                    <a:pt x="413639" y="284225"/>
                  </a:lnTo>
                  <a:lnTo>
                    <a:pt x="469391" y="281558"/>
                  </a:lnTo>
                  <a:lnTo>
                    <a:pt x="463928" y="170306"/>
                  </a:lnTo>
                  <a:lnTo>
                    <a:pt x="408432" y="170306"/>
                  </a:lnTo>
                  <a:lnTo>
                    <a:pt x="405891" y="163067"/>
                  </a:lnTo>
                  <a:lnTo>
                    <a:pt x="402844" y="156463"/>
                  </a:lnTo>
                  <a:lnTo>
                    <a:pt x="395732" y="143128"/>
                  </a:lnTo>
                  <a:lnTo>
                    <a:pt x="417695" y="118999"/>
                  </a:lnTo>
                  <a:close/>
                </a:path>
                <a:path w="469900" h="471169">
                  <a:moveTo>
                    <a:pt x="101346" y="36449"/>
                  </a:moveTo>
                  <a:lnTo>
                    <a:pt x="24637" y="120523"/>
                  </a:lnTo>
                  <a:lnTo>
                    <a:pt x="65531" y="158495"/>
                  </a:lnTo>
                  <a:lnTo>
                    <a:pt x="59943" y="172338"/>
                  </a:lnTo>
                  <a:lnTo>
                    <a:pt x="57403" y="179069"/>
                  </a:lnTo>
                  <a:lnTo>
                    <a:pt x="55245" y="186689"/>
                  </a:lnTo>
                  <a:lnTo>
                    <a:pt x="0" y="189229"/>
                  </a:lnTo>
                  <a:lnTo>
                    <a:pt x="5206" y="303148"/>
                  </a:lnTo>
                  <a:lnTo>
                    <a:pt x="60452" y="300608"/>
                  </a:lnTo>
                  <a:lnTo>
                    <a:pt x="138585" y="300608"/>
                  </a:lnTo>
                  <a:lnTo>
                    <a:pt x="121792" y="264159"/>
                  </a:lnTo>
                  <a:lnTo>
                    <a:pt x="118237" y="228726"/>
                  </a:lnTo>
                  <a:lnTo>
                    <a:pt x="119760" y="217550"/>
                  </a:lnTo>
                  <a:lnTo>
                    <a:pt x="135128" y="174878"/>
                  </a:lnTo>
                  <a:lnTo>
                    <a:pt x="165353" y="142112"/>
                  </a:lnTo>
                  <a:lnTo>
                    <a:pt x="205740" y="122554"/>
                  </a:lnTo>
                  <a:lnTo>
                    <a:pt x="229362" y="118999"/>
                  </a:lnTo>
                  <a:lnTo>
                    <a:pt x="417695" y="118999"/>
                  </a:lnTo>
                  <a:lnTo>
                    <a:pt x="433070" y="102107"/>
                  </a:lnTo>
                  <a:lnTo>
                    <a:pt x="402317" y="73913"/>
                  </a:lnTo>
                  <a:lnTo>
                    <a:pt x="142366" y="73913"/>
                  </a:lnTo>
                  <a:lnTo>
                    <a:pt x="101346" y="36449"/>
                  </a:lnTo>
                  <a:close/>
                </a:path>
                <a:path w="469900" h="471169">
                  <a:moveTo>
                    <a:pt x="463803" y="167766"/>
                  </a:moveTo>
                  <a:lnTo>
                    <a:pt x="408432" y="170306"/>
                  </a:lnTo>
                  <a:lnTo>
                    <a:pt x="463928" y="170306"/>
                  </a:lnTo>
                  <a:lnTo>
                    <a:pt x="463803" y="167766"/>
                  </a:lnTo>
                  <a:close/>
                </a:path>
                <a:path w="469900" h="471169">
                  <a:moveTo>
                    <a:pt x="281051" y="0"/>
                  </a:moveTo>
                  <a:lnTo>
                    <a:pt x="166878" y="5587"/>
                  </a:lnTo>
                  <a:lnTo>
                    <a:pt x="169417" y="61087"/>
                  </a:lnTo>
                  <a:lnTo>
                    <a:pt x="162306" y="64135"/>
                  </a:lnTo>
                  <a:lnTo>
                    <a:pt x="155575" y="67182"/>
                  </a:lnTo>
                  <a:lnTo>
                    <a:pt x="142366" y="73913"/>
                  </a:lnTo>
                  <a:lnTo>
                    <a:pt x="402317" y="73913"/>
                  </a:lnTo>
                  <a:lnTo>
                    <a:pt x="393867" y="66166"/>
                  </a:lnTo>
                  <a:lnTo>
                    <a:pt x="311784" y="66166"/>
                  </a:lnTo>
                  <a:lnTo>
                    <a:pt x="297941" y="60578"/>
                  </a:lnTo>
                  <a:lnTo>
                    <a:pt x="290703" y="57912"/>
                  </a:lnTo>
                  <a:lnTo>
                    <a:pt x="283591" y="55879"/>
                  </a:lnTo>
                  <a:lnTo>
                    <a:pt x="281051" y="0"/>
                  </a:lnTo>
                  <a:close/>
                </a:path>
                <a:path w="469900" h="471169">
                  <a:moveTo>
                    <a:pt x="349122" y="25145"/>
                  </a:moveTo>
                  <a:lnTo>
                    <a:pt x="311784" y="66166"/>
                  </a:lnTo>
                  <a:lnTo>
                    <a:pt x="393867" y="66166"/>
                  </a:lnTo>
                  <a:lnTo>
                    <a:pt x="349122" y="25145"/>
                  </a:lnTo>
                  <a:close/>
                </a:path>
              </a:pathLst>
            </a:custGeom>
            <a:solidFill>
              <a:srgbClr val="666666">
                <a:alpha val="3764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6383" y="3552444"/>
              <a:ext cx="86867" cy="88391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643128" y="3628644"/>
              <a:ext cx="3054350" cy="485140"/>
            </a:xfrm>
            <a:custGeom>
              <a:avLst/>
              <a:gdLst/>
              <a:ahLst/>
              <a:cxnLst/>
              <a:rect l="l" t="t" r="r" b="b"/>
              <a:pathLst>
                <a:path w="3054350" h="485139">
                  <a:moveTo>
                    <a:pt x="0" y="484606"/>
                  </a:moveTo>
                  <a:lnTo>
                    <a:pt x="0" y="271297"/>
                  </a:lnTo>
                </a:path>
                <a:path w="3054350" h="485139">
                  <a:moveTo>
                    <a:pt x="301726" y="484606"/>
                  </a:moveTo>
                  <a:lnTo>
                    <a:pt x="301726" y="230758"/>
                  </a:lnTo>
                  <a:lnTo>
                    <a:pt x="175285" y="166115"/>
                  </a:lnTo>
                  <a:lnTo>
                    <a:pt x="175285" y="0"/>
                  </a:lnTo>
                </a:path>
                <a:path w="3054350" h="485139">
                  <a:moveTo>
                    <a:pt x="114300" y="62483"/>
                  </a:moveTo>
                  <a:lnTo>
                    <a:pt x="114300" y="265544"/>
                  </a:lnTo>
                  <a:lnTo>
                    <a:pt x="70129" y="295274"/>
                  </a:lnTo>
                  <a:lnTo>
                    <a:pt x="70129" y="390143"/>
                  </a:lnTo>
                </a:path>
                <a:path w="3054350" h="485139">
                  <a:moveTo>
                    <a:pt x="175259" y="301751"/>
                  </a:moveTo>
                  <a:lnTo>
                    <a:pt x="175259" y="216407"/>
                  </a:lnTo>
                </a:path>
                <a:path w="3054350" h="485139">
                  <a:moveTo>
                    <a:pt x="266700" y="123443"/>
                  </a:moveTo>
                  <a:lnTo>
                    <a:pt x="266700" y="155447"/>
                  </a:lnTo>
                </a:path>
                <a:path w="3054350" h="485139">
                  <a:moveTo>
                    <a:pt x="2938272" y="411479"/>
                  </a:moveTo>
                  <a:lnTo>
                    <a:pt x="2938272" y="268897"/>
                  </a:lnTo>
                  <a:lnTo>
                    <a:pt x="3054096" y="203580"/>
                  </a:lnTo>
                  <a:lnTo>
                    <a:pt x="3054096" y="100583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53028" y="3654551"/>
              <a:ext cx="86867" cy="86867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429000" y="3776471"/>
              <a:ext cx="200025" cy="588645"/>
            </a:xfrm>
            <a:custGeom>
              <a:avLst/>
              <a:gdLst/>
              <a:ahLst/>
              <a:cxnLst/>
              <a:rect l="l" t="t" r="r" b="b"/>
              <a:pathLst>
                <a:path w="200025" h="588645">
                  <a:moveTo>
                    <a:pt x="80772" y="345947"/>
                  </a:moveTo>
                  <a:lnTo>
                    <a:pt x="80772" y="213385"/>
                  </a:lnTo>
                </a:path>
                <a:path w="200025" h="588645">
                  <a:moveTo>
                    <a:pt x="21336" y="588263"/>
                  </a:moveTo>
                  <a:lnTo>
                    <a:pt x="21336" y="213194"/>
                  </a:lnTo>
                  <a:lnTo>
                    <a:pt x="0" y="197802"/>
                  </a:lnTo>
                  <a:lnTo>
                    <a:pt x="0" y="25907"/>
                  </a:lnTo>
                </a:path>
                <a:path w="200025" h="588645">
                  <a:moveTo>
                    <a:pt x="199644" y="94487"/>
                  </a:moveTo>
                  <a:lnTo>
                    <a:pt x="199644" y="0"/>
                  </a:lnTo>
                </a:path>
                <a:path w="200025" h="588645">
                  <a:moveTo>
                    <a:pt x="152400" y="265175"/>
                  </a:moveTo>
                  <a:lnTo>
                    <a:pt x="141732" y="272872"/>
                  </a:lnTo>
                  <a:lnTo>
                    <a:pt x="141732" y="455675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65575" y="3858767"/>
              <a:ext cx="88391" cy="88391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3328416" y="3770376"/>
              <a:ext cx="60960" cy="352425"/>
            </a:xfrm>
            <a:custGeom>
              <a:avLst/>
              <a:gdLst/>
              <a:ahLst/>
              <a:cxnLst/>
              <a:rect l="l" t="t" r="r" b="b"/>
              <a:pathLst>
                <a:path w="60960" h="352425">
                  <a:moveTo>
                    <a:pt x="0" y="94487"/>
                  </a:moveTo>
                  <a:lnTo>
                    <a:pt x="0" y="0"/>
                  </a:lnTo>
                </a:path>
                <a:path w="60960" h="352425">
                  <a:moveTo>
                    <a:pt x="60960" y="352044"/>
                  </a:moveTo>
                  <a:lnTo>
                    <a:pt x="60960" y="300253"/>
                  </a:lnTo>
                </a:path>
                <a:path w="60960" h="352425">
                  <a:moveTo>
                    <a:pt x="60960" y="257556"/>
                  </a:moveTo>
                  <a:lnTo>
                    <a:pt x="3048" y="237121"/>
                  </a:lnTo>
                  <a:lnTo>
                    <a:pt x="3048" y="166115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85928" y="3046476"/>
              <a:ext cx="509270" cy="862965"/>
            </a:xfrm>
            <a:custGeom>
              <a:avLst/>
              <a:gdLst/>
              <a:ahLst/>
              <a:cxnLst/>
              <a:rect l="l" t="t" r="r" b="b"/>
              <a:pathLst>
                <a:path w="509270" h="862964">
                  <a:moveTo>
                    <a:pt x="470039" y="0"/>
                  </a:moveTo>
                  <a:lnTo>
                    <a:pt x="38950" y="0"/>
                  </a:lnTo>
                  <a:lnTo>
                    <a:pt x="30238" y="2031"/>
                  </a:lnTo>
                  <a:lnTo>
                    <a:pt x="520" y="34925"/>
                  </a:lnTo>
                  <a:lnTo>
                    <a:pt x="0" y="38988"/>
                  </a:lnTo>
                  <a:lnTo>
                    <a:pt x="0" y="823595"/>
                  </a:lnTo>
                  <a:lnTo>
                    <a:pt x="18961" y="854875"/>
                  </a:lnTo>
                  <a:lnTo>
                    <a:pt x="22542" y="857427"/>
                  </a:lnTo>
                  <a:lnTo>
                    <a:pt x="30238" y="860526"/>
                  </a:lnTo>
                  <a:lnTo>
                    <a:pt x="34328" y="861529"/>
                  </a:lnTo>
                  <a:lnTo>
                    <a:pt x="43053" y="862558"/>
                  </a:lnTo>
                  <a:lnTo>
                    <a:pt x="465937" y="862558"/>
                  </a:lnTo>
                  <a:lnTo>
                    <a:pt x="501827" y="843597"/>
                  </a:lnTo>
                  <a:lnTo>
                    <a:pt x="508990" y="823595"/>
                  </a:lnTo>
                  <a:lnTo>
                    <a:pt x="508990" y="38988"/>
                  </a:lnTo>
                  <a:lnTo>
                    <a:pt x="486448" y="5080"/>
                  </a:lnTo>
                  <a:lnTo>
                    <a:pt x="478764" y="2031"/>
                  </a:lnTo>
                  <a:lnTo>
                    <a:pt x="470039" y="0"/>
                  </a:lnTo>
                  <a:close/>
                </a:path>
              </a:pathLst>
            </a:custGeom>
            <a:solidFill>
              <a:srgbClr val="25EA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10312" y="3078530"/>
              <a:ext cx="462280" cy="721360"/>
            </a:xfrm>
            <a:custGeom>
              <a:avLst/>
              <a:gdLst/>
              <a:ahLst/>
              <a:cxnLst/>
              <a:rect l="l" t="t" r="r" b="b"/>
              <a:pathLst>
                <a:path w="462280" h="721360">
                  <a:moveTo>
                    <a:pt x="278892" y="0"/>
                  </a:moveTo>
                  <a:lnTo>
                    <a:pt x="182905" y="0"/>
                  </a:lnTo>
                  <a:lnTo>
                    <a:pt x="182905" y="10617"/>
                  </a:lnTo>
                  <a:lnTo>
                    <a:pt x="278892" y="10617"/>
                  </a:lnTo>
                  <a:lnTo>
                    <a:pt x="278892" y="0"/>
                  </a:lnTo>
                  <a:close/>
                </a:path>
                <a:path w="462280" h="721360">
                  <a:moveTo>
                    <a:pt x="461733" y="31978"/>
                  </a:moveTo>
                  <a:lnTo>
                    <a:pt x="0" y="31978"/>
                  </a:lnTo>
                  <a:lnTo>
                    <a:pt x="0" y="720801"/>
                  </a:lnTo>
                  <a:lnTo>
                    <a:pt x="461733" y="720801"/>
                  </a:lnTo>
                  <a:lnTo>
                    <a:pt x="461733" y="319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4716" y="3534155"/>
              <a:ext cx="92964" cy="138684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3685031" y="2208276"/>
              <a:ext cx="480059" cy="312420"/>
            </a:xfrm>
            <a:custGeom>
              <a:avLst/>
              <a:gdLst/>
              <a:ahLst/>
              <a:cxnLst/>
              <a:rect l="l" t="t" r="r" b="b"/>
              <a:pathLst>
                <a:path w="480060" h="312419">
                  <a:moveTo>
                    <a:pt x="480021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480021" y="312419"/>
                  </a:lnTo>
                  <a:lnTo>
                    <a:pt x="48002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685031" y="2208276"/>
              <a:ext cx="480059" cy="143510"/>
            </a:xfrm>
            <a:custGeom>
              <a:avLst/>
              <a:gdLst/>
              <a:ahLst/>
              <a:cxnLst/>
              <a:rect l="l" t="t" r="r" b="b"/>
              <a:pathLst>
                <a:path w="480060" h="143510">
                  <a:moveTo>
                    <a:pt x="480059" y="0"/>
                  </a:moveTo>
                  <a:lnTo>
                    <a:pt x="0" y="0"/>
                  </a:lnTo>
                  <a:lnTo>
                    <a:pt x="240029" y="143256"/>
                  </a:lnTo>
                  <a:lnTo>
                    <a:pt x="480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328403" y="2942843"/>
              <a:ext cx="1243965" cy="1049020"/>
            </a:xfrm>
            <a:custGeom>
              <a:avLst/>
              <a:gdLst/>
              <a:ahLst/>
              <a:cxnLst/>
              <a:rect l="l" t="t" r="r" b="b"/>
              <a:pathLst>
                <a:path w="1243964" h="1049020">
                  <a:moveTo>
                    <a:pt x="1243596" y="20066"/>
                  </a:moveTo>
                  <a:lnTo>
                    <a:pt x="1223530" y="0"/>
                  </a:lnTo>
                  <a:lnTo>
                    <a:pt x="20078" y="0"/>
                  </a:lnTo>
                  <a:lnTo>
                    <a:pt x="0" y="20066"/>
                  </a:lnTo>
                  <a:lnTo>
                    <a:pt x="0" y="810514"/>
                  </a:lnTo>
                  <a:lnTo>
                    <a:pt x="20078" y="830580"/>
                  </a:lnTo>
                  <a:lnTo>
                    <a:pt x="501408" y="830580"/>
                  </a:lnTo>
                  <a:lnTo>
                    <a:pt x="501408" y="1027201"/>
                  </a:lnTo>
                  <a:lnTo>
                    <a:pt x="402348" y="1027201"/>
                  </a:lnTo>
                  <a:lnTo>
                    <a:pt x="402348" y="1048512"/>
                  </a:lnTo>
                  <a:lnTo>
                    <a:pt x="842759" y="1048512"/>
                  </a:lnTo>
                  <a:lnTo>
                    <a:pt x="842759" y="1027201"/>
                  </a:lnTo>
                  <a:lnTo>
                    <a:pt x="742175" y="1027201"/>
                  </a:lnTo>
                  <a:lnTo>
                    <a:pt x="742175" y="830580"/>
                  </a:lnTo>
                  <a:lnTo>
                    <a:pt x="1223530" y="830580"/>
                  </a:lnTo>
                  <a:lnTo>
                    <a:pt x="1227721" y="830072"/>
                  </a:lnTo>
                  <a:lnTo>
                    <a:pt x="1243596" y="810514"/>
                  </a:lnTo>
                  <a:lnTo>
                    <a:pt x="1243596" y="20066"/>
                  </a:lnTo>
                  <a:close/>
                </a:path>
              </a:pathLst>
            </a:custGeom>
            <a:solidFill>
              <a:srgbClr val="8027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371088" y="2997745"/>
              <a:ext cx="1158240" cy="666115"/>
            </a:xfrm>
            <a:custGeom>
              <a:avLst/>
              <a:gdLst/>
              <a:ahLst/>
              <a:cxnLst/>
              <a:rect l="l" t="t" r="r" b="b"/>
              <a:pathLst>
                <a:path w="1158239" h="666114">
                  <a:moveTo>
                    <a:pt x="1158214" y="126453"/>
                  </a:moveTo>
                  <a:lnTo>
                    <a:pt x="0" y="126453"/>
                  </a:lnTo>
                  <a:lnTo>
                    <a:pt x="0" y="665949"/>
                  </a:lnTo>
                  <a:lnTo>
                    <a:pt x="1158214" y="665949"/>
                  </a:lnTo>
                  <a:lnTo>
                    <a:pt x="1158214" y="126453"/>
                  </a:lnTo>
                  <a:close/>
                </a:path>
                <a:path w="1158239" h="666114">
                  <a:moveTo>
                    <a:pt x="1158214" y="0"/>
                  </a:moveTo>
                  <a:lnTo>
                    <a:pt x="0" y="0"/>
                  </a:lnTo>
                  <a:lnTo>
                    <a:pt x="0" y="63995"/>
                  </a:lnTo>
                  <a:lnTo>
                    <a:pt x="1158214" y="63995"/>
                  </a:lnTo>
                  <a:lnTo>
                    <a:pt x="1158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371088" y="3061741"/>
              <a:ext cx="1158240" cy="553720"/>
            </a:xfrm>
            <a:custGeom>
              <a:avLst/>
              <a:gdLst/>
              <a:ahLst/>
              <a:cxnLst/>
              <a:rect l="l" t="t" r="r" b="b"/>
              <a:pathLst>
                <a:path w="1158239" h="553720">
                  <a:moveTo>
                    <a:pt x="458698" y="134112"/>
                  </a:moveTo>
                  <a:lnTo>
                    <a:pt x="70104" y="134112"/>
                  </a:lnTo>
                  <a:lnTo>
                    <a:pt x="70104" y="426694"/>
                  </a:lnTo>
                  <a:lnTo>
                    <a:pt x="458698" y="426694"/>
                  </a:lnTo>
                  <a:lnTo>
                    <a:pt x="458698" y="134112"/>
                  </a:lnTo>
                  <a:close/>
                </a:path>
                <a:path w="1158239" h="553720">
                  <a:moveTo>
                    <a:pt x="909802" y="289585"/>
                  </a:moveTo>
                  <a:lnTo>
                    <a:pt x="547116" y="289585"/>
                  </a:lnTo>
                  <a:lnTo>
                    <a:pt x="547116" y="301726"/>
                  </a:lnTo>
                  <a:lnTo>
                    <a:pt x="909802" y="301726"/>
                  </a:lnTo>
                  <a:lnTo>
                    <a:pt x="909802" y="289585"/>
                  </a:lnTo>
                  <a:close/>
                </a:path>
                <a:path w="1158239" h="553720">
                  <a:moveTo>
                    <a:pt x="909802" y="251460"/>
                  </a:moveTo>
                  <a:lnTo>
                    <a:pt x="547116" y="251460"/>
                  </a:lnTo>
                  <a:lnTo>
                    <a:pt x="547116" y="262102"/>
                  </a:lnTo>
                  <a:lnTo>
                    <a:pt x="909802" y="262102"/>
                  </a:lnTo>
                  <a:lnTo>
                    <a:pt x="909802" y="251460"/>
                  </a:lnTo>
                  <a:close/>
                </a:path>
                <a:path w="1158239" h="553720">
                  <a:moveTo>
                    <a:pt x="909802" y="211836"/>
                  </a:moveTo>
                  <a:lnTo>
                    <a:pt x="547116" y="211836"/>
                  </a:lnTo>
                  <a:lnTo>
                    <a:pt x="547116" y="224002"/>
                  </a:lnTo>
                  <a:lnTo>
                    <a:pt x="909802" y="224002"/>
                  </a:lnTo>
                  <a:lnTo>
                    <a:pt x="909802" y="211836"/>
                  </a:lnTo>
                  <a:close/>
                </a:path>
                <a:path w="1158239" h="553720">
                  <a:moveTo>
                    <a:pt x="975309" y="416026"/>
                  </a:moveTo>
                  <a:lnTo>
                    <a:pt x="547116" y="416026"/>
                  </a:lnTo>
                  <a:lnTo>
                    <a:pt x="547116" y="426694"/>
                  </a:lnTo>
                  <a:lnTo>
                    <a:pt x="975309" y="426694"/>
                  </a:lnTo>
                  <a:lnTo>
                    <a:pt x="975309" y="416026"/>
                  </a:lnTo>
                  <a:close/>
                </a:path>
                <a:path w="1158239" h="553720">
                  <a:moveTo>
                    <a:pt x="975309" y="367271"/>
                  </a:moveTo>
                  <a:lnTo>
                    <a:pt x="547116" y="367271"/>
                  </a:lnTo>
                  <a:lnTo>
                    <a:pt x="547116" y="379450"/>
                  </a:lnTo>
                  <a:lnTo>
                    <a:pt x="975309" y="379450"/>
                  </a:lnTo>
                  <a:lnTo>
                    <a:pt x="975309" y="367271"/>
                  </a:lnTo>
                  <a:close/>
                </a:path>
                <a:path w="1158239" h="553720">
                  <a:moveTo>
                    <a:pt x="1088085" y="329184"/>
                  </a:moveTo>
                  <a:lnTo>
                    <a:pt x="547116" y="329184"/>
                  </a:lnTo>
                  <a:lnTo>
                    <a:pt x="547116" y="339826"/>
                  </a:lnTo>
                  <a:lnTo>
                    <a:pt x="1088085" y="339826"/>
                  </a:lnTo>
                  <a:lnTo>
                    <a:pt x="1088085" y="329184"/>
                  </a:lnTo>
                  <a:close/>
                </a:path>
                <a:path w="1158239" h="553720">
                  <a:moveTo>
                    <a:pt x="1088085" y="173761"/>
                  </a:moveTo>
                  <a:lnTo>
                    <a:pt x="547116" y="173761"/>
                  </a:lnTo>
                  <a:lnTo>
                    <a:pt x="547116" y="184378"/>
                  </a:lnTo>
                  <a:lnTo>
                    <a:pt x="1088085" y="184378"/>
                  </a:lnTo>
                  <a:lnTo>
                    <a:pt x="1088085" y="173761"/>
                  </a:lnTo>
                  <a:close/>
                </a:path>
                <a:path w="1158239" h="553720">
                  <a:moveTo>
                    <a:pt x="1088085" y="134112"/>
                  </a:moveTo>
                  <a:lnTo>
                    <a:pt x="547116" y="134112"/>
                  </a:lnTo>
                  <a:lnTo>
                    <a:pt x="547116" y="144754"/>
                  </a:lnTo>
                  <a:lnTo>
                    <a:pt x="1088085" y="144754"/>
                  </a:lnTo>
                  <a:lnTo>
                    <a:pt x="1088085" y="134112"/>
                  </a:lnTo>
                  <a:close/>
                </a:path>
                <a:path w="1158239" h="553720">
                  <a:moveTo>
                    <a:pt x="1088110" y="289585"/>
                  </a:moveTo>
                  <a:lnTo>
                    <a:pt x="975360" y="289585"/>
                  </a:lnTo>
                  <a:lnTo>
                    <a:pt x="975360" y="301726"/>
                  </a:lnTo>
                  <a:lnTo>
                    <a:pt x="1088110" y="301726"/>
                  </a:lnTo>
                  <a:lnTo>
                    <a:pt x="1088110" y="289585"/>
                  </a:lnTo>
                  <a:close/>
                </a:path>
                <a:path w="1158239" h="553720">
                  <a:moveTo>
                    <a:pt x="1088110" y="251460"/>
                  </a:moveTo>
                  <a:lnTo>
                    <a:pt x="975360" y="251460"/>
                  </a:lnTo>
                  <a:lnTo>
                    <a:pt x="975360" y="262102"/>
                  </a:lnTo>
                  <a:lnTo>
                    <a:pt x="1088110" y="262102"/>
                  </a:lnTo>
                  <a:lnTo>
                    <a:pt x="1088110" y="251460"/>
                  </a:lnTo>
                  <a:close/>
                </a:path>
                <a:path w="1158239" h="553720">
                  <a:moveTo>
                    <a:pt x="1088110" y="211836"/>
                  </a:moveTo>
                  <a:lnTo>
                    <a:pt x="975360" y="211836"/>
                  </a:lnTo>
                  <a:lnTo>
                    <a:pt x="975360" y="224002"/>
                  </a:lnTo>
                  <a:lnTo>
                    <a:pt x="1088110" y="224002"/>
                  </a:lnTo>
                  <a:lnTo>
                    <a:pt x="1088110" y="211836"/>
                  </a:lnTo>
                  <a:close/>
                </a:path>
                <a:path w="1158239" h="553720">
                  <a:moveTo>
                    <a:pt x="1158214" y="536448"/>
                  </a:moveTo>
                  <a:lnTo>
                    <a:pt x="0" y="536448"/>
                  </a:lnTo>
                  <a:lnTo>
                    <a:pt x="0" y="553186"/>
                  </a:lnTo>
                  <a:lnTo>
                    <a:pt x="1158214" y="553186"/>
                  </a:lnTo>
                  <a:lnTo>
                    <a:pt x="1158214" y="536448"/>
                  </a:lnTo>
                  <a:close/>
                </a:path>
                <a:path w="1158239" h="553720">
                  <a:moveTo>
                    <a:pt x="1158214" y="480060"/>
                  </a:moveTo>
                  <a:lnTo>
                    <a:pt x="0" y="480060"/>
                  </a:lnTo>
                  <a:lnTo>
                    <a:pt x="0" y="498322"/>
                  </a:lnTo>
                  <a:lnTo>
                    <a:pt x="1158214" y="498322"/>
                  </a:lnTo>
                  <a:lnTo>
                    <a:pt x="1158214" y="480060"/>
                  </a:lnTo>
                  <a:close/>
                </a:path>
                <a:path w="1158239" h="553720">
                  <a:moveTo>
                    <a:pt x="1158214" y="0"/>
                  </a:moveTo>
                  <a:lnTo>
                    <a:pt x="0" y="0"/>
                  </a:lnTo>
                  <a:lnTo>
                    <a:pt x="0" y="62458"/>
                  </a:lnTo>
                  <a:lnTo>
                    <a:pt x="1158214" y="62458"/>
                  </a:lnTo>
                  <a:lnTo>
                    <a:pt x="1158214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98245" y="2443009"/>
              <a:ext cx="410209" cy="365760"/>
            </a:xfrm>
            <a:custGeom>
              <a:avLst/>
              <a:gdLst/>
              <a:ahLst/>
              <a:cxnLst/>
              <a:rect l="l" t="t" r="r" b="b"/>
              <a:pathLst>
                <a:path w="410209" h="365760">
                  <a:moveTo>
                    <a:pt x="409930" y="0"/>
                  </a:moveTo>
                  <a:lnTo>
                    <a:pt x="0" y="0"/>
                  </a:lnTo>
                  <a:lnTo>
                    <a:pt x="0" y="255993"/>
                  </a:lnTo>
                  <a:lnTo>
                    <a:pt x="30454" y="255993"/>
                  </a:lnTo>
                  <a:lnTo>
                    <a:pt x="30454" y="365721"/>
                  </a:lnTo>
                  <a:lnTo>
                    <a:pt x="117348" y="255993"/>
                  </a:lnTo>
                  <a:lnTo>
                    <a:pt x="409930" y="255993"/>
                  </a:lnTo>
                  <a:lnTo>
                    <a:pt x="409930" y="0"/>
                  </a:lnTo>
                  <a:close/>
                </a:path>
              </a:pathLst>
            </a:custGeom>
            <a:solidFill>
              <a:srgbClr val="E99B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205458" y="2482621"/>
              <a:ext cx="151130" cy="167640"/>
            </a:xfrm>
            <a:custGeom>
              <a:avLst/>
              <a:gdLst/>
              <a:ahLst/>
              <a:cxnLst/>
              <a:rect l="l" t="t" r="r" b="b"/>
              <a:pathLst>
                <a:path w="151130" h="167639">
                  <a:moveTo>
                    <a:pt x="150901" y="152400"/>
                  </a:moveTo>
                  <a:lnTo>
                    <a:pt x="0" y="152400"/>
                  </a:lnTo>
                  <a:lnTo>
                    <a:pt x="0" y="167614"/>
                  </a:lnTo>
                  <a:lnTo>
                    <a:pt x="150901" y="167614"/>
                  </a:lnTo>
                  <a:lnTo>
                    <a:pt x="150901" y="152400"/>
                  </a:lnTo>
                  <a:close/>
                </a:path>
                <a:path w="151130" h="167639">
                  <a:moveTo>
                    <a:pt x="150901" y="102108"/>
                  </a:moveTo>
                  <a:lnTo>
                    <a:pt x="41198" y="102108"/>
                  </a:lnTo>
                  <a:lnTo>
                    <a:pt x="41198" y="117322"/>
                  </a:lnTo>
                  <a:lnTo>
                    <a:pt x="150901" y="117322"/>
                  </a:lnTo>
                  <a:lnTo>
                    <a:pt x="150901" y="102108"/>
                  </a:lnTo>
                  <a:close/>
                </a:path>
                <a:path w="151130" h="167639">
                  <a:moveTo>
                    <a:pt x="150901" y="50292"/>
                  </a:moveTo>
                  <a:lnTo>
                    <a:pt x="41198" y="50292"/>
                  </a:lnTo>
                  <a:lnTo>
                    <a:pt x="41198" y="65506"/>
                  </a:lnTo>
                  <a:lnTo>
                    <a:pt x="150901" y="65506"/>
                  </a:lnTo>
                  <a:lnTo>
                    <a:pt x="150901" y="50292"/>
                  </a:lnTo>
                  <a:close/>
                </a:path>
                <a:path w="151130" h="167639">
                  <a:moveTo>
                    <a:pt x="150901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150901" y="15214"/>
                  </a:lnTo>
                  <a:lnTo>
                    <a:pt x="15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26948" y="2354579"/>
              <a:ext cx="478790" cy="425450"/>
            </a:xfrm>
            <a:custGeom>
              <a:avLst/>
              <a:gdLst/>
              <a:ahLst/>
              <a:cxnLst/>
              <a:rect l="l" t="t" r="r" b="b"/>
              <a:pathLst>
                <a:path w="478790" h="425450">
                  <a:moveTo>
                    <a:pt x="478510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36576" y="298704"/>
                  </a:lnTo>
                  <a:lnTo>
                    <a:pt x="36576" y="425196"/>
                  </a:lnTo>
                  <a:lnTo>
                    <a:pt x="136017" y="298704"/>
                  </a:lnTo>
                  <a:lnTo>
                    <a:pt x="478510" y="298704"/>
                  </a:lnTo>
                  <a:lnTo>
                    <a:pt x="478510" y="0"/>
                  </a:lnTo>
                  <a:close/>
                </a:path>
              </a:pathLst>
            </a:custGeom>
            <a:solidFill>
              <a:srgbClr val="EA4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87908" y="2398826"/>
              <a:ext cx="356870" cy="196850"/>
            </a:xfrm>
            <a:custGeom>
              <a:avLst/>
              <a:gdLst/>
              <a:ahLst/>
              <a:cxnLst/>
              <a:rect l="l" t="t" r="r" b="b"/>
              <a:pathLst>
                <a:path w="356869" h="196850">
                  <a:moveTo>
                    <a:pt x="134112" y="118821"/>
                  </a:moveTo>
                  <a:lnTo>
                    <a:pt x="0" y="118821"/>
                  </a:lnTo>
                  <a:lnTo>
                    <a:pt x="0" y="138633"/>
                  </a:lnTo>
                  <a:lnTo>
                    <a:pt x="134112" y="138633"/>
                  </a:lnTo>
                  <a:lnTo>
                    <a:pt x="134112" y="118821"/>
                  </a:lnTo>
                  <a:close/>
                </a:path>
                <a:path w="356869" h="196850">
                  <a:moveTo>
                    <a:pt x="134112" y="59436"/>
                  </a:moveTo>
                  <a:lnTo>
                    <a:pt x="0" y="59436"/>
                  </a:lnTo>
                  <a:lnTo>
                    <a:pt x="0" y="79197"/>
                  </a:lnTo>
                  <a:lnTo>
                    <a:pt x="134112" y="79197"/>
                  </a:lnTo>
                  <a:lnTo>
                    <a:pt x="134112" y="59436"/>
                  </a:lnTo>
                  <a:close/>
                </a:path>
                <a:path w="356869" h="196850">
                  <a:moveTo>
                    <a:pt x="356590" y="178269"/>
                  </a:moveTo>
                  <a:lnTo>
                    <a:pt x="0" y="178269"/>
                  </a:lnTo>
                  <a:lnTo>
                    <a:pt x="0" y="196545"/>
                  </a:lnTo>
                  <a:lnTo>
                    <a:pt x="356590" y="196545"/>
                  </a:lnTo>
                  <a:lnTo>
                    <a:pt x="356590" y="178269"/>
                  </a:lnTo>
                  <a:close/>
                </a:path>
                <a:path w="356869" h="196850">
                  <a:moveTo>
                    <a:pt x="356590" y="118821"/>
                  </a:moveTo>
                  <a:lnTo>
                    <a:pt x="184404" y="118821"/>
                  </a:lnTo>
                  <a:lnTo>
                    <a:pt x="184404" y="138633"/>
                  </a:lnTo>
                  <a:lnTo>
                    <a:pt x="356590" y="138633"/>
                  </a:lnTo>
                  <a:lnTo>
                    <a:pt x="356590" y="118821"/>
                  </a:lnTo>
                  <a:close/>
                </a:path>
                <a:path w="356869" h="196850">
                  <a:moveTo>
                    <a:pt x="356590" y="59436"/>
                  </a:moveTo>
                  <a:lnTo>
                    <a:pt x="184404" y="59436"/>
                  </a:lnTo>
                  <a:lnTo>
                    <a:pt x="184404" y="79197"/>
                  </a:lnTo>
                  <a:lnTo>
                    <a:pt x="356590" y="79197"/>
                  </a:lnTo>
                  <a:lnTo>
                    <a:pt x="356590" y="59436"/>
                  </a:lnTo>
                  <a:close/>
                </a:path>
                <a:path w="356869" h="196850">
                  <a:moveTo>
                    <a:pt x="356590" y="0"/>
                  </a:moveTo>
                  <a:lnTo>
                    <a:pt x="0" y="0"/>
                  </a:lnTo>
                  <a:lnTo>
                    <a:pt x="0" y="19761"/>
                  </a:lnTo>
                  <a:lnTo>
                    <a:pt x="356590" y="19761"/>
                  </a:lnTo>
                  <a:lnTo>
                    <a:pt x="356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3797" y="3133344"/>
              <a:ext cx="86842" cy="86868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1139952" y="2699004"/>
              <a:ext cx="127000" cy="751840"/>
            </a:xfrm>
            <a:custGeom>
              <a:avLst/>
              <a:gdLst/>
              <a:ahLst/>
              <a:cxnLst/>
              <a:rect l="l" t="t" r="r" b="b"/>
              <a:pathLst>
                <a:path w="127000" h="751839">
                  <a:moveTo>
                    <a:pt x="0" y="41147"/>
                  </a:moveTo>
                  <a:lnTo>
                    <a:pt x="0" y="215900"/>
                  </a:lnTo>
                  <a:lnTo>
                    <a:pt x="126491" y="280415"/>
                  </a:lnTo>
                  <a:lnTo>
                    <a:pt x="126491" y="446531"/>
                  </a:lnTo>
                </a:path>
                <a:path w="127000" h="751839">
                  <a:moveTo>
                    <a:pt x="56413" y="388619"/>
                  </a:moveTo>
                  <a:lnTo>
                    <a:pt x="56413" y="184531"/>
                  </a:lnTo>
                  <a:lnTo>
                    <a:pt x="102082" y="155194"/>
                  </a:lnTo>
                  <a:lnTo>
                    <a:pt x="102082" y="0"/>
                  </a:lnTo>
                </a:path>
                <a:path w="127000" h="751839">
                  <a:moveTo>
                    <a:pt x="56387" y="461771"/>
                  </a:moveTo>
                  <a:lnTo>
                    <a:pt x="56387" y="618744"/>
                  </a:lnTo>
                </a:path>
                <a:path w="127000" h="751839">
                  <a:moveTo>
                    <a:pt x="56387" y="696468"/>
                  </a:moveTo>
                  <a:lnTo>
                    <a:pt x="56387" y="751332"/>
                  </a:lnTo>
                </a:path>
              </a:pathLst>
            </a:custGeom>
            <a:ln w="24384">
              <a:solidFill>
                <a:srgbClr val="2776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0" y="2033727"/>
            <a:ext cx="364553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50">
                <a:solidFill>
                  <a:srgbClr val="000000"/>
                </a:solidFill>
                <a:latin typeface="Cambria"/>
                <a:cs typeface="Cambria"/>
              </a:rPr>
              <a:t>Thank</a:t>
            </a:r>
            <a:r>
              <a:rPr dirty="0" sz="6000" spc="-1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6000" spc="-95">
                <a:solidFill>
                  <a:srgbClr val="000000"/>
                </a:solidFill>
                <a:latin typeface="Cambria"/>
                <a:cs typeface="Cambria"/>
              </a:rPr>
              <a:t>You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16938" y="2165730"/>
            <a:ext cx="1177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8027EA"/>
                </a:solidFill>
                <a:latin typeface="Trebuchet MS"/>
                <a:cs typeface="Trebuchet MS"/>
              </a:rPr>
              <a:t>Member</a:t>
            </a:r>
            <a:r>
              <a:rPr dirty="0" sz="1600" spc="-100" b="1">
                <a:solidFill>
                  <a:srgbClr val="8027EA"/>
                </a:solidFill>
                <a:latin typeface="Trebuchet MS"/>
                <a:cs typeface="Trebuchet MS"/>
              </a:rPr>
              <a:t> </a:t>
            </a:r>
            <a:r>
              <a:rPr dirty="0" sz="1600" spc="-150" b="1">
                <a:solidFill>
                  <a:srgbClr val="8027EA"/>
                </a:solidFill>
                <a:latin typeface="Trebuchet MS"/>
                <a:cs typeface="Trebuchet MS"/>
              </a:rPr>
              <a:t>:</a:t>
            </a:r>
            <a:r>
              <a:rPr dirty="0" sz="1600" spc="-85" b="1">
                <a:solidFill>
                  <a:srgbClr val="8027EA"/>
                </a:solidFill>
                <a:latin typeface="Trebuchet MS"/>
                <a:cs typeface="Trebuchet MS"/>
              </a:rPr>
              <a:t> </a:t>
            </a:r>
            <a:r>
              <a:rPr dirty="0" sz="1600" spc="-25" b="1">
                <a:solidFill>
                  <a:srgbClr val="8027EA"/>
                </a:solidFill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5908" y="2621102"/>
            <a:ext cx="32188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Name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: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Mohammad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Abrar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Yasir</a:t>
            </a:r>
            <a:endParaRPr sz="18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rebuchet MS"/>
                <a:cs typeface="Trebuchet MS"/>
              </a:rPr>
              <a:t>ID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: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C213002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Section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: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6AM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85738" y="2165730"/>
            <a:ext cx="1177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8027EA"/>
                </a:solidFill>
                <a:latin typeface="Trebuchet MS"/>
                <a:cs typeface="Trebuchet MS"/>
              </a:rPr>
              <a:t>Member</a:t>
            </a:r>
            <a:r>
              <a:rPr dirty="0" sz="1600" spc="-100" b="1">
                <a:solidFill>
                  <a:srgbClr val="8027EA"/>
                </a:solidFill>
                <a:latin typeface="Trebuchet MS"/>
                <a:cs typeface="Trebuchet MS"/>
              </a:rPr>
              <a:t> </a:t>
            </a:r>
            <a:r>
              <a:rPr dirty="0" sz="1600" spc="-150" b="1">
                <a:solidFill>
                  <a:srgbClr val="8027EA"/>
                </a:solidFill>
                <a:latin typeface="Trebuchet MS"/>
                <a:cs typeface="Trebuchet MS"/>
              </a:rPr>
              <a:t>:</a:t>
            </a:r>
            <a:r>
              <a:rPr dirty="0" sz="1600" spc="-85" b="1">
                <a:solidFill>
                  <a:srgbClr val="8027EA"/>
                </a:solidFill>
                <a:latin typeface="Trebuchet MS"/>
                <a:cs typeface="Trebuchet MS"/>
              </a:rPr>
              <a:t> </a:t>
            </a:r>
            <a:r>
              <a:rPr dirty="0" sz="1600" spc="-25" b="1">
                <a:solidFill>
                  <a:srgbClr val="8027EA"/>
                </a:solidFill>
                <a:latin typeface="Trebuchet MS"/>
                <a:cs typeface="Trebuchet MS"/>
              </a:rPr>
              <a:t>02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74233" y="2621102"/>
            <a:ext cx="24003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Name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: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Shadman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Yaser</a:t>
            </a:r>
            <a:endParaRPr sz="18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rebuchet MS"/>
                <a:cs typeface="Trebuchet MS"/>
              </a:rPr>
              <a:t>ID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: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C213030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Section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: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6AM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99716" y="682751"/>
            <a:ext cx="4622800" cy="702945"/>
            <a:chOff x="2299716" y="682751"/>
            <a:chExt cx="4622800" cy="702945"/>
          </a:xfrm>
        </p:grpSpPr>
        <p:sp>
          <p:nvSpPr>
            <p:cNvPr id="7" name="object 7" descr=""/>
            <p:cNvSpPr/>
            <p:nvPr/>
          </p:nvSpPr>
          <p:spPr>
            <a:xfrm>
              <a:off x="2312670" y="695705"/>
              <a:ext cx="4596765" cy="676910"/>
            </a:xfrm>
            <a:custGeom>
              <a:avLst/>
              <a:gdLst/>
              <a:ahLst/>
              <a:cxnLst/>
              <a:rect l="l" t="t" r="r" b="b"/>
              <a:pathLst>
                <a:path w="4596765" h="676910">
                  <a:moveTo>
                    <a:pt x="4596383" y="0"/>
                  </a:moveTo>
                  <a:lnTo>
                    <a:pt x="0" y="0"/>
                  </a:lnTo>
                  <a:lnTo>
                    <a:pt x="0" y="676656"/>
                  </a:lnTo>
                  <a:lnTo>
                    <a:pt x="4596383" y="676656"/>
                  </a:lnTo>
                  <a:lnTo>
                    <a:pt x="459638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12670" y="695705"/>
              <a:ext cx="4596765" cy="676910"/>
            </a:xfrm>
            <a:custGeom>
              <a:avLst/>
              <a:gdLst/>
              <a:ahLst/>
              <a:cxnLst/>
              <a:rect l="l" t="t" r="r" b="b"/>
              <a:pathLst>
                <a:path w="4596765" h="676910">
                  <a:moveTo>
                    <a:pt x="0" y="676656"/>
                  </a:moveTo>
                  <a:lnTo>
                    <a:pt x="4596383" y="676656"/>
                  </a:lnTo>
                  <a:lnTo>
                    <a:pt x="4596383" y="0"/>
                  </a:lnTo>
                  <a:lnTo>
                    <a:pt x="0" y="0"/>
                  </a:lnTo>
                  <a:lnTo>
                    <a:pt x="0" y="6766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3468" y="792479"/>
              <a:ext cx="1200912" cy="56997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3004" y="792479"/>
              <a:ext cx="1642872" cy="56997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2670" y="695705"/>
            <a:ext cx="4596765" cy="676910"/>
          </a:xfrm>
          <a:prstGeom prst="rect"/>
        </p:spPr>
        <p:txBody>
          <a:bodyPr wrap="square" lIns="0" tIns="178435" rIns="0" bIns="0" rtlCol="0" vert="horz">
            <a:spAutoFit/>
          </a:bodyPr>
          <a:lstStyle/>
          <a:p>
            <a:pPr marL="1216660">
              <a:lnSpc>
                <a:spcPct val="100000"/>
              </a:lnSpc>
              <a:spcBef>
                <a:spcPts val="1405"/>
              </a:spcBef>
            </a:pPr>
            <a:r>
              <a:rPr dirty="0" sz="2000" b="0">
                <a:solidFill>
                  <a:srgbClr val="000000"/>
                </a:solidFill>
                <a:latin typeface="Arial"/>
                <a:cs typeface="Arial"/>
              </a:rPr>
              <a:t>Team</a:t>
            </a:r>
            <a:r>
              <a:rPr dirty="0" sz="2000" spc="-1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2000" spc="-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Arial"/>
                <a:cs typeface="Arial"/>
              </a:rPr>
              <a:t>BotBuilders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654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3200" spc="175">
                <a:latin typeface="Georgia"/>
                <a:cs typeface="Georgia"/>
              </a:rPr>
              <a:t>Segments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016508" y="1150619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297941" y="0"/>
                </a:moveTo>
                <a:lnTo>
                  <a:pt x="249613" y="3898"/>
                </a:lnTo>
                <a:lnTo>
                  <a:pt x="203767" y="15185"/>
                </a:lnTo>
                <a:lnTo>
                  <a:pt x="161018" y="33247"/>
                </a:lnTo>
                <a:lnTo>
                  <a:pt x="121979" y="57473"/>
                </a:lnTo>
                <a:lnTo>
                  <a:pt x="87263" y="87249"/>
                </a:lnTo>
                <a:lnTo>
                  <a:pt x="57484" y="121962"/>
                </a:lnTo>
                <a:lnTo>
                  <a:pt x="33254" y="161001"/>
                </a:lnTo>
                <a:lnTo>
                  <a:pt x="15188" y="203752"/>
                </a:lnTo>
                <a:lnTo>
                  <a:pt x="3899" y="249603"/>
                </a:lnTo>
                <a:lnTo>
                  <a:pt x="0" y="297941"/>
                </a:lnTo>
                <a:lnTo>
                  <a:pt x="3899" y="346280"/>
                </a:lnTo>
                <a:lnTo>
                  <a:pt x="15188" y="392131"/>
                </a:lnTo>
                <a:lnTo>
                  <a:pt x="33254" y="434882"/>
                </a:lnTo>
                <a:lnTo>
                  <a:pt x="57484" y="473921"/>
                </a:lnTo>
                <a:lnTo>
                  <a:pt x="87263" y="508635"/>
                </a:lnTo>
                <a:lnTo>
                  <a:pt x="121979" y="538410"/>
                </a:lnTo>
                <a:lnTo>
                  <a:pt x="161018" y="562636"/>
                </a:lnTo>
                <a:lnTo>
                  <a:pt x="203767" y="580698"/>
                </a:lnTo>
                <a:lnTo>
                  <a:pt x="249613" y="591985"/>
                </a:lnTo>
                <a:lnTo>
                  <a:pt x="297941" y="595883"/>
                </a:lnTo>
                <a:lnTo>
                  <a:pt x="346280" y="591985"/>
                </a:lnTo>
                <a:lnTo>
                  <a:pt x="392131" y="580698"/>
                </a:lnTo>
                <a:lnTo>
                  <a:pt x="434882" y="562636"/>
                </a:lnTo>
                <a:lnTo>
                  <a:pt x="473921" y="538410"/>
                </a:lnTo>
                <a:lnTo>
                  <a:pt x="508634" y="508634"/>
                </a:lnTo>
                <a:lnTo>
                  <a:pt x="538410" y="473921"/>
                </a:lnTo>
                <a:lnTo>
                  <a:pt x="562636" y="434882"/>
                </a:lnTo>
                <a:lnTo>
                  <a:pt x="580698" y="392131"/>
                </a:lnTo>
                <a:lnTo>
                  <a:pt x="591985" y="346280"/>
                </a:lnTo>
                <a:lnTo>
                  <a:pt x="595883" y="297941"/>
                </a:lnTo>
                <a:lnTo>
                  <a:pt x="591985" y="249603"/>
                </a:lnTo>
                <a:lnTo>
                  <a:pt x="580698" y="203752"/>
                </a:lnTo>
                <a:lnTo>
                  <a:pt x="562636" y="161001"/>
                </a:lnTo>
                <a:lnTo>
                  <a:pt x="538410" y="121962"/>
                </a:lnTo>
                <a:lnTo>
                  <a:pt x="508635" y="87248"/>
                </a:lnTo>
                <a:lnTo>
                  <a:pt x="473921" y="57473"/>
                </a:lnTo>
                <a:lnTo>
                  <a:pt x="434882" y="33247"/>
                </a:lnTo>
                <a:lnTo>
                  <a:pt x="392131" y="15185"/>
                </a:lnTo>
                <a:lnTo>
                  <a:pt x="346280" y="3898"/>
                </a:lnTo>
                <a:lnTo>
                  <a:pt x="297941" y="0"/>
                </a:lnTo>
                <a:close/>
              </a:path>
            </a:pathLst>
          </a:custGeom>
          <a:solidFill>
            <a:srgbClr val="E3EA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97965" y="1285747"/>
            <a:ext cx="233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5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67585" y="1202562"/>
            <a:ext cx="16954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9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78397" y="1236090"/>
            <a:ext cx="751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>
                <a:latin typeface="Trebuchet MS"/>
                <a:cs typeface="Trebuchet MS"/>
              </a:rPr>
              <a:t>Result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301996" y="1153667"/>
            <a:ext cx="597535" cy="596265"/>
          </a:xfrm>
          <a:custGeom>
            <a:avLst/>
            <a:gdLst/>
            <a:ahLst/>
            <a:cxnLst/>
            <a:rect l="l" t="t" r="r" b="b"/>
            <a:pathLst>
              <a:path w="597535" h="596264">
                <a:moveTo>
                  <a:pt x="298703" y="0"/>
                </a:moveTo>
                <a:lnTo>
                  <a:pt x="250251" y="3898"/>
                </a:lnTo>
                <a:lnTo>
                  <a:pt x="204289" y="15185"/>
                </a:lnTo>
                <a:lnTo>
                  <a:pt x="161430" y="33247"/>
                </a:lnTo>
                <a:lnTo>
                  <a:pt x="122291" y="57473"/>
                </a:lnTo>
                <a:lnTo>
                  <a:pt x="87487" y="87249"/>
                </a:lnTo>
                <a:lnTo>
                  <a:pt x="57631" y="121962"/>
                </a:lnTo>
                <a:lnTo>
                  <a:pt x="33340" y="161001"/>
                </a:lnTo>
                <a:lnTo>
                  <a:pt x="15227" y="203752"/>
                </a:lnTo>
                <a:lnTo>
                  <a:pt x="3909" y="249603"/>
                </a:lnTo>
                <a:lnTo>
                  <a:pt x="0" y="297942"/>
                </a:lnTo>
                <a:lnTo>
                  <a:pt x="3909" y="346280"/>
                </a:lnTo>
                <a:lnTo>
                  <a:pt x="15227" y="392131"/>
                </a:lnTo>
                <a:lnTo>
                  <a:pt x="33340" y="434882"/>
                </a:lnTo>
                <a:lnTo>
                  <a:pt x="57631" y="473921"/>
                </a:lnTo>
                <a:lnTo>
                  <a:pt x="87487" y="508635"/>
                </a:lnTo>
                <a:lnTo>
                  <a:pt x="122291" y="538410"/>
                </a:lnTo>
                <a:lnTo>
                  <a:pt x="161430" y="562636"/>
                </a:lnTo>
                <a:lnTo>
                  <a:pt x="204289" y="580698"/>
                </a:lnTo>
                <a:lnTo>
                  <a:pt x="250251" y="591985"/>
                </a:lnTo>
                <a:lnTo>
                  <a:pt x="298703" y="595884"/>
                </a:lnTo>
                <a:lnTo>
                  <a:pt x="347156" y="591985"/>
                </a:lnTo>
                <a:lnTo>
                  <a:pt x="393118" y="580698"/>
                </a:lnTo>
                <a:lnTo>
                  <a:pt x="435977" y="562636"/>
                </a:lnTo>
                <a:lnTo>
                  <a:pt x="475116" y="538410"/>
                </a:lnTo>
                <a:lnTo>
                  <a:pt x="509920" y="508635"/>
                </a:lnTo>
                <a:lnTo>
                  <a:pt x="539776" y="473921"/>
                </a:lnTo>
                <a:lnTo>
                  <a:pt x="564067" y="434882"/>
                </a:lnTo>
                <a:lnTo>
                  <a:pt x="582180" y="392131"/>
                </a:lnTo>
                <a:lnTo>
                  <a:pt x="593498" y="346280"/>
                </a:lnTo>
                <a:lnTo>
                  <a:pt x="597407" y="297942"/>
                </a:lnTo>
                <a:lnTo>
                  <a:pt x="593498" y="249603"/>
                </a:lnTo>
                <a:lnTo>
                  <a:pt x="582180" y="203752"/>
                </a:lnTo>
                <a:lnTo>
                  <a:pt x="564067" y="161001"/>
                </a:lnTo>
                <a:lnTo>
                  <a:pt x="539776" y="121962"/>
                </a:lnTo>
                <a:lnTo>
                  <a:pt x="509920" y="87248"/>
                </a:lnTo>
                <a:lnTo>
                  <a:pt x="475116" y="57473"/>
                </a:lnTo>
                <a:lnTo>
                  <a:pt x="435977" y="33247"/>
                </a:lnTo>
                <a:lnTo>
                  <a:pt x="393118" y="15185"/>
                </a:lnTo>
                <a:lnTo>
                  <a:pt x="347156" y="3898"/>
                </a:lnTo>
                <a:lnTo>
                  <a:pt x="298703" y="0"/>
                </a:lnTo>
                <a:close/>
              </a:path>
            </a:pathLst>
          </a:custGeom>
          <a:solidFill>
            <a:srgbClr val="8027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475859" y="1288541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67585" y="2509266"/>
            <a:ext cx="1414780" cy="71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3329"/>
              </a:lnSpc>
            </a:pPr>
            <a:r>
              <a:rPr dirty="0" sz="2800" spc="-240"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021080" y="2589276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297941" y="0"/>
                </a:moveTo>
                <a:lnTo>
                  <a:pt x="249613" y="3898"/>
                </a:lnTo>
                <a:lnTo>
                  <a:pt x="203767" y="15185"/>
                </a:lnTo>
                <a:lnTo>
                  <a:pt x="161018" y="33247"/>
                </a:lnTo>
                <a:lnTo>
                  <a:pt x="121979" y="57473"/>
                </a:lnTo>
                <a:lnTo>
                  <a:pt x="87263" y="87248"/>
                </a:lnTo>
                <a:lnTo>
                  <a:pt x="57484" y="121962"/>
                </a:lnTo>
                <a:lnTo>
                  <a:pt x="33254" y="161001"/>
                </a:lnTo>
                <a:lnTo>
                  <a:pt x="15188" y="203752"/>
                </a:lnTo>
                <a:lnTo>
                  <a:pt x="3899" y="249603"/>
                </a:lnTo>
                <a:lnTo>
                  <a:pt x="0" y="297942"/>
                </a:lnTo>
                <a:lnTo>
                  <a:pt x="3899" y="346280"/>
                </a:lnTo>
                <a:lnTo>
                  <a:pt x="15188" y="392131"/>
                </a:lnTo>
                <a:lnTo>
                  <a:pt x="33254" y="434882"/>
                </a:lnTo>
                <a:lnTo>
                  <a:pt x="57484" y="473921"/>
                </a:lnTo>
                <a:lnTo>
                  <a:pt x="87263" y="508635"/>
                </a:lnTo>
                <a:lnTo>
                  <a:pt x="121979" y="538410"/>
                </a:lnTo>
                <a:lnTo>
                  <a:pt x="161018" y="562636"/>
                </a:lnTo>
                <a:lnTo>
                  <a:pt x="203767" y="580698"/>
                </a:lnTo>
                <a:lnTo>
                  <a:pt x="249613" y="591985"/>
                </a:lnTo>
                <a:lnTo>
                  <a:pt x="297941" y="595884"/>
                </a:lnTo>
                <a:lnTo>
                  <a:pt x="346280" y="591985"/>
                </a:lnTo>
                <a:lnTo>
                  <a:pt x="392131" y="580698"/>
                </a:lnTo>
                <a:lnTo>
                  <a:pt x="434882" y="562636"/>
                </a:lnTo>
                <a:lnTo>
                  <a:pt x="473921" y="538410"/>
                </a:lnTo>
                <a:lnTo>
                  <a:pt x="508634" y="508635"/>
                </a:lnTo>
                <a:lnTo>
                  <a:pt x="538410" y="473921"/>
                </a:lnTo>
                <a:lnTo>
                  <a:pt x="562636" y="434882"/>
                </a:lnTo>
                <a:lnTo>
                  <a:pt x="580698" y="392131"/>
                </a:lnTo>
                <a:lnTo>
                  <a:pt x="591985" y="346280"/>
                </a:lnTo>
                <a:lnTo>
                  <a:pt x="595883" y="297942"/>
                </a:lnTo>
                <a:lnTo>
                  <a:pt x="591985" y="249603"/>
                </a:lnTo>
                <a:lnTo>
                  <a:pt x="580698" y="203752"/>
                </a:lnTo>
                <a:lnTo>
                  <a:pt x="562636" y="161001"/>
                </a:lnTo>
                <a:lnTo>
                  <a:pt x="538410" y="121962"/>
                </a:lnTo>
                <a:lnTo>
                  <a:pt x="508635" y="87249"/>
                </a:lnTo>
                <a:lnTo>
                  <a:pt x="473921" y="57473"/>
                </a:lnTo>
                <a:lnTo>
                  <a:pt x="434882" y="33247"/>
                </a:lnTo>
                <a:lnTo>
                  <a:pt x="392131" y="15185"/>
                </a:lnTo>
                <a:lnTo>
                  <a:pt x="346280" y="3898"/>
                </a:lnTo>
                <a:lnTo>
                  <a:pt x="297941" y="0"/>
                </a:lnTo>
                <a:close/>
              </a:path>
            </a:pathLst>
          </a:custGeom>
          <a:solidFill>
            <a:srgbClr val="E99B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99184" y="2724150"/>
            <a:ext cx="239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67585" y="4187748"/>
            <a:ext cx="1531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>
                <a:latin typeface="Trebuchet MS"/>
                <a:cs typeface="Trebuchet MS"/>
              </a:rPr>
              <a:t>Methodology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16508" y="4104132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297941" y="0"/>
                </a:moveTo>
                <a:lnTo>
                  <a:pt x="249613" y="3899"/>
                </a:lnTo>
                <a:lnTo>
                  <a:pt x="203767" y="15188"/>
                </a:lnTo>
                <a:lnTo>
                  <a:pt x="161018" y="33254"/>
                </a:lnTo>
                <a:lnTo>
                  <a:pt x="121979" y="57484"/>
                </a:lnTo>
                <a:lnTo>
                  <a:pt x="87263" y="87263"/>
                </a:lnTo>
                <a:lnTo>
                  <a:pt x="57484" y="121979"/>
                </a:lnTo>
                <a:lnTo>
                  <a:pt x="33254" y="161018"/>
                </a:lnTo>
                <a:lnTo>
                  <a:pt x="15188" y="203767"/>
                </a:lnTo>
                <a:lnTo>
                  <a:pt x="3899" y="249613"/>
                </a:lnTo>
                <a:lnTo>
                  <a:pt x="0" y="297942"/>
                </a:lnTo>
                <a:lnTo>
                  <a:pt x="3899" y="346270"/>
                </a:lnTo>
                <a:lnTo>
                  <a:pt x="15188" y="392116"/>
                </a:lnTo>
                <a:lnTo>
                  <a:pt x="33254" y="434865"/>
                </a:lnTo>
                <a:lnTo>
                  <a:pt x="57484" y="473904"/>
                </a:lnTo>
                <a:lnTo>
                  <a:pt x="87263" y="508620"/>
                </a:lnTo>
                <a:lnTo>
                  <a:pt x="121979" y="538399"/>
                </a:lnTo>
                <a:lnTo>
                  <a:pt x="161018" y="562629"/>
                </a:lnTo>
                <a:lnTo>
                  <a:pt x="203767" y="580695"/>
                </a:lnTo>
                <a:lnTo>
                  <a:pt x="249613" y="591984"/>
                </a:lnTo>
                <a:lnTo>
                  <a:pt x="297941" y="595884"/>
                </a:lnTo>
                <a:lnTo>
                  <a:pt x="346280" y="591984"/>
                </a:lnTo>
                <a:lnTo>
                  <a:pt x="392131" y="580695"/>
                </a:lnTo>
                <a:lnTo>
                  <a:pt x="434882" y="562629"/>
                </a:lnTo>
                <a:lnTo>
                  <a:pt x="473921" y="538399"/>
                </a:lnTo>
                <a:lnTo>
                  <a:pt x="508634" y="508620"/>
                </a:lnTo>
                <a:lnTo>
                  <a:pt x="538410" y="473904"/>
                </a:lnTo>
                <a:lnTo>
                  <a:pt x="562636" y="434865"/>
                </a:lnTo>
                <a:lnTo>
                  <a:pt x="580698" y="392116"/>
                </a:lnTo>
                <a:lnTo>
                  <a:pt x="591985" y="346270"/>
                </a:lnTo>
                <a:lnTo>
                  <a:pt x="595883" y="297942"/>
                </a:lnTo>
                <a:lnTo>
                  <a:pt x="591985" y="249613"/>
                </a:lnTo>
                <a:lnTo>
                  <a:pt x="580698" y="203767"/>
                </a:lnTo>
                <a:lnTo>
                  <a:pt x="562636" y="161018"/>
                </a:lnTo>
                <a:lnTo>
                  <a:pt x="538410" y="121979"/>
                </a:lnTo>
                <a:lnTo>
                  <a:pt x="508635" y="87263"/>
                </a:lnTo>
                <a:lnTo>
                  <a:pt x="473921" y="57484"/>
                </a:lnTo>
                <a:lnTo>
                  <a:pt x="434882" y="33254"/>
                </a:lnTo>
                <a:lnTo>
                  <a:pt x="392131" y="15188"/>
                </a:lnTo>
                <a:lnTo>
                  <a:pt x="346280" y="3899"/>
                </a:lnTo>
                <a:lnTo>
                  <a:pt x="297941" y="0"/>
                </a:lnTo>
                <a:close/>
              </a:path>
            </a:pathLst>
          </a:custGeom>
          <a:solidFill>
            <a:srgbClr val="EA4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193698" y="4239564"/>
            <a:ext cx="242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075045" y="2662808"/>
            <a:ext cx="1290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301996" y="2578607"/>
            <a:ext cx="597535" cy="597535"/>
          </a:xfrm>
          <a:custGeom>
            <a:avLst/>
            <a:gdLst/>
            <a:ahLst/>
            <a:cxnLst/>
            <a:rect l="l" t="t" r="r" b="b"/>
            <a:pathLst>
              <a:path w="597535" h="597535">
                <a:moveTo>
                  <a:pt x="298703" y="0"/>
                </a:moveTo>
                <a:lnTo>
                  <a:pt x="250251" y="3909"/>
                </a:lnTo>
                <a:lnTo>
                  <a:pt x="204289" y="15227"/>
                </a:lnTo>
                <a:lnTo>
                  <a:pt x="161430" y="33340"/>
                </a:lnTo>
                <a:lnTo>
                  <a:pt x="122291" y="57631"/>
                </a:lnTo>
                <a:lnTo>
                  <a:pt x="87487" y="87487"/>
                </a:lnTo>
                <a:lnTo>
                  <a:pt x="57631" y="122291"/>
                </a:lnTo>
                <a:lnTo>
                  <a:pt x="33340" y="161430"/>
                </a:lnTo>
                <a:lnTo>
                  <a:pt x="15227" y="204289"/>
                </a:lnTo>
                <a:lnTo>
                  <a:pt x="3909" y="250251"/>
                </a:lnTo>
                <a:lnTo>
                  <a:pt x="0" y="298704"/>
                </a:lnTo>
                <a:lnTo>
                  <a:pt x="3909" y="347156"/>
                </a:lnTo>
                <a:lnTo>
                  <a:pt x="15227" y="393118"/>
                </a:lnTo>
                <a:lnTo>
                  <a:pt x="33340" y="435977"/>
                </a:lnTo>
                <a:lnTo>
                  <a:pt x="57631" y="475116"/>
                </a:lnTo>
                <a:lnTo>
                  <a:pt x="87487" y="509920"/>
                </a:lnTo>
                <a:lnTo>
                  <a:pt x="122291" y="539776"/>
                </a:lnTo>
                <a:lnTo>
                  <a:pt x="161430" y="564067"/>
                </a:lnTo>
                <a:lnTo>
                  <a:pt x="204289" y="582180"/>
                </a:lnTo>
                <a:lnTo>
                  <a:pt x="250251" y="593498"/>
                </a:lnTo>
                <a:lnTo>
                  <a:pt x="298703" y="597408"/>
                </a:lnTo>
                <a:lnTo>
                  <a:pt x="347156" y="593498"/>
                </a:lnTo>
                <a:lnTo>
                  <a:pt x="393118" y="582180"/>
                </a:lnTo>
                <a:lnTo>
                  <a:pt x="435977" y="564067"/>
                </a:lnTo>
                <a:lnTo>
                  <a:pt x="475116" y="539776"/>
                </a:lnTo>
                <a:lnTo>
                  <a:pt x="509920" y="509920"/>
                </a:lnTo>
                <a:lnTo>
                  <a:pt x="539776" y="475116"/>
                </a:lnTo>
                <a:lnTo>
                  <a:pt x="564067" y="435977"/>
                </a:lnTo>
                <a:lnTo>
                  <a:pt x="582180" y="393118"/>
                </a:lnTo>
                <a:lnTo>
                  <a:pt x="593498" y="347156"/>
                </a:lnTo>
                <a:lnTo>
                  <a:pt x="597407" y="298704"/>
                </a:lnTo>
                <a:lnTo>
                  <a:pt x="593498" y="250251"/>
                </a:lnTo>
                <a:lnTo>
                  <a:pt x="582180" y="204289"/>
                </a:lnTo>
                <a:lnTo>
                  <a:pt x="564067" y="161430"/>
                </a:lnTo>
                <a:lnTo>
                  <a:pt x="539776" y="122291"/>
                </a:lnTo>
                <a:lnTo>
                  <a:pt x="509920" y="87487"/>
                </a:lnTo>
                <a:lnTo>
                  <a:pt x="475116" y="57631"/>
                </a:lnTo>
                <a:lnTo>
                  <a:pt x="435977" y="33340"/>
                </a:lnTo>
                <a:lnTo>
                  <a:pt x="393118" y="15227"/>
                </a:lnTo>
                <a:lnTo>
                  <a:pt x="347156" y="3909"/>
                </a:lnTo>
                <a:lnTo>
                  <a:pt x="298703" y="0"/>
                </a:lnTo>
                <a:close/>
              </a:path>
            </a:pathLst>
          </a:custGeom>
          <a:solidFill>
            <a:srgbClr val="277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477383" y="2714625"/>
            <a:ext cx="24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 b="1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275969" y="1746503"/>
            <a:ext cx="80010" cy="2357755"/>
          </a:xfrm>
          <a:custGeom>
            <a:avLst/>
            <a:gdLst/>
            <a:ahLst/>
            <a:cxnLst/>
            <a:rect l="l" t="t" r="r" b="b"/>
            <a:pathLst>
              <a:path w="80009" h="2357754">
                <a:moveTo>
                  <a:pt x="76200" y="2281593"/>
                </a:moveTo>
                <a:lnTo>
                  <a:pt x="44373" y="2281466"/>
                </a:lnTo>
                <a:lnTo>
                  <a:pt x="48133" y="1438656"/>
                </a:lnTo>
                <a:lnTo>
                  <a:pt x="35433" y="1438656"/>
                </a:lnTo>
                <a:lnTo>
                  <a:pt x="31673" y="2281402"/>
                </a:lnTo>
                <a:lnTo>
                  <a:pt x="0" y="2281263"/>
                </a:lnTo>
                <a:lnTo>
                  <a:pt x="37719" y="2357628"/>
                </a:lnTo>
                <a:lnTo>
                  <a:pt x="69837" y="2294153"/>
                </a:lnTo>
                <a:lnTo>
                  <a:pt x="76200" y="2281593"/>
                </a:lnTo>
                <a:close/>
              </a:path>
              <a:path w="80009" h="2357754">
                <a:moveTo>
                  <a:pt x="79502" y="765429"/>
                </a:moveTo>
                <a:lnTo>
                  <a:pt x="47688" y="765543"/>
                </a:lnTo>
                <a:lnTo>
                  <a:pt x="44069" y="0"/>
                </a:lnTo>
                <a:lnTo>
                  <a:pt x="31369" y="0"/>
                </a:lnTo>
                <a:lnTo>
                  <a:pt x="34988" y="765581"/>
                </a:lnTo>
                <a:lnTo>
                  <a:pt x="3302" y="765683"/>
                </a:lnTo>
                <a:lnTo>
                  <a:pt x="41783" y="841756"/>
                </a:lnTo>
                <a:lnTo>
                  <a:pt x="73152" y="778256"/>
                </a:lnTo>
                <a:lnTo>
                  <a:pt x="79502" y="7654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562600" y="1749551"/>
            <a:ext cx="76200" cy="829944"/>
          </a:xfrm>
          <a:custGeom>
            <a:avLst/>
            <a:gdLst/>
            <a:ahLst/>
            <a:cxnLst/>
            <a:rect l="l" t="t" r="r" b="b"/>
            <a:pathLst>
              <a:path w="76200" h="829944">
                <a:moveTo>
                  <a:pt x="31750" y="753491"/>
                </a:moveTo>
                <a:lnTo>
                  <a:pt x="0" y="753491"/>
                </a:lnTo>
                <a:lnTo>
                  <a:pt x="38100" y="829691"/>
                </a:lnTo>
                <a:lnTo>
                  <a:pt x="69850" y="766191"/>
                </a:lnTo>
                <a:lnTo>
                  <a:pt x="31750" y="766191"/>
                </a:lnTo>
                <a:lnTo>
                  <a:pt x="31750" y="753491"/>
                </a:lnTo>
                <a:close/>
              </a:path>
              <a:path w="76200" h="829944">
                <a:moveTo>
                  <a:pt x="44450" y="0"/>
                </a:moveTo>
                <a:lnTo>
                  <a:pt x="31750" y="0"/>
                </a:lnTo>
                <a:lnTo>
                  <a:pt x="31750" y="766191"/>
                </a:lnTo>
                <a:lnTo>
                  <a:pt x="44450" y="766191"/>
                </a:lnTo>
                <a:lnTo>
                  <a:pt x="44450" y="0"/>
                </a:lnTo>
                <a:close/>
              </a:path>
              <a:path w="76200" h="829944">
                <a:moveTo>
                  <a:pt x="76200" y="753491"/>
                </a:moveTo>
                <a:lnTo>
                  <a:pt x="44450" y="753491"/>
                </a:lnTo>
                <a:lnTo>
                  <a:pt x="44450" y="766191"/>
                </a:lnTo>
                <a:lnTo>
                  <a:pt x="69850" y="766191"/>
                </a:lnTo>
                <a:lnTo>
                  <a:pt x="76200" y="7534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80160"/>
            <a:ext cx="8229600" cy="3168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4757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3600" spc="-325"/>
              <a:t>Introduction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Heart</a:t>
            </a:r>
            <a:r>
              <a:rPr dirty="0" spc="-185"/>
              <a:t> </a:t>
            </a:r>
            <a:r>
              <a:rPr dirty="0" spc="-155"/>
              <a:t>Disease</a:t>
            </a:r>
            <a:r>
              <a:rPr dirty="0" spc="-200"/>
              <a:t> </a:t>
            </a:r>
            <a:r>
              <a:rPr dirty="0" spc="-180"/>
              <a:t>Prediction</a:t>
            </a:r>
            <a:r>
              <a:rPr dirty="0" spc="-204"/>
              <a:t> </a:t>
            </a:r>
            <a:r>
              <a:rPr dirty="0" sz="1800" spc="-20"/>
              <a:t>Model</a:t>
            </a:r>
            <a:endParaRPr sz="1800"/>
          </a:p>
          <a:p>
            <a:pPr marL="20320" marR="5080">
              <a:lnSpc>
                <a:spcPct val="100000"/>
              </a:lnSpc>
              <a:spcBef>
                <a:spcPts val="1005"/>
              </a:spcBef>
            </a:pP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Heart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disease</a:t>
            </a:r>
            <a:r>
              <a:rPr dirty="0" sz="1400" spc="-8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remains</a:t>
            </a:r>
            <a:r>
              <a:rPr dirty="0" sz="1400" spc="-8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one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the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leading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causes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mortality</a:t>
            </a:r>
            <a:r>
              <a:rPr dirty="0" sz="1400" spc="-9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worldwide,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accounting</a:t>
            </a:r>
            <a:r>
              <a:rPr dirty="0" sz="1400" spc="-8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for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millions</a:t>
            </a:r>
            <a:r>
              <a:rPr dirty="0" sz="1400" spc="-8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deaths</a:t>
            </a:r>
            <a:r>
              <a:rPr dirty="0" sz="1400" spc="-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each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year.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Early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detection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9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accurate</a:t>
            </a:r>
            <a:r>
              <a:rPr dirty="0" sz="1400" spc="-8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prediction</a:t>
            </a:r>
            <a:r>
              <a:rPr dirty="0" sz="1400" spc="-9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dirty="0" sz="1400" spc="-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heart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disease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can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significantly</a:t>
            </a:r>
            <a:r>
              <a:rPr dirty="0" sz="1400" spc="-9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improve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patient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outcomes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reduce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healthcare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costs.</a:t>
            </a:r>
            <a:r>
              <a:rPr dirty="0" sz="1400" spc="-4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0" b="0">
                <a:solidFill>
                  <a:srgbClr val="000000"/>
                </a:solidFill>
                <a:latin typeface="Lucida Sans Unicode"/>
                <a:cs typeface="Lucida Sans Unicode"/>
              </a:rPr>
              <a:t>In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recent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years, 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machine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learning</a:t>
            </a:r>
            <a:r>
              <a:rPr dirty="0" sz="1400" spc="-7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(ML)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has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emerged</a:t>
            </a:r>
            <a:r>
              <a:rPr dirty="0" sz="1400" spc="-8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as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4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powerful</a:t>
            </a:r>
            <a:r>
              <a:rPr dirty="0" sz="1400" spc="-4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tool</a:t>
            </a:r>
            <a:r>
              <a:rPr dirty="0" sz="1400" spc="-4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for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 analyzing</a:t>
            </a:r>
            <a:r>
              <a:rPr dirty="0" sz="1400" spc="-7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5" b="0">
                <a:solidFill>
                  <a:srgbClr val="000000"/>
                </a:solidFill>
                <a:latin typeface="Lucida Sans Unicode"/>
                <a:cs typeface="Lucida Sans Unicode"/>
              </a:rPr>
              <a:t>complex 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medical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data 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and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providing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predictive</a:t>
            </a:r>
            <a:r>
              <a:rPr dirty="0" sz="1400" spc="-7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insights.</a:t>
            </a:r>
            <a:r>
              <a:rPr dirty="0" sz="1400" spc="-4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 b="0">
                <a:solidFill>
                  <a:srgbClr val="000000"/>
                </a:solidFill>
                <a:latin typeface="Lucida Sans Unicode"/>
                <a:cs typeface="Lucida Sans Unicode"/>
              </a:rPr>
              <a:t>This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project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focuses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 b="0">
                <a:solidFill>
                  <a:srgbClr val="000000"/>
                </a:solidFill>
                <a:latin typeface="Lucida Sans Unicode"/>
                <a:cs typeface="Lucida Sans Unicode"/>
              </a:rPr>
              <a:t>on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leveraging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machine</a:t>
            </a:r>
            <a:r>
              <a:rPr dirty="0" sz="1400" spc="-7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learning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techniques</a:t>
            </a:r>
            <a:r>
              <a:rPr dirty="0" sz="1400" spc="-8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to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develop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predictive</a:t>
            </a:r>
            <a:r>
              <a:rPr dirty="0" sz="1400" spc="-9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model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for</a:t>
            </a:r>
            <a:r>
              <a:rPr dirty="0" sz="1400" spc="-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heart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 b="0">
                <a:solidFill>
                  <a:srgbClr val="000000"/>
                </a:solidFill>
                <a:latin typeface="Lucida Sans Unicode"/>
                <a:cs typeface="Lucida Sans Unicode"/>
              </a:rPr>
              <a:t>disease,</a:t>
            </a:r>
            <a:r>
              <a:rPr dirty="0" sz="1400" spc="-7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aiming</a:t>
            </a:r>
            <a:r>
              <a:rPr dirty="0" sz="1400" spc="-8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to</a:t>
            </a:r>
            <a:r>
              <a:rPr dirty="0" sz="1400" spc="-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assist</a:t>
            </a:r>
            <a:r>
              <a:rPr dirty="0" sz="1400" spc="-5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healthcare </a:t>
            </a:r>
            <a:r>
              <a:rPr dirty="0" sz="1400" spc="-20" b="0">
                <a:solidFill>
                  <a:srgbClr val="000000"/>
                </a:solidFill>
                <a:latin typeface="Lucida Sans Unicode"/>
                <a:cs typeface="Lucida Sans Unicode"/>
              </a:rPr>
              <a:t>professionals</a:t>
            </a:r>
            <a:r>
              <a:rPr dirty="0" sz="1400" spc="-5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in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identifying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high-</a:t>
            </a:r>
            <a:r>
              <a:rPr dirty="0" sz="1400" spc="-30" b="0">
                <a:solidFill>
                  <a:srgbClr val="000000"/>
                </a:solidFill>
                <a:latin typeface="Lucida Sans Unicode"/>
                <a:cs typeface="Lucida Sans Unicode"/>
              </a:rPr>
              <a:t>risk</a:t>
            </a:r>
            <a:r>
              <a:rPr dirty="0" sz="1400" spc="-60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individuals</a:t>
            </a:r>
            <a:r>
              <a:rPr dirty="0" sz="1400" spc="-65" b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400" b="0">
                <a:solidFill>
                  <a:srgbClr val="000000"/>
                </a:solidFill>
                <a:latin typeface="Lucida Sans Unicode"/>
                <a:cs typeface="Lucida Sans Unicode"/>
              </a:rPr>
              <a:t>early</a:t>
            </a:r>
            <a:r>
              <a:rPr dirty="0" sz="1400" spc="-35" b="0">
                <a:solidFill>
                  <a:srgbClr val="000000"/>
                </a:solidFill>
                <a:latin typeface="Lucida Sans Unicode"/>
                <a:cs typeface="Lucida Sans Unicode"/>
              </a:rPr>
              <a:t> and </a:t>
            </a:r>
            <a:r>
              <a:rPr dirty="0" sz="1400" spc="-10" b="0">
                <a:solidFill>
                  <a:srgbClr val="000000"/>
                </a:solidFill>
                <a:latin typeface="Lucida Sans Unicode"/>
                <a:cs typeface="Lucida Sans Unicode"/>
              </a:rPr>
              <a:t>accurately.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41235" y="669036"/>
            <a:ext cx="2231390" cy="2868295"/>
          </a:xfrm>
          <a:custGeom>
            <a:avLst/>
            <a:gdLst/>
            <a:ahLst/>
            <a:cxnLst/>
            <a:rect l="l" t="t" r="r" b="b"/>
            <a:pathLst>
              <a:path w="2231390" h="2868295">
                <a:moveTo>
                  <a:pt x="2089912" y="0"/>
                </a:moveTo>
                <a:lnTo>
                  <a:pt x="132842" y="0"/>
                </a:lnTo>
                <a:lnTo>
                  <a:pt x="125222" y="508"/>
                </a:lnTo>
                <a:lnTo>
                  <a:pt x="86868" y="9651"/>
                </a:lnTo>
                <a:lnTo>
                  <a:pt x="42799" y="35940"/>
                </a:lnTo>
                <a:lnTo>
                  <a:pt x="13462" y="72516"/>
                </a:lnTo>
                <a:lnTo>
                  <a:pt x="635" y="114680"/>
                </a:lnTo>
                <a:lnTo>
                  <a:pt x="0" y="126111"/>
                </a:lnTo>
                <a:lnTo>
                  <a:pt x="0" y="1745614"/>
                </a:lnTo>
                <a:lnTo>
                  <a:pt x="2540" y="1786763"/>
                </a:lnTo>
                <a:lnTo>
                  <a:pt x="10287" y="1828927"/>
                </a:lnTo>
                <a:lnTo>
                  <a:pt x="22352" y="1871218"/>
                </a:lnTo>
                <a:lnTo>
                  <a:pt x="38989" y="1914525"/>
                </a:lnTo>
                <a:lnTo>
                  <a:pt x="59436" y="1957958"/>
                </a:lnTo>
                <a:lnTo>
                  <a:pt x="83693" y="2001265"/>
                </a:lnTo>
                <a:lnTo>
                  <a:pt x="126492" y="2066416"/>
                </a:lnTo>
                <a:lnTo>
                  <a:pt x="158369" y="2110359"/>
                </a:lnTo>
                <a:lnTo>
                  <a:pt x="211455" y="2174747"/>
                </a:lnTo>
                <a:lnTo>
                  <a:pt x="268859" y="2238756"/>
                </a:lnTo>
                <a:lnTo>
                  <a:pt x="330200" y="2301494"/>
                </a:lnTo>
                <a:lnTo>
                  <a:pt x="372999" y="2342007"/>
                </a:lnTo>
                <a:lnTo>
                  <a:pt x="415798" y="2382012"/>
                </a:lnTo>
                <a:lnTo>
                  <a:pt x="503300" y="2458974"/>
                </a:lnTo>
                <a:lnTo>
                  <a:pt x="547370" y="2495550"/>
                </a:lnTo>
                <a:lnTo>
                  <a:pt x="590169" y="2530347"/>
                </a:lnTo>
                <a:lnTo>
                  <a:pt x="632968" y="2564003"/>
                </a:lnTo>
                <a:lnTo>
                  <a:pt x="673862" y="2596515"/>
                </a:lnTo>
                <a:lnTo>
                  <a:pt x="788162" y="2682113"/>
                </a:lnTo>
                <a:lnTo>
                  <a:pt x="956818" y="2803016"/>
                </a:lnTo>
                <a:lnTo>
                  <a:pt x="964438" y="2809875"/>
                </a:lnTo>
                <a:lnTo>
                  <a:pt x="999617" y="2835656"/>
                </a:lnTo>
                <a:lnTo>
                  <a:pt x="1038606" y="2853944"/>
                </a:lnTo>
                <a:lnTo>
                  <a:pt x="1079500" y="2864739"/>
                </a:lnTo>
                <a:lnTo>
                  <a:pt x="1111377" y="2868167"/>
                </a:lnTo>
                <a:lnTo>
                  <a:pt x="1133094" y="2868167"/>
                </a:lnTo>
                <a:lnTo>
                  <a:pt x="1185545" y="2860166"/>
                </a:lnTo>
                <a:lnTo>
                  <a:pt x="1235329" y="2840736"/>
                </a:lnTo>
                <a:lnTo>
                  <a:pt x="1271143" y="2817368"/>
                </a:lnTo>
                <a:lnTo>
                  <a:pt x="1285748" y="2804287"/>
                </a:lnTo>
                <a:lnTo>
                  <a:pt x="1292098" y="2799080"/>
                </a:lnTo>
                <a:lnTo>
                  <a:pt x="1301750" y="2791714"/>
                </a:lnTo>
                <a:lnTo>
                  <a:pt x="1416050" y="2708402"/>
                </a:lnTo>
                <a:lnTo>
                  <a:pt x="1471676" y="2667254"/>
                </a:lnTo>
                <a:lnTo>
                  <a:pt x="1533652" y="2620518"/>
                </a:lnTo>
                <a:lnTo>
                  <a:pt x="1600073" y="2568575"/>
                </a:lnTo>
                <a:lnTo>
                  <a:pt x="1669669" y="2512060"/>
                </a:lnTo>
                <a:lnTo>
                  <a:pt x="1705483" y="2482341"/>
                </a:lnTo>
                <a:lnTo>
                  <a:pt x="1741170" y="2451608"/>
                </a:lnTo>
                <a:lnTo>
                  <a:pt x="1777619" y="2419604"/>
                </a:lnTo>
                <a:lnTo>
                  <a:pt x="1813433" y="2387600"/>
                </a:lnTo>
                <a:lnTo>
                  <a:pt x="1849120" y="2354580"/>
                </a:lnTo>
                <a:lnTo>
                  <a:pt x="1884299" y="2320925"/>
                </a:lnTo>
                <a:lnTo>
                  <a:pt x="1918716" y="2286635"/>
                </a:lnTo>
                <a:lnTo>
                  <a:pt x="1951990" y="2251837"/>
                </a:lnTo>
                <a:lnTo>
                  <a:pt x="1984629" y="2216404"/>
                </a:lnTo>
                <a:lnTo>
                  <a:pt x="2015871" y="2180463"/>
                </a:lnTo>
                <a:lnTo>
                  <a:pt x="2045843" y="2145157"/>
                </a:lnTo>
                <a:lnTo>
                  <a:pt x="2074672" y="2108581"/>
                </a:lnTo>
                <a:lnTo>
                  <a:pt x="2101469" y="2072639"/>
                </a:lnTo>
                <a:lnTo>
                  <a:pt x="2137283" y="2018411"/>
                </a:lnTo>
                <a:lnTo>
                  <a:pt x="2158873" y="1981962"/>
                </a:lnTo>
                <a:lnTo>
                  <a:pt x="2182622" y="1935733"/>
                </a:lnTo>
                <a:lnTo>
                  <a:pt x="2200402" y="1894077"/>
                </a:lnTo>
                <a:lnTo>
                  <a:pt x="2218309" y="1839214"/>
                </a:lnTo>
                <a:lnTo>
                  <a:pt x="2228469" y="1785620"/>
                </a:lnTo>
                <a:lnTo>
                  <a:pt x="2231136" y="1758822"/>
                </a:lnTo>
                <a:lnTo>
                  <a:pt x="2231136" y="126111"/>
                </a:lnTo>
                <a:lnTo>
                  <a:pt x="2224659" y="88518"/>
                </a:lnTo>
                <a:lnTo>
                  <a:pt x="2199132" y="45592"/>
                </a:lnTo>
                <a:lnTo>
                  <a:pt x="2169160" y="21716"/>
                </a:lnTo>
                <a:lnTo>
                  <a:pt x="2132076" y="5714"/>
                </a:lnTo>
                <a:lnTo>
                  <a:pt x="2104644" y="508"/>
                </a:lnTo>
                <a:lnTo>
                  <a:pt x="2089912" y="0"/>
                </a:lnTo>
                <a:close/>
              </a:path>
            </a:pathLst>
          </a:custGeom>
          <a:solidFill>
            <a:srgbClr val="2776EA">
              <a:alpha val="1254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4432" y="932688"/>
            <a:ext cx="3227832" cy="322021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560564" y="3043427"/>
            <a:ext cx="655320" cy="588645"/>
          </a:xfrm>
          <a:custGeom>
            <a:avLst/>
            <a:gdLst/>
            <a:ahLst/>
            <a:cxnLst/>
            <a:rect l="l" t="t" r="r" b="b"/>
            <a:pathLst>
              <a:path w="655320" h="588645">
                <a:moveTo>
                  <a:pt x="327659" y="0"/>
                </a:moveTo>
                <a:lnTo>
                  <a:pt x="279237" y="3189"/>
                </a:lnTo>
                <a:lnTo>
                  <a:pt x="233022" y="12454"/>
                </a:lnTo>
                <a:lnTo>
                  <a:pt x="189521" y="27339"/>
                </a:lnTo>
                <a:lnTo>
                  <a:pt x="149239" y="47389"/>
                </a:lnTo>
                <a:lnTo>
                  <a:pt x="112685" y="72149"/>
                </a:lnTo>
                <a:lnTo>
                  <a:pt x="80364" y="101164"/>
                </a:lnTo>
                <a:lnTo>
                  <a:pt x="52784" y="133979"/>
                </a:lnTo>
                <a:lnTo>
                  <a:pt x="30451" y="170138"/>
                </a:lnTo>
                <a:lnTo>
                  <a:pt x="13871" y="209187"/>
                </a:lnTo>
                <a:lnTo>
                  <a:pt x="3552" y="250669"/>
                </a:lnTo>
                <a:lnTo>
                  <a:pt x="0" y="294132"/>
                </a:lnTo>
                <a:lnTo>
                  <a:pt x="3552" y="337594"/>
                </a:lnTo>
                <a:lnTo>
                  <a:pt x="13871" y="379076"/>
                </a:lnTo>
                <a:lnTo>
                  <a:pt x="30451" y="418125"/>
                </a:lnTo>
                <a:lnTo>
                  <a:pt x="52784" y="454284"/>
                </a:lnTo>
                <a:lnTo>
                  <a:pt x="80364" y="487099"/>
                </a:lnTo>
                <a:lnTo>
                  <a:pt x="112685" y="516114"/>
                </a:lnTo>
                <a:lnTo>
                  <a:pt x="149239" y="540874"/>
                </a:lnTo>
                <a:lnTo>
                  <a:pt x="189521" y="560924"/>
                </a:lnTo>
                <a:lnTo>
                  <a:pt x="233022" y="575809"/>
                </a:lnTo>
                <a:lnTo>
                  <a:pt x="279237" y="585074"/>
                </a:lnTo>
                <a:lnTo>
                  <a:pt x="327659" y="588264"/>
                </a:lnTo>
                <a:lnTo>
                  <a:pt x="376082" y="585074"/>
                </a:lnTo>
                <a:lnTo>
                  <a:pt x="422297" y="575809"/>
                </a:lnTo>
                <a:lnTo>
                  <a:pt x="465798" y="560924"/>
                </a:lnTo>
                <a:lnTo>
                  <a:pt x="506080" y="540874"/>
                </a:lnTo>
                <a:lnTo>
                  <a:pt x="542634" y="516114"/>
                </a:lnTo>
                <a:lnTo>
                  <a:pt x="574955" y="487099"/>
                </a:lnTo>
                <a:lnTo>
                  <a:pt x="602535" y="454284"/>
                </a:lnTo>
                <a:lnTo>
                  <a:pt x="624868" y="418125"/>
                </a:lnTo>
                <a:lnTo>
                  <a:pt x="641448" y="379076"/>
                </a:lnTo>
                <a:lnTo>
                  <a:pt x="651767" y="337594"/>
                </a:lnTo>
                <a:lnTo>
                  <a:pt x="655319" y="294132"/>
                </a:lnTo>
                <a:lnTo>
                  <a:pt x="651767" y="250669"/>
                </a:lnTo>
                <a:lnTo>
                  <a:pt x="641448" y="209187"/>
                </a:lnTo>
                <a:lnTo>
                  <a:pt x="624868" y="170138"/>
                </a:lnTo>
                <a:lnTo>
                  <a:pt x="602535" y="133979"/>
                </a:lnTo>
                <a:lnTo>
                  <a:pt x="574955" y="101164"/>
                </a:lnTo>
                <a:lnTo>
                  <a:pt x="542634" y="72149"/>
                </a:lnTo>
                <a:lnTo>
                  <a:pt x="506080" y="47389"/>
                </a:lnTo>
                <a:lnTo>
                  <a:pt x="465798" y="27339"/>
                </a:lnTo>
                <a:lnTo>
                  <a:pt x="422297" y="12454"/>
                </a:lnTo>
                <a:lnTo>
                  <a:pt x="376082" y="3189"/>
                </a:lnTo>
                <a:lnTo>
                  <a:pt x="327659" y="0"/>
                </a:lnTo>
                <a:close/>
              </a:path>
            </a:pathLst>
          </a:custGeom>
          <a:solidFill>
            <a:srgbClr val="8027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762493" y="3173348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50128" y="3757676"/>
            <a:ext cx="2785110" cy="1106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6080">
              <a:lnSpc>
                <a:spcPts val="1380"/>
              </a:lnSpc>
              <a:spcBef>
                <a:spcPts val="100"/>
              </a:spcBef>
            </a:pPr>
            <a:r>
              <a:rPr dirty="0" sz="1200" spc="-40" b="1">
                <a:latin typeface="Trebuchet MS"/>
                <a:cs typeface="Trebuchet MS"/>
              </a:rPr>
              <a:t>Interpretability</a:t>
            </a:r>
            <a:endParaRPr sz="1200">
              <a:latin typeface="Trebuchet MS"/>
              <a:cs typeface="Trebuchet MS"/>
            </a:endParaRPr>
          </a:p>
          <a:p>
            <a:pPr algn="r" marR="5715">
              <a:lnSpc>
                <a:spcPts val="1140"/>
              </a:lnSpc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lack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interpretability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some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machine</a:t>
            </a:r>
            <a:endParaRPr sz="1000">
              <a:latin typeface="Arial"/>
              <a:cs typeface="Arial"/>
            </a:endParaRPr>
          </a:p>
          <a:p>
            <a:pPr algn="r" marL="12700" marR="5080" indent="254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learning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models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heart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disease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prediction </a:t>
            </a:r>
            <a:r>
              <a:rPr dirty="0" sz="1000">
                <a:latin typeface="Arial"/>
                <a:cs typeface="Arial"/>
              </a:rPr>
              <a:t>poses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challenges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healthcare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professionals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understanding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underlying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reasons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behind </a:t>
            </a:r>
            <a:r>
              <a:rPr dirty="0" sz="1000">
                <a:latin typeface="Arial"/>
                <a:cs typeface="Arial"/>
              </a:rPr>
              <a:t>predictions,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potentially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hindering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clinical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decision-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190"/>
              </a:lnSpc>
            </a:pPr>
            <a:r>
              <a:rPr dirty="0" sz="1000">
                <a:latin typeface="Arial"/>
                <a:cs typeface="Arial"/>
              </a:rPr>
              <a:t>making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patient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care.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583423" y="1001267"/>
            <a:ext cx="680085" cy="605155"/>
          </a:xfrm>
          <a:custGeom>
            <a:avLst/>
            <a:gdLst/>
            <a:ahLst/>
            <a:cxnLst/>
            <a:rect l="l" t="t" r="r" b="b"/>
            <a:pathLst>
              <a:path w="680084" h="605155">
                <a:moveTo>
                  <a:pt x="339851" y="0"/>
                </a:moveTo>
                <a:lnTo>
                  <a:pt x="289628" y="3278"/>
                </a:lnTo>
                <a:lnTo>
                  <a:pt x="241694" y="12803"/>
                </a:lnTo>
                <a:lnTo>
                  <a:pt x="196574" y="28106"/>
                </a:lnTo>
                <a:lnTo>
                  <a:pt x="154794" y="48722"/>
                </a:lnTo>
                <a:lnTo>
                  <a:pt x="116879" y="74181"/>
                </a:lnTo>
                <a:lnTo>
                  <a:pt x="83356" y="104019"/>
                </a:lnTo>
                <a:lnTo>
                  <a:pt x="54749" y="137766"/>
                </a:lnTo>
                <a:lnTo>
                  <a:pt x="31584" y="174956"/>
                </a:lnTo>
                <a:lnTo>
                  <a:pt x="14388" y="215122"/>
                </a:lnTo>
                <a:lnTo>
                  <a:pt x="3684" y="257797"/>
                </a:lnTo>
                <a:lnTo>
                  <a:pt x="0" y="302514"/>
                </a:lnTo>
                <a:lnTo>
                  <a:pt x="3684" y="347230"/>
                </a:lnTo>
                <a:lnTo>
                  <a:pt x="14388" y="389905"/>
                </a:lnTo>
                <a:lnTo>
                  <a:pt x="31584" y="430071"/>
                </a:lnTo>
                <a:lnTo>
                  <a:pt x="54749" y="467261"/>
                </a:lnTo>
                <a:lnTo>
                  <a:pt x="83356" y="501008"/>
                </a:lnTo>
                <a:lnTo>
                  <a:pt x="116879" y="530846"/>
                </a:lnTo>
                <a:lnTo>
                  <a:pt x="154794" y="556305"/>
                </a:lnTo>
                <a:lnTo>
                  <a:pt x="196574" y="576921"/>
                </a:lnTo>
                <a:lnTo>
                  <a:pt x="241694" y="592224"/>
                </a:lnTo>
                <a:lnTo>
                  <a:pt x="289628" y="601749"/>
                </a:lnTo>
                <a:lnTo>
                  <a:pt x="339851" y="605028"/>
                </a:lnTo>
                <a:lnTo>
                  <a:pt x="390075" y="601749"/>
                </a:lnTo>
                <a:lnTo>
                  <a:pt x="438009" y="592224"/>
                </a:lnTo>
                <a:lnTo>
                  <a:pt x="483129" y="576921"/>
                </a:lnTo>
                <a:lnTo>
                  <a:pt x="524909" y="556305"/>
                </a:lnTo>
                <a:lnTo>
                  <a:pt x="562824" y="530846"/>
                </a:lnTo>
                <a:lnTo>
                  <a:pt x="596347" y="501008"/>
                </a:lnTo>
                <a:lnTo>
                  <a:pt x="624954" y="467261"/>
                </a:lnTo>
                <a:lnTo>
                  <a:pt x="648119" y="430071"/>
                </a:lnTo>
                <a:lnTo>
                  <a:pt x="665315" y="389905"/>
                </a:lnTo>
                <a:lnTo>
                  <a:pt x="676019" y="347230"/>
                </a:lnTo>
                <a:lnTo>
                  <a:pt x="679703" y="302514"/>
                </a:lnTo>
                <a:lnTo>
                  <a:pt x="676019" y="257797"/>
                </a:lnTo>
                <a:lnTo>
                  <a:pt x="665315" y="215122"/>
                </a:lnTo>
                <a:lnTo>
                  <a:pt x="648119" y="174956"/>
                </a:lnTo>
                <a:lnTo>
                  <a:pt x="624954" y="137766"/>
                </a:lnTo>
                <a:lnTo>
                  <a:pt x="596347" y="104019"/>
                </a:lnTo>
                <a:lnTo>
                  <a:pt x="562824" y="74181"/>
                </a:lnTo>
                <a:lnTo>
                  <a:pt x="524909" y="48722"/>
                </a:lnTo>
                <a:lnTo>
                  <a:pt x="483129" y="28106"/>
                </a:lnTo>
                <a:lnTo>
                  <a:pt x="438009" y="12803"/>
                </a:lnTo>
                <a:lnTo>
                  <a:pt x="390075" y="3278"/>
                </a:lnTo>
                <a:lnTo>
                  <a:pt x="339851" y="0"/>
                </a:lnTo>
                <a:close/>
              </a:path>
            </a:pathLst>
          </a:custGeom>
          <a:solidFill>
            <a:srgbClr val="E99B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04784" y="1139444"/>
            <a:ext cx="239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20559" y="1595060"/>
            <a:ext cx="1819275" cy="109537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635"/>
              </a:spcBef>
            </a:pPr>
            <a:r>
              <a:rPr dirty="0" sz="1200" b="1">
                <a:latin typeface="Arial"/>
                <a:cs typeface="Arial"/>
              </a:rPr>
              <a:t>Resource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Intensive</a:t>
            </a:r>
            <a:endParaRPr sz="1200">
              <a:latin typeface="Arial"/>
              <a:cs typeface="Arial"/>
            </a:endParaRPr>
          </a:p>
          <a:p>
            <a:pPr algn="ctr" marL="12065" marR="5080" indent="-635">
              <a:lnSpc>
                <a:spcPct val="100000"/>
              </a:lnSpc>
              <a:spcBef>
                <a:spcPts val="445"/>
              </a:spcBef>
            </a:pPr>
            <a:r>
              <a:rPr dirty="0" sz="1000">
                <a:latin typeface="Trebuchet MS"/>
                <a:cs typeface="Trebuchet MS"/>
              </a:rPr>
              <a:t>Comprehensive</a:t>
            </a:r>
            <a:r>
              <a:rPr dirty="0" sz="1000" spc="-5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cardiovascular </a:t>
            </a:r>
            <a:r>
              <a:rPr dirty="0" sz="1000">
                <a:latin typeface="Trebuchet MS"/>
                <a:cs typeface="Trebuchet MS"/>
              </a:rPr>
              <a:t>assessments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require</a:t>
            </a:r>
            <a:r>
              <a:rPr dirty="0" sz="1000" spc="19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significant </a:t>
            </a:r>
            <a:r>
              <a:rPr dirty="0" sz="1000" spc="-20">
                <a:latin typeface="Trebuchet MS"/>
                <a:cs typeface="Trebuchet MS"/>
              </a:rPr>
              <a:t>medical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resources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time, </a:t>
            </a:r>
            <a:r>
              <a:rPr dirty="0" sz="1000" spc="-10">
                <a:latin typeface="Trebuchet MS"/>
                <a:cs typeface="Trebuchet MS"/>
              </a:rPr>
              <a:t>which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can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be</a:t>
            </a:r>
            <a:r>
              <a:rPr dirty="0" sz="1000" spc="-5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burden</a:t>
            </a:r>
            <a:r>
              <a:rPr dirty="0" sz="1000" spc="-5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on healthcare</a:t>
            </a:r>
            <a:r>
              <a:rPr dirty="0" sz="1000" spc="-10">
                <a:latin typeface="Trebuchet MS"/>
                <a:cs typeface="Trebuchet MS"/>
              </a:rPr>
              <a:t> systems.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59536" y="797051"/>
            <a:ext cx="771525" cy="780415"/>
          </a:xfrm>
          <a:custGeom>
            <a:avLst/>
            <a:gdLst/>
            <a:ahLst/>
            <a:cxnLst/>
            <a:rect l="l" t="t" r="r" b="b"/>
            <a:pathLst>
              <a:path w="771525" h="780415">
                <a:moveTo>
                  <a:pt x="385572" y="0"/>
                </a:moveTo>
                <a:lnTo>
                  <a:pt x="337207" y="3038"/>
                </a:lnTo>
                <a:lnTo>
                  <a:pt x="290635" y="11912"/>
                </a:lnTo>
                <a:lnTo>
                  <a:pt x="246217" y="26255"/>
                </a:lnTo>
                <a:lnTo>
                  <a:pt x="204314" y="45701"/>
                </a:lnTo>
                <a:lnTo>
                  <a:pt x="165288" y="69887"/>
                </a:lnTo>
                <a:lnTo>
                  <a:pt x="129500" y="98446"/>
                </a:lnTo>
                <a:lnTo>
                  <a:pt x="97311" y="131014"/>
                </a:lnTo>
                <a:lnTo>
                  <a:pt x="69082" y="167225"/>
                </a:lnTo>
                <a:lnTo>
                  <a:pt x="45176" y="206713"/>
                </a:lnTo>
                <a:lnTo>
                  <a:pt x="25953" y="249115"/>
                </a:lnTo>
                <a:lnTo>
                  <a:pt x="11776" y="294064"/>
                </a:lnTo>
                <a:lnTo>
                  <a:pt x="3004" y="341195"/>
                </a:lnTo>
                <a:lnTo>
                  <a:pt x="0" y="390144"/>
                </a:lnTo>
                <a:lnTo>
                  <a:pt x="3004" y="439092"/>
                </a:lnTo>
                <a:lnTo>
                  <a:pt x="11776" y="486223"/>
                </a:lnTo>
                <a:lnTo>
                  <a:pt x="25953" y="531172"/>
                </a:lnTo>
                <a:lnTo>
                  <a:pt x="45176" y="573574"/>
                </a:lnTo>
                <a:lnTo>
                  <a:pt x="69082" y="613062"/>
                </a:lnTo>
                <a:lnTo>
                  <a:pt x="97311" y="649273"/>
                </a:lnTo>
                <a:lnTo>
                  <a:pt x="129500" y="681841"/>
                </a:lnTo>
                <a:lnTo>
                  <a:pt x="165288" y="710400"/>
                </a:lnTo>
                <a:lnTo>
                  <a:pt x="204314" y="734586"/>
                </a:lnTo>
                <a:lnTo>
                  <a:pt x="246217" y="754032"/>
                </a:lnTo>
                <a:lnTo>
                  <a:pt x="290635" y="768375"/>
                </a:lnTo>
                <a:lnTo>
                  <a:pt x="337207" y="777249"/>
                </a:lnTo>
                <a:lnTo>
                  <a:pt x="385572" y="780288"/>
                </a:lnTo>
                <a:lnTo>
                  <a:pt x="433943" y="777249"/>
                </a:lnTo>
                <a:lnTo>
                  <a:pt x="480520" y="768375"/>
                </a:lnTo>
                <a:lnTo>
                  <a:pt x="524942" y="754032"/>
                </a:lnTo>
                <a:lnTo>
                  <a:pt x="566846" y="734586"/>
                </a:lnTo>
                <a:lnTo>
                  <a:pt x="605872" y="710400"/>
                </a:lnTo>
                <a:lnTo>
                  <a:pt x="641659" y="681841"/>
                </a:lnTo>
                <a:lnTo>
                  <a:pt x="673845" y="649273"/>
                </a:lnTo>
                <a:lnTo>
                  <a:pt x="702071" y="613062"/>
                </a:lnTo>
                <a:lnTo>
                  <a:pt x="725974" y="573574"/>
                </a:lnTo>
                <a:lnTo>
                  <a:pt x="745194" y="531172"/>
                </a:lnTo>
                <a:lnTo>
                  <a:pt x="759370" y="486223"/>
                </a:lnTo>
                <a:lnTo>
                  <a:pt x="768140" y="439092"/>
                </a:lnTo>
                <a:lnTo>
                  <a:pt x="771144" y="390144"/>
                </a:lnTo>
                <a:lnTo>
                  <a:pt x="768140" y="341195"/>
                </a:lnTo>
                <a:lnTo>
                  <a:pt x="759370" y="294064"/>
                </a:lnTo>
                <a:lnTo>
                  <a:pt x="745194" y="249115"/>
                </a:lnTo>
                <a:lnTo>
                  <a:pt x="725974" y="206713"/>
                </a:lnTo>
                <a:lnTo>
                  <a:pt x="702071" y="167225"/>
                </a:lnTo>
                <a:lnTo>
                  <a:pt x="673845" y="131014"/>
                </a:lnTo>
                <a:lnTo>
                  <a:pt x="641659" y="98446"/>
                </a:lnTo>
                <a:lnTo>
                  <a:pt x="605872" y="69887"/>
                </a:lnTo>
                <a:lnTo>
                  <a:pt x="566846" y="45701"/>
                </a:lnTo>
                <a:lnTo>
                  <a:pt x="524942" y="26255"/>
                </a:lnTo>
                <a:lnTo>
                  <a:pt x="480520" y="11912"/>
                </a:lnTo>
                <a:lnTo>
                  <a:pt x="433943" y="3038"/>
                </a:lnTo>
                <a:lnTo>
                  <a:pt x="385572" y="0"/>
                </a:lnTo>
                <a:close/>
              </a:path>
            </a:pathLst>
          </a:custGeom>
          <a:solidFill>
            <a:srgbClr val="E3EA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29385" y="1022730"/>
            <a:ext cx="232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9064" y="1625051"/>
            <a:ext cx="2095500" cy="125412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ctr" marR="48895">
              <a:lnSpc>
                <a:spcPct val="100000"/>
              </a:lnSpc>
              <a:spcBef>
                <a:spcPts val="705"/>
              </a:spcBef>
            </a:pPr>
            <a:r>
              <a:rPr dirty="0" sz="1100" b="1">
                <a:latin typeface="Arial"/>
                <a:cs typeface="Arial"/>
              </a:rPr>
              <a:t>Complexity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algn="ctr" marL="12700" marR="5080" indent="-1270">
              <a:lnSpc>
                <a:spcPct val="100000"/>
              </a:lnSpc>
              <a:spcBef>
                <a:spcPts val="545"/>
              </a:spcBef>
            </a:pPr>
            <a:r>
              <a:rPr dirty="0" sz="1000" spc="-20">
                <a:latin typeface="Trebuchet MS"/>
                <a:cs typeface="Trebuchet MS"/>
              </a:rPr>
              <a:t>Heart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disease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influenced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by </a:t>
            </a:r>
            <a:r>
              <a:rPr dirty="0" sz="1000">
                <a:latin typeface="Trebuchet MS"/>
                <a:cs typeface="Trebuchet MS"/>
              </a:rPr>
              <a:t>numerous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factors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including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age, </a:t>
            </a:r>
            <a:r>
              <a:rPr dirty="0" sz="1000" spc="-40">
                <a:latin typeface="Trebuchet MS"/>
                <a:cs typeface="Trebuchet MS"/>
              </a:rPr>
              <a:t>gender,</a:t>
            </a:r>
            <a:r>
              <a:rPr dirty="0" sz="1000" spc="-25">
                <a:latin typeface="Trebuchet MS"/>
                <a:cs typeface="Trebuchet MS"/>
              </a:rPr>
              <a:t> </a:t>
            </a:r>
            <a:r>
              <a:rPr dirty="0" sz="1000" spc="-50">
                <a:latin typeface="Trebuchet MS"/>
                <a:cs typeface="Trebuchet MS"/>
              </a:rPr>
              <a:t>lifestyle,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various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medical </a:t>
            </a:r>
            <a:r>
              <a:rPr dirty="0" sz="1000" spc="-20">
                <a:latin typeface="Trebuchet MS"/>
                <a:cs typeface="Trebuchet MS"/>
              </a:rPr>
              <a:t>conditions.</a:t>
            </a:r>
            <a:r>
              <a:rPr dirty="0" sz="1000">
                <a:latin typeface="Trebuchet MS"/>
                <a:cs typeface="Trebuchet MS"/>
              </a:rPr>
              <a:t> The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multifaceted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nature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10">
                <a:latin typeface="Trebuchet MS"/>
                <a:cs typeface="Trebuchet MS"/>
              </a:rPr>
              <a:t> these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risk</a:t>
            </a:r>
            <a:r>
              <a:rPr dirty="0" sz="1000" spc="-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factors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makes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accurate </a:t>
            </a:r>
            <a:r>
              <a:rPr dirty="0" sz="1000" spc="-30">
                <a:latin typeface="Trebuchet MS"/>
                <a:cs typeface="Trebuchet MS"/>
              </a:rPr>
              <a:t>prediction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difficult.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55547" y="3061716"/>
            <a:ext cx="657225" cy="681355"/>
          </a:xfrm>
          <a:custGeom>
            <a:avLst/>
            <a:gdLst/>
            <a:ahLst/>
            <a:cxnLst/>
            <a:rect l="l" t="t" r="r" b="b"/>
            <a:pathLst>
              <a:path w="657225" h="681354">
                <a:moveTo>
                  <a:pt x="328422" y="0"/>
                </a:moveTo>
                <a:lnTo>
                  <a:pt x="279890" y="3693"/>
                </a:lnTo>
                <a:lnTo>
                  <a:pt x="233569" y="14423"/>
                </a:lnTo>
                <a:lnTo>
                  <a:pt x="189968" y="31662"/>
                </a:lnTo>
                <a:lnTo>
                  <a:pt x="149593" y="54882"/>
                </a:lnTo>
                <a:lnTo>
                  <a:pt x="112953" y="83556"/>
                </a:lnTo>
                <a:lnTo>
                  <a:pt x="80556" y="117157"/>
                </a:lnTo>
                <a:lnTo>
                  <a:pt x="52911" y="155158"/>
                </a:lnTo>
                <a:lnTo>
                  <a:pt x="30524" y="197032"/>
                </a:lnTo>
                <a:lnTo>
                  <a:pt x="13905" y="242250"/>
                </a:lnTo>
                <a:lnTo>
                  <a:pt x="3560" y="290287"/>
                </a:lnTo>
                <a:lnTo>
                  <a:pt x="0" y="340613"/>
                </a:lnTo>
                <a:lnTo>
                  <a:pt x="3560" y="390940"/>
                </a:lnTo>
                <a:lnTo>
                  <a:pt x="13905" y="438977"/>
                </a:lnTo>
                <a:lnTo>
                  <a:pt x="30524" y="484195"/>
                </a:lnTo>
                <a:lnTo>
                  <a:pt x="52911" y="526069"/>
                </a:lnTo>
                <a:lnTo>
                  <a:pt x="80556" y="564070"/>
                </a:lnTo>
                <a:lnTo>
                  <a:pt x="112953" y="597671"/>
                </a:lnTo>
                <a:lnTo>
                  <a:pt x="149593" y="626345"/>
                </a:lnTo>
                <a:lnTo>
                  <a:pt x="189968" y="649565"/>
                </a:lnTo>
                <a:lnTo>
                  <a:pt x="233569" y="666804"/>
                </a:lnTo>
                <a:lnTo>
                  <a:pt x="279890" y="677534"/>
                </a:lnTo>
                <a:lnTo>
                  <a:pt x="328422" y="681227"/>
                </a:lnTo>
                <a:lnTo>
                  <a:pt x="376947" y="677534"/>
                </a:lnTo>
                <a:lnTo>
                  <a:pt x="423264" y="666804"/>
                </a:lnTo>
                <a:lnTo>
                  <a:pt x="466864" y="649565"/>
                </a:lnTo>
                <a:lnTo>
                  <a:pt x="507239" y="626345"/>
                </a:lnTo>
                <a:lnTo>
                  <a:pt x="543880" y="597671"/>
                </a:lnTo>
                <a:lnTo>
                  <a:pt x="576278" y="564070"/>
                </a:lnTo>
                <a:lnTo>
                  <a:pt x="603926" y="526069"/>
                </a:lnTo>
                <a:lnTo>
                  <a:pt x="626315" y="484195"/>
                </a:lnTo>
                <a:lnTo>
                  <a:pt x="642936" y="438977"/>
                </a:lnTo>
                <a:lnTo>
                  <a:pt x="653282" y="390940"/>
                </a:lnTo>
                <a:lnTo>
                  <a:pt x="656844" y="340613"/>
                </a:lnTo>
                <a:lnTo>
                  <a:pt x="653282" y="290287"/>
                </a:lnTo>
                <a:lnTo>
                  <a:pt x="642936" y="242250"/>
                </a:lnTo>
                <a:lnTo>
                  <a:pt x="626315" y="197032"/>
                </a:lnTo>
                <a:lnTo>
                  <a:pt x="603926" y="155158"/>
                </a:lnTo>
                <a:lnTo>
                  <a:pt x="576278" y="117157"/>
                </a:lnTo>
                <a:lnTo>
                  <a:pt x="543880" y="83556"/>
                </a:lnTo>
                <a:lnTo>
                  <a:pt x="507239" y="54882"/>
                </a:lnTo>
                <a:lnTo>
                  <a:pt x="466864" y="31662"/>
                </a:lnTo>
                <a:lnTo>
                  <a:pt x="423264" y="14423"/>
                </a:lnTo>
                <a:lnTo>
                  <a:pt x="376947" y="3693"/>
                </a:lnTo>
                <a:lnTo>
                  <a:pt x="328422" y="0"/>
                </a:lnTo>
                <a:close/>
              </a:path>
            </a:pathLst>
          </a:custGeom>
          <a:solidFill>
            <a:srgbClr val="EA4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162303" y="3237433"/>
            <a:ext cx="2425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6036" y="3748415"/>
            <a:ext cx="1800225" cy="12566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720"/>
              </a:spcBef>
            </a:pPr>
            <a:r>
              <a:rPr dirty="0" sz="1100" b="1">
                <a:latin typeface="Arial"/>
                <a:cs typeface="Arial"/>
              </a:rPr>
              <a:t>Accuracy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and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Reliability</a:t>
            </a:r>
            <a:endParaRPr sz="1100">
              <a:latin typeface="Arial"/>
              <a:cs typeface="Arial"/>
            </a:endParaRPr>
          </a:p>
          <a:p>
            <a:pPr algn="ctr" marL="12700" marR="5080" indent="1905">
              <a:lnSpc>
                <a:spcPct val="100000"/>
              </a:lnSpc>
              <a:spcBef>
                <a:spcPts val="550"/>
              </a:spcBef>
            </a:pPr>
            <a:r>
              <a:rPr dirty="0" sz="1000" spc="-25">
                <a:latin typeface="Trebuchet MS"/>
                <a:cs typeface="Trebuchet MS"/>
              </a:rPr>
              <a:t>Traditional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diagnostic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methods </a:t>
            </a:r>
            <a:r>
              <a:rPr dirty="0" sz="1000">
                <a:latin typeface="Trebuchet MS"/>
                <a:cs typeface="Trebuchet MS"/>
              </a:rPr>
              <a:t>may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not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always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provide</a:t>
            </a:r>
            <a:r>
              <a:rPr dirty="0" sz="1000" spc="-25">
                <a:latin typeface="Trebuchet MS"/>
                <a:cs typeface="Trebuchet MS"/>
              </a:rPr>
              <a:t> the </a:t>
            </a:r>
            <a:r>
              <a:rPr dirty="0" sz="1000" spc="-10">
                <a:latin typeface="Trebuchet MS"/>
                <a:cs typeface="Trebuchet MS"/>
              </a:rPr>
              <a:t>desired</a:t>
            </a:r>
            <a:r>
              <a:rPr dirty="0" sz="1000" spc="-6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accuracy.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False </a:t>
            </a:r>
            <a:r>
              <a:rPr dirty="0" sz="1000">
                <a:latin typeface="Trebuchet MS"/>
                <a:cs typeface="Trebuchet MS"/>
              </a:rPr>
              <a:t>positives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negatives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can </a:t>
            </a:r>
            <a:r>
              <a:rPr dirty="0" sz="1000" spc="-20">
                <a:latin typeface="Trebuchet MS"/>
                <a:cs typeface="Trebuchet MS"/>
              </a:rPr>
              <a:t>lead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to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unnecessary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treatments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4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missed </a:t>
            </a:r>
            <a:r>
              <a:rPr dirty="0" sz="1000" spc="-10">
                <a:latin typeface="Trebuchet MS"/>
                <a:cs typeface="Trebuchet MS"/>
              </a:rPr>
              <a:t>diagnoses.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782055" y="1298194"/>
            <a:ext cx="1801495" cy="561340"/>
          </a:xfrm>
          <a:custGeom>
            <a:avLst/>
            <a:gdLst/>
            <a:ahLst/>
            <a:cxnLst/>
            <a:rect l="l" t="t" r="r" b="b"/>
            <a:pathLst>
              <a:path w="1801495" h="561339">
                <a:moveTo>
                  <a:pt x="38100" y="484631"/>
                </a:moveTo>
                <a:lnTo>
                  <a:pt x="23252" y="487620"/>
                </a:lnTo>
                <a:lnTo>
                  <a:pt x="11144" y="495776"/>
                </a:lnTo>
                <a:lnTo>
                  <a:pt x="2988" y="507884"/>
                </a:lnTo>
                <a:lnTo>
                  <a:pt x="0" y="522731"/>
                </a:lnTo>
                <a:lnTo>
                  <a:pt x="2988" y="537579"/>
                </a:lnTo>
                <a:lnTo>
                  <a:pt x="11144" y="549687"/>
                </a:lnTo>
                <a:lnTo>
                  <a:pt x="23252" y="557843"/>
                </a:lnTo>
                <a:lnTo>
                  <a:pt x="38100" y="560831"/>
                </a:lnTo>
                <a:lnTo>
                  <a:pt x="52947" y="557843"/>
                </a:lnTo>
                <a:lnTo>
                  <a:pt x="65055" y="549687"/>
                </a:lnTo>
                <a:lnTo>
                  <a:pt x="73211" y="537579"/>
                </a:lnTo>
                <a:lnTo>
                  <a:pt x="74921" y="529081"/>
                </a:lnTo>
                <a:lnTo>
                  <a:pt x="38100" y="529081"/>
                </a:lnTo>
                <a:lnTo>
                  <a:pt x="38100" y="516381"/>
                </a:lnTo>
                <a:lnTo>
                  <a:pt x="74921" y="516381"/>
                </a:lnTo>
                <a:lnTo>
                  <a:pt x="73211" y="507884"/>
                </a:lnTo>
                <a:lnTo>
                  <a:pt x="65055" y="495776"/>
                </a:lnTo>
                <a:lnTo>
                  <a:pt x="52947" y="487620"/>
                </a:lnTo>
                <a:lnTo>
                  <a:pt x="38100" y="484631"/>
                </a:lnTo>
                <a:close/>
              </a:path>
              <a:path w="1801495" h="561339">
                <a:moveTo>
                  <a:pt x="74921" y="516381"/>
                </a:moveTo>
                <a:lnTo>
                  <a:pt x="38100" y="516381"/>
                </a:lnTo>
                <a:lnTo>
                  <a:pt x="38100" y="529081"/>
                </a:lnTo>
                <a:lnTo>
                  <a:pt x="74921" y="529081"/>
                </a:lnTo>
                <a:lnTo>
                  <a:pt x="76200" y="522731"/>
                </a:lnTo>
                <a:lnTo>
                  <a:pt x="74921" y="516381"/>
                </a:lnTo>
                <a:close/>
              </a:path>
              <a:path w="1801495" h="561339">
                <a:moveTo>
                  <a:pt x="913384" y="516381"/>
                </a:moveTo>
                <a:lnTo>
                  <a:pt x="74921" y="516381"/>
                </a:lnTo>
                <a:lnTo>
                  <a:pt x="76200" y="522731"/>
                </a:lnTo>
                <a:lnTo>
                  <a:pt x="74921" y="529081"/>
                </a:lnTo>
                <a:lnTo>
                  <a:pt x="923290" y="529081"/>
                </a:lnTo>
                <a:lnTo>
                  <a:pt x="926084" y="526288"/>
                </a:lnTo>
                <a:lnTo>
                  <a:pt x="926084" y="522731"/>
                </a:lnTo>
                <a:lnTo>
                  <a:pt x="913384" y="522731"/>
                </a:lnTo>
                <a:lnTo>
                  <a:pt x="913384" y="516381"/>
                </a:lnTo>
                <a:close/>
              </a:path>
              <a:path w="1801495" h="561339">
                <a:moveTo>
                  <a:pt x="1801368" y="0"/>
                </a:moveTo>
                <a:lnTo>
                  <a:pt x="916304" y="0"/>
                </a:lnTo>
                <a:lnTo>
                  <a:pt x="913384" y="2793"/>
                </a:lnTo>
                <a:lnTo>
                  <a:pt x="913384" y="522731"/>
                </a:lnTo>
                <a:lnTo>
                  <a:pt x="919734" y="516381"/>
                </a:lnTo>
                <a:lnTo>
                  <a:pt x="926084" y="516381"/>
                </a:lnTo>
                <a:lnTo>
                  <a:pt x="926084" y="12700"/>
                </a:lnTo>
                <a:lnTo>
                  <a:pt x="919734" y="12700"/>
                </a:lnTo>
                <a:lnTo>
                  <a:pt x="926084" y="6350"/>
                </a:lnTo>
                <a:lnTo>
                  <a:pt x="1801368" y="6350"/>
                </a:lnTo>
                <a:lnTo>
                  <a:pt x="1801368" y="0"/>
                </a:lnTo>
                <a:close/>
              </a:path>
              <a:path w="1801495" h="561339">
                <a:moveTo>
                  <a:pt x="926084" y="516381"/>
                </a:moveTo>
                <a:lnTo>
                  <a:pt x="919734" y="516381"/>
                </a:lnTo>
                <a:lnTo>
                  <a:pt x="913384" y="522731"/>
                </a:lnTo>
                <a:lnTo>
                  <a:pt x="926084" y="522731"/>
                </a:lnTo>
                <a:lnTo>
                  <a:pt x="926084" y="516381"/>
                </a:lnTo>
                <a:close/>
              </a:path>
              <a:path w="1801495" h="561339">
                <a:moveTo>
                  <a:pt x="926084" y="6350"/>
                </a:moveTo>
                <a:lnTo>
                  <a:pt x="919734" y="12700"/>
                </a:lnTo>
                <a:lnTo>
                  <a:pt x="926084" y="12700"/>
                </a:lnTo>
                <a:lnTo>
                  <a:pt x="926084" y="6350"/>
                </a:lnTo>
                <a:close/>
              </a:path>
              <a:path w="1801495" h="561339">
                <a:moveTo>
                  <a:pt x="1801368" y="6350"/>
                </a:moveTo>
                <a:lnTo>
                  <a:pt x="926084" y="6350"/>
                </a:lnTo>
                <a:lnTo>
                  <a:pt x="926084" y="12700"/>
                </a:lnTo>
                <a:lnTo>
                  <a:pt x="1801368" y="12700"/>
                </a:lnTo>
                <a:lnTo>
                  <a:pt x="1801368" y="63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710684" y="3337559"/>
            <a:ext cx="2849245" cy="6985"/>
          </a:xfrm>
          <a:custGeom>
            <a:avLst/>
            <a:gdLst/>
            <a:ahLst/>
            <a:cxnLst/>
            <a:rect l="l" t="t" r="r" b="b"/>
            <a:pathLst>
              <a:path w="2849245" h="6985">
                <a:moveTo>
                  <a:pt x="2849117" y="0"/>
                </a:moveTo>
                <a:lnTo>
                  <a:pt x="1424558" y="0"/>
                </a:lnTo>
                <a:lnTo>
                  <a:pt x="1424558" y="6476"/>
                </a:lnTo>
                <a:lnTo>
                  <a:pt x="0" y="6476"/>
                </a:lnTo>
              </a:path>
            </a:pathLst>
          </a:custGeom>
          <a:ln w="914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102107" y="676655"/>
            <a:ext cx="3717925" cy="2868295"/>
            <a:chOff x="102107" y="676655"/>
            <a:chExt cx="3717925" cy="2868295"/>
          </a:xfrm>
        </p:grpSpPr>
        <p:sp>
          <p:nvSpPr>
            <p:cNvPr id="19" name="object 19" descr=""/>
            <p:cNvSpPr/>
            <p:nvPr/>
          </p:nvSpPr>
          <p:spPr>
            <a:xfrm>
              <a:off x="1612392" y="1141221"/>
              <a:ext cx="2207260" cy="2266950"/>
            </a:xfrm>
            <a:custGeom>
              <a:avLst/>
              <a:gdLst/>
              <a:ahLst/>
              <a:cxnLst/>
              <a:rect l="l" t="t" r="r" b="b"/>
              <a:pathLst>
                <a:path w="2207260" h="2266950">
                  <a:moveTo>
                    <a:pt x="1072515" y="1649222"/>
                  </a:moveTo>
                  <a:lnTo>
                    <a:pt x="1071232" y="1642872"/>
                  </a:lnTo>
                  <a:lnTo>
                    <a:pt x="1069517" y="1634375"/>
                  </a:lnTo>
                  <a:lnTo>
                    <a:pt x="1061364" y="1622272"/>
                  </a:lnTo>
                  <a:lnTo>
                    <a:pt x="1049261" y="1614119"/>
                  </a:lnTo>
                  <a:lnTo>
                    <a:pt x="1034415" y="1611122"/>
                  </a:lnTo>
                  <a:lnTo>
                    <a:pt x="1019556" y="1614119"/>
                  </a:lnTo>
                  <a:lnTo>
                    <a:pt x="1007452" y="1622272"/>
                  </a:lnTo>
                  <a:lnTo>
                    <a:pt x="999299" y="1634375"/>
                  </a:lnTo>
                  <a:lnTo>
                    <a:pt x="997585" y="1642872"/>
                  </a:lnTo>
                  <a:lnTo>
                    <a:pt x="513715" y="1642872"/>
                  </a:lnTo>
                  <a:lnTo>
                    <a:pt x="510921" y="1645666"/>
                  </a:lnTo>
                  <a:lnTo>
                    <a:pt x="510921" y="2253869"/>
                  </a:lnTo>
                  <a:lnTo>
                    <a:pt x="0" y="2253869"/>
                  </a:lnTo>
                  <a:lnTo>
                    <a:pt x="0" y="2266569"/>
                  </a:lnTo>
                  <a:lnTo>
                    <a:pt x="520700" y="2266569"/>
                  </a:lnTo>
                  <a:lnTo>
                    <a:pt x="523621" y="2263648"/>
                  </a:lnTo>
                  <a:lnTo>
                    <a:pt x="523621" y="2260219"/>
                  </a:lnTo>
                  <a:lnTo>
                    <a:pt x="523621" y="2253869"/>
                  </a:lnTo>
                  <a:lnTo>
                    <a:pt x="523621" y="1655572"/>
                  </a:lnTo>
                  <a:lnTo>
                    <a:pt x="997585" y="1655572"/>
                  </a:lnTo>
                  <a:lnTo>
                    <a:pt x="999299" y="1664081"/>
                  </a:lnTo>
                  <a:lnTo>
                    <a:pt x="1007452" y="1676184"/>
                  </a:lnTo>
                  <a:lnTo>
                    <a:pt x="1019556" y="1684337"/>
                  </a:lnTo>
                  <a:lnTo>
                    <a:pt x="1034415" y="1687322"/>
                  </a:lnTo>
                  <a:lnTo>
                    <a:pt x="1049261" y="1684337"/>
                  </a:lnTo>
                  <a:lnTo>
                    <a:pt x="1061364" y="1676184"/>
                  </a:lnTo>
                  <a:lnTo>
                    <a:pt x="1069517" y="1664081"/>
                  </a:lnTo>
                  <a:lnTo>
                    <a:pt x="1071232" y="1655572"/>
                  </a:lnTo>
                  <a:lnTo>
                    <a:pt x="1072515" y="1649222"/>
                  </a:lnTo>
                  <a:close/>
                </a:path>
                <a:path w="2207260" h="2266950">
                  <a:moveTo>
                    <a:pt x="2207133" y="85090"/>
                  </a:moveTo>
                  <a:lnTo>
                    <a:pt x="2205850" y="78740"/>
                  </a:lnTo>
                  <a:lnTo>
                    <a:pt x="2204135" y="70243"/>
                  </a:lnTo>
                  <a:lnTo>
                    <a:pt x="2195982" y="58140"/>
                  </a:lnTo>
                  <a:lnTo>
                    <a:pt x="2183879" y="49987"/>
                  </a:lnTo>
                  <a:lnTo>
                    <a:pt x="2169033" y="46990"/>
                  </a:lnTo>
                  <a:lnTo>
                    <a:pt x="2154237" y="49987"/>
                  </a:lnTo>
                  <a:lnTo>
                    <a:pt x="2142121" y="58140"/>
                  </a:lnTo>
                  <a:lnTo>
                    <a:pt x="2133930" y="70243"/>
                  </a:lnTo>
                  <a:lnTo>
                    <a:pt x="2132215" y="78740"/>
                  </a:lnTo>
                  <a:lnTo>
                    <a:pt x="1100074" y="78740"/>
                  </a:lnTo>
                  <a:lnTo>
                    <a:pt x="1100074" y="12700"/>
                  </a:lnTo>
                  <a:lnTo>
                    <a:pt x="1100074" y="6350"/>
                  </a:lnTo>
                  <a:lnTo>
                    <a:pt x="1100074" y="2794"/>
                  </a:lnTo>
                  <a:lnTo>
                    <a:pt x="1097153" y="0"/>
                  </a:lnTo>
                  <a:lnTo>
                    <a:pt x="18288" y="0"/>
                  </a:lnTo>
                  <a:lnTo>
                    <a:pt x="18288" y="12700"/>
                  </a:lnTo>
                  <a:lnTo>
                    <a:pt x="1087374" y="12700"/>
                  </a:lnTo>
                  <a:lnTo>
                    <a:pt x="1087374" y="88519"/>
                  </a:lnTo>
                  <a:lnTo>
                    <a:pt x="1090168" y="91440"/>
                  </a:lnTo>
                  <a:lnTo>
                    <a:pt x="2132215" y="91440"/>
                  </a:lnTo>
                  <a:lnTo>
                    <a:pt x="2133930" y="99885"/>
                  </a:lnTo>
                  <a:lnTo>
                    <a:pt x="2142121" y="112001"/>
                  </a:lnTo>
                  <a:lnTo>
                    <a:pt x="2154237" y="120192"/>
                  </a:lnTo>
                  <a:lnTo>
                    <a:pt x="2169033" y="123190"/>
                  </a:lnTo>
                  <a:lnTo>
                    <a:pt x="2183879" y="120192"/>
                  </a:lnTo>
                  <a:lnTo>
                    <a:pt x="2195982" y="112001"/>
                  </a:lnTo>
                  <a:lnTo>
                    <a:pt x="2204135" y="99885"/>
                  </a:lnTo>
                  <a:lnTo>
                    <a:pt x="2205837" y="91440"/>
                  </a:lnTo>
                  <a:lnTo>
                    <a:pt x="2207133" y="8509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2107" y="676655"/>
              <a:ext cx="2395855" cy="2868295"/>
            </a:xfrm>
            <a:custGeom>
              <a:avLst/>
              <a:gdLst/>
              <a:ahLst/>
              <a:cxnLst/>
              <a:rect l="l" t="t" r="r" b="b"/>
              <a:pathLst>
                <a:path w="2395855" h="2868295">
                  <a:moveTo>
                    <a:pt x="2244090" y="0"/>
                  </a:moveTo>
                  <a:lnTo>
                    <a:pt x="142671" y="0"/>
                  </a:lnTo>
                  <a:lnTo>
                    <a:pt x="134429" y="508"/>
                  </a:lnTo>
                  <a:lnTo>
                    <a:pt x="93306" y="9652"/>
                  </a:lnTo>
                  <a:lnTo>
                    <a:pt x="58318" y="26797"/>
                  </a:lnTo>
                  <a:lnTo>
                    <a:pt x="26746" y="54229"/>
                  </a:lnTo>
                  <a:lnTo>
                    <a:pt x="2072" y="103886"/>
                  </a:lnTo>
                  <a:lnTo>
                    <a:pt x="0" y="126111"/>
                  </a:lnTo>
                  <a:lnTo>
                    <a:pt x="0" y="1745615"/>
                  </a:lnTo>
                  <a:lnTo>
                    <a:pt x="2747" y="1786763"/>
                  </a:lnTo>
                  <a:lnTo>
                    <a:pt x="10989" y="1828927"/>
                  </a:lnTo>
                  <a:lnTo>
                    <a:pt x="24003" y="1871218"/>
                  </a:lnTo>
                  <a:lnTo>
                    <a:pt x="41833" y="1914525"/>
                  </a:lnTo>
                  <a:lnTo>
                    <a:pt x="63817" y="1957959"/>
                  </a:lnTo>
                  <a:lnTo>
                    <a:pt x="89839" y="2001266"/>
                  </a:lnTo>
                  <a:lnTo>
                    <a:pt x="135826" y="2066417"/>
                  </a:lnTo>
                  <a:lnTo>
                    <a:pt x="170091" y="2110359"/>
                  </a:lnTo>
                  <a:lnTo>
                    <a:pt x="207835" y="2153158"/>
                  </a:lnTo>
                  <a:lnTo>
                    <a:pt x="227012" y="2174748"/>
                  </a:lnTo>
                  <a:lnTo>
                    <a:pt x="288759" y="2238756"/>
                  </a:lnTo>
                  <a:lnTo>
                    <a:pt x="354596" y="2301494"/>
                  </a:lnTo>
                  <a:lnTo>
                    <a:pt x="400570" y="2342007"/>
                  </a:lnTo>
                  <a:lnTo>
                    <a:pt x="446506" y="2382012"/>
                  </a:lnTo>
                  <a:lnTo>
                    <a:pt x="540448" y="2458974"/>
                  </a:lnTo>
                  <a:lnTo>
                    <a:pt x="587768" y="2495550"/>
                  </a:lnTo>
                  <a:lnTo>
                    <a:pt x="633755" y="2530348"/>
                  </a:lnTo>
                  <a:lnTo>
                    <a:pt x="679691" y="2564003"/>
                  </a:lnTo>
                  <a:lnTo>
                    <a:pt x="723595" y="2596515"/>
                  </a:lnTo>
                  <a:lnTo>
                    <a:pt x="846353" y="2682113"/>
                  </a:lnTo>
                  <a:lnTo>
                    <a:pt x="1027430" y="2803017"/>
                  </a:lnTo>
                  <a:lnTo>
                    <a:pt x="1035634" y="2809875"/>
                  </a:lnTo>
                  <a:lnTo>
                    <a:pt x="1073365" y="2835656"/>
                  </a:lnTo>
                  <a:lnTo>
                    <a:pt x="1115199" y="2853944"/>
                  </a:lnTo>
                  <a:lnTo>
                    <a:pt x="1159116" y="2864739"/>
                  </a:lnTo>
                  <a:lnTo>
                    <a:pt x="1193419" y="2868168"/>
                  </a:lnTo>
                  <a:lnTo>
                    <a:pt x="1216660" y="2868168"/>
                  </a:lnTo>
                  <a:lnTo>
                    <a:pt x="1272920" y="2860167"/>
                  </a:lnTo>
                  <a:lnTo>
                    <a:pt x="1326514" y="2840736"/>
                  </a:lnTo>
                  <a:lnTo>
                    <a:pt x="1364869" y="2817368"/>
                  </a:lnTo>
                  <a:lnTo>
                    <a:pt x="1380617" y="2804287"/>
                  </a:lnTo>
                  <a:lnTo>
                    <a:pt x="1387475" y="2799080"/>
                  </a:lnTo>
                  <a:lnTo>
                    <a:pt x="1397762" y="2791714"/>
                  </a:lnTo>
                  <a:lnTo>
                    <a:pt x="1520570" y="2708402"/>
                  </a:lnTo>
                  <a:lnTo>
                    <a:pt x="1580261" y="2667254"/>
                  </a:lnTo>
                  <a:lnTo>
                    <a:pt x="1646682" y="2620518"/>
                  </a:lnTo>
                  <a:lnTo>
                    <a:pt x="1718056" y="2568575"/>
                  </a:lnTo>
                  <a:lnTo>
                    <a:pt x="1792859" y="2512060"/>
                  </a:lnTo>
                  <a:lnTo>
                    <a:pt x="1831213" y="2482342"/>
                  </a:lnTo>
                  <a:lnTo>
                    <a:pt x="1869694" y="2451608"/>
                  </a:lnTo>
                  <a:lnTo>
                    <a:pt x="1908683" y="2419604"/>
                  </a:lnTo>
                  <a:lnTo>
                    <a:pt x="1947164" y="2387600"/>
                  </a:lnTo>
                  <a:lnTo>
                    <a:pt x="1985518" y="2354580"/>
                  </a:lnTo>
                  <a:lnTo>
                    <a:pt x="2023237" y="2320925"/>
                  </a:lnTo>
                  <a:lnTo>
                    <a:pt x="2060321" y="2286635"/>
                  </a:lnTo>
                  <a:lnTo>
                    <a:pt x="2096008" y="2251837"/>
                  </a:lnTo>
                  <a:lnTo>
                    <a:pt x="2130933" y="2216404"/>
                  </a:lnTo>
                  <a:lnTo>
                    <a:pt x="2164588" y="2180463"/>
                  </a:lnTo>
                  <a:lnTo>
                    <a:pt x="2196846" y="2145157"/>
                  </a:lnTo>
                  <a:lnTo>
                    <a:pt x="2227707" y="2108581"/>
                  </a:lnTo>
                  <a:lnTo>
                    <a:pt x="2256536" y="2072640"/>
                  </a:lnTo>
                  <a:lnTo>
                    <a:pt x="2282571" y="2036064"/>
                  </a:lnTo>
                  <a:lnTo>
                    <a:pt x="2307209" y="2000123"/>
                  </a:lnTo>
                  <a:lnTo>
                    <a:pt x="2328545" y="1963674"/>
                  </a:lnTo>
                  <a:lnTo>
                    <a:pt x="2356612" y="1908302"/>
                  </a:lnTo>
                  <a:lnTo>
                    <a:pt x="2373757" y="1866646"/>
                  </a:lnTo>
                  <a:lnTo>
                    <a:pt x="2388870" y="1812417"/>
                  </a:lnTo>
                  <a:lnTo>
                    <a:pt x="2395728" y="1758823"/>
                  </a:lnTo>
                  <a:lnTo>
                    <a:pt x="2395728" y="126111"/>
                  </a:lnTo>
                  <a:lnTo>
                    <a:pt x="2388870" y="88519"/>
                  </a:lnTo>
                  <a:lnTo>
                    <a:pt x="2369693" y="55372"/>
                  </a:lnTo>
                  <a:lnTo>
                    <a:pt x="2340864" y="28575"/>
                  </a:lnTo>
                  <a:lnTo>
                    <a:pt x="2303145" y="9652"/>
                  </a:lnTo>
                  <a:lnTo>
                    <a:pt x="2259965" y="508"/>
                  </a:lnTo>
                  <a:lnTo>
                    <a:pt x="2244090" y="0"/>
                  </a:lnTo>
                  <a:close/>
                </a:path>
              </a:pathLst>
            </a:custGeom>
            <a:solidFill>
              <a:srgbClr val="2776EA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649471" y="2067305"/>
            <a:ext cx="12553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95"/>
              </a:spcBef>
            </a:pPr>
            <a:r>
              <a:rPr dirty="0" sz="2200" spc="-100" b="1">
                <a:solidFill>
                  <a:srgbClr val="8027EA"/>
                </a:solidFill>
                <a:latin typeface="Arial"/>
                <a:cs typeface="Arial"/>
              </a:rPr>
              <a:t>Problem </a:t>
            </a:r>
            <a:r>
              <a:rPr dirty="0" sz="2200" spc="-229" b="1">
                <a:solidFill>
                  <a:srgbClr val="8027EA"/>
                </a:solidFill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177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dirty="0" spc="-20" b="0">
                <a:latin typeface="Corbel Light"/>
                <a:cs typeface="Corbel Light"/>
              </a:rPr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6234" y="1877009"/>
            <a:ext cx="25793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 b="1">
                <a:solidFill>
                  <a:srgbClr val="8027EA"/>
                </a:solidFill>
                <a:latin typeface="Trebuchet MS"/>
                <a:cs typeface="Trebuchet MS"/>
              </a:rPr>
              <a:t>AIgorithms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0143" y="1182115"/>
            <a:ext cx="220662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416" sz="3600" spc="-509" b="1">
                <a:solidFill>
                  <a:srgbClr val="E3EA27"/>
                </a:solidFill>
                <a:latin typeface="Trebuchet MS"/>
                <a:cs typeface="Trebuchet MS"/>
              </a:rPr>
              <a:t>01</a:t>
            </a:r>
            <a:r>
              <a:rPr dirty="0" baseline="-10416" sz="3600" spc="240" b="1">
                <a:solidFill>
                  <a:srgbClr val="E3EA27"/>
                </a:solidFill>
                <a:latin typeface="Trebuchet MS"/>
                <a:cs typeface="Trebuchet MS"/>
              </a:rPr>
              <a:t> </a:t>
            </a:r>
            <a:r>
              <a:rPr dirty="0" sz="1800" spc="-135" b="1">
                <a:latin typeface="Trebuchet MS"/>
                <a:cs typeface="Trebuchet MS"/>
              </a:rPr>
              <a:t>Logistic</a:t>
            </a:r>
            <a:r>
              <a:rPr dirty="0" sz="1800" spc="-185" b="1">
                <a:latin typeface="Trebuchet MS"/>
                <a:cs typeface="Trebuchet MS"/>
              </a:rPr>
              <a:t> </a:t>
            </a:r>
            <a:r>
              <a:rPr dirty="0" sz="1800" spc="-75" b="1">
                <a:latin typeface="Trebuchet MS"/>
                <a:cs typeface="Trebuchet MS"/>
              </a:rPr>
              <a:t>Regression</a:t>
            </a:r>
            <a:endParaRPr sz="1800">
              <a:latin typeface="Trebuchet MS"/>
              <a:cs typeface="Trebuchet MS"/>
            </a:endParaRPr>
          </a:p>
          <a:p>
            <a:pPr algn="ctr" marL="254635" marR="30480" indent="-3175">
              <a:lnSpc>
                <a:spcPct val="100000"/>
              </a:lnSpc>
              <a:spcBef>
                <a:spcPts val="1675"/>
              </a:spcBef>
            </a:pPr>
            <a:r>
              <a:rPr dirty="0" sz="900">
                <a:latin typeface="Trebuchet MS"/>
                <a:cs typeface="Trebuchet MS"/>
              </a:rPr>
              <a:t>Logistic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regression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is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 </a:t>
            </a:r>
            <a:r>
              <a:rPr dirty="0" sz="900" spc="-10">
                <a:latin typeface="Trebuchet MS"/>
                <a:cs typeface="Trebuchet MS"/>
              </a:rPr>
              <a:t>statistical </a:t>
            </a:r>
            <a:r>
              <a:rPr dirty="0" sz="900">
                <a:latin typeface="Trebuchet MS"/>
                <a:cs typeface="Trebuchet MS"/>
              </a:rPr>
              <a:t>method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used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for</a:t>
            </a:r>
            <a:r>
              <a:rPr dirty="0" sz="900" spc="-25">
                <a:latin typeface="Trebuchet MS"/>
                <a:cs typeface="Trebuchet MS"/>
              </a:rPr>
              <a:t> binary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classification </a:t>
            </a:r>
            <a:r>
              <a:rPr dirty="0" sz="900" spc="-40">
                <a:latin typeface="Trebuchet MS"/>
                <a:cs typeface="Trebuchet MS"/>
              </a:rPr>
              <a:t>that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models</a:t>
            </a:r>
            <a:r>
              <a:rPr dirty="0" sz="900" spc="-2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the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probability</a:t>
            </a:r>
            <a:r>
              <a:rPr dirty="0" sz="900" spc="-5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of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</a:t>
            </a:r>
            <a:r>
              <a:rPr dirty="0" sz="900" spc="-2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binary </a:t>
            </a:r>
            <a:r>
              <a:rPr dirty="0" sz="900">
                <a:latin typeface="Trebuchet MS"/>
                <a:cs typeface="Trebuchet MS"/>
              </a:rPr>
              <a:t>outcome</a:t>
            </a:r>
            <a:r>
              <a:rPr dirty="0" sz="900" spc="-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based</a:t>
            </a:r>
            <a:r>
              <a:rPr dirty="0" sz="900" spc="-4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on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one</a:t>
            </a:r>
            <a:r>
              <a:rPr dirty="0" sz="900" spc="-2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or</a:t>
            </a:r>
            <a:r>
              <a:rPr dirty="0" sz="900" spc="-20">
                <a:latin typeface="Trebuchet MS"/>
                <a:cs typeface="Trebuchet MS"/>
              </a:rPr>
              <a:t> more </a:t>
            </a:r>
            <a:r>
              <a:rPr dirty="0" sz="900" spc="-30">
                <a:latin typeface="Trebuchet MS"/>
                <a:cs typeface="Trebuchet MS"/>
              </a:rPr>
              <a:t>predictor</a:t>
            </a:r>
            <a:r>
              <a:rPr dirty="0" sz="900" spc="2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variables.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11500" y="3673613"/>
            <a:ext cx="2887345" cy="122491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594995">
              <a:lnSpc>
                <a:spcPct val="100000"/>
              </a:lnSpc>
              <a:spcBef>
                <a:spcPts val="935"/>
              </a:spcBef>
              <a:tabLst>
                <a:tab pos="1000125" algn="l"/>
              </a:tabLst>
            </a:pPr>
            <a:r>
              <a:rPr dirty="0" sz="1800" spc="-25" b="1">
                <a:solidFill>
                  <a:srgbClr val="2776EA"/>
                </a:solidFill>
                <a:latin typeface="Trebuchet MS"/>
                <a:cs typeface="Trebuchet MS"/>
              </a:rPr>
              <a:t>05</a:t>
            </a:r>
            <a:r>
              <a:rPr dirty="0" sz="1800" b="1">
                <a:solidFill>
                  <a:srgbClr val="2776EA"/>
                </a:solidFill>
                <a:latin typeface="Trebuchet MS"/>
                <a:cs typeface="Trebuchet MS"/>
              </a:rPr>
              <a:t>	</a:t>
            </a:r>
            <a:r>
              <a:rPr dirty="0" sz="1800" spc="-25" b="1">
                <a:latin typeface="Trebuchet MS"/>
                <a:cs typeface="Trebuchet MS"/>
              </a:rPr>
              <a:t>Adaboost</a:t>
            </a:r>
            <a:endParaRPr sz="1800">
              <a:latin typeface="Trebuchet MS"/>
              <a:cs typeface="Trebuchet MS"/>
            </a:endParaRPr>
          </a:p>
          <a:p>
            <a:pPr algn="ctr" marL="12700" marR="5080">
              <a:lnSpc>
                <a:spcPct val="99800"/>
              </a:lnSpc>
              <a:spcBef>
                <a:spcPts val="459"/>
              </a:spcBef>
            </a:pPr>
            <a:r>
              <a:rPr dirty="0" sz="1000">
                <a:latin typeface="Arial"/>
                <a:cs typeface="Arial"/>
              </a:rPr>
              <a:t>AdaBoost,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Adaptive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Boosting,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combines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multiple </a:t>
            </a:r>
            <a:r>
              <a:rPr dirty="0" sz="1000">
                <a:latin typeface="Arial"/>
                <a:cs typeface="Arial"/>
              </a:rPr>
              <a:t>weak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classifiers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create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strong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classifier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by </a:t>
            </a:r>
            <a:r>
              <a:rPr dirty="0" sz="1000" spc="-10">
                <a:latin typeface="Arial"/>
                <a:cs typeface="Arial"/>
              </a:rPr>
              <a:t>sequentially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training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each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weak classifier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correct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errors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predecessors,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emphasizing misclassified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instances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 each</a:t>
            </a:r>
            <a:r>
              <a:rPr dirty="0" sz="1000" spc="-10">
                <a:latin typeface="Arial"/>
                <a:cs typeface="Arial"/>
              </a:rPr>
              <a:t> iteration.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4858" y="2782950"/>
            <a:ext cx="2846705" cy="1123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95"/>
              </a:spcBef>
            </a:pPr>
            <a:r>
              <a:rPr dirty="0" baseline="-6944" sz="4200" spc="-472" b="1">
                <a:solidFill>
                  <a:srgbClr val="EA4727"/>
                </a:solidFill>
                <a:latin typeface="Trebuchet MS"/>
                <a:cs typeface="Trebuchet MS"/>
              </a:rPr>
              <a:t>03</a:t>
            </a:r>
            <a:r>
              <a:rPr dirty="0" baseline="-6944" sz="4200" spc="-60" b="1">
                <a:solidFill>
                  <a:srgbClr val="EA4727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latin typeface="Trebuchet MS"/>
                <a:cs typeface="Trebuchet MS"/>
              </a:rPr>
              <a:t>K-</a:t>
            </a:r>
            <a:r>
              <a:rPr dirty="0" sz="1800" spc="-90" b="1">
                <a:latin typeface="Trebuchet MS"/>
                <a:cs typeface="Trebuchet MS"/>
              </a:rPr>
              <a:t>NeighborsClassifier</a:t>
            </a:r>
            <a:endParaRPr sz="1800">
              <a:latin typeface="Trebuchet MS"/>
              <a:cs typeface="Trebuchet MS"/>
            </a:endParaRPr>
          </a:p>
          <a:p>
            <a:pPr algn="ctr" marL="38100" marR="30480" indent="635">
              <a:lnSpc>
                <a:spcPct val="100000"/>
              </a:lnSpc>
              <a:spcBef>
                <a:spcPts val="1695"/>
              </a:spcBef>
            </a:pP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k-Nearest</a:t>
            </a:r>
            <a:r>
              <a:rPr dirty="0" sz="1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Neighbors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(k-NN)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algorithm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classifies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data</a:t>
            </a:r>
            <a:r>
              <a:rPr dirty="0" sz="1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point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based</a:t>
            </a:r>
            <a:r>
              <a:rPr dirty="0" sz="1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on</a:t>
            </a:r>
            <a:r>
              <a:rPr dirty="0" sz="1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majority</a:t>
            </a:r>
            <a:r>
              <a:rPr dirty="0" sz="1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D0D0D"/>
                </a:solidFill>
                <a:latin typeface="Arial"/>
                <a:cs typeface="Arial"/>
              </a:rPr>
              <a:t>class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1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its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'k'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closest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neighbors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in the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feature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space.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71436" y="909255"/>
            <a:ext cx="2019935" cy="1557655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785"/>
              </a:spcBef>
            </a:pPr>
            <a:r>
              <a:rPr dirty="0" sz="1800" spc="-150" b="1">
                <a:latin typeface="Trebuchet MS"/>
                <a:cs typeface="Trebuchet MS"/>
              </a:rPr>
              <a:t>Na</a:t>
            </a:r>
            <a:r>
              <a:rPr dirty="0" sz="1800" spc="-150" b="1">
                <a:latin typeface="Calibri"/>
                <a:cs typeface="Calibri"/>
              </a:rPr>
              <a:t>ï</a:t>
            </a:r>
            <a:r>
              <a:rPr dirty="0" sz="1800" spc="-150" b="1">
                <a:latin typeface="Trebuchet MS"/>
                <a:cs typeface="Trebuchet MS"/>
              </a:rPr>
              <a:t>ve</a:t>
            </a:r>
            <a:r>
              <a:rPr dirty="0" sz="1800" spc="-210" b="1">
                <a:latin typeface="Trebuchet MS"/>
                <a:cs typeface="Trebuchet MS"/>
              </a:rPr>
              <a:t> </a:t>
            </a:r>
            <a:r>
              <a:rPr dirty="0" sz="1800" spc="-100" b="1">
                <a:latin typeface="Trebuchet MS"/>
                <a:cs typeface="Trebuchet MS"/>
              </a:rPr>
              <a:t>Bayes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baseline="-8928" sz="4200" spc="-555" b="1">
                <a:solidFill>
                  <a:srgbClr val="E99B27"/>
                </a:solidFill>
                <a:latin typeface="Trebuchet MS"/>
                <a:cs typeface="Trebuchet MS"/>
              </a:rPr>
              <a:t>02</a:t>
            </a:r>
            <a:endParaRPr baseline="-8928" sz="4200">
              <a:latin typeface="Trebuchet MS"/>
              <a:cs typeface="Trebuchet MS"/>
            </a:endParaRPr>
          </a:p>
          <a:p>
            <a:pPr algn="ctr" marL="37465" marR="30480" indent="-1270">
              <a:lnSpc>
                <a:spcPct val="99800"/>
              </a:lnSpc>
              <a:spcBef>
                <a:spcPts val="550"/>
              </a:spcBef>
            </a:pPr>
            <a:r>
              <a:rPr dirty="0" sz="900">
                <a:latin typeface="Trebuchet MS"/>
                <a:cs typeface="Trebuchet MS"/>
              </a:rPr>
              <a:t>Na</a:t>
            </a:r>
            <a:r>
              <a:rPr dirty="0" sz="900">
                <a:latin typeface="Cambria"/>
                <a:cs typeface="Cambria"/>
              </a:rPr>
              <a:t>ï</a:t>
            </a:r>
            <a:r>
              <a:rPr dirty="0" sz="900">
                <a:latin typeface="Trebuchet MS"/>
                <a:cs typeface="Trebuchet MS"/>
              </a:rPr>
              <a:t>ve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Bayes </a:t>
            </a:r>
            <a:r>
              <a:rPr dirty="0" sz="900" spc="-10">
                <a:latin typeface="Trebuchet MS"/>
                <a:cs typeface="Trebuchet MS"/>
              </a:rPr>
              <a:t>calculates</a:t>
            </a:r>
            <a:r>
              <a:rPr dirty="0" sz="900" spc="1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the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probability </a:t>
            </a:r>
            <a:r>
              <a:rPr dirty="0" sz="900">
                <a:latin typeface="Trebuchet MS"/>
                <a:cs typeface="Trebuchet MS"/>
              </a:rPr>
              <a:t>of</a:t>
            </a:r>
            <a:r>
              <a:rPr dirty="0" sz="900" spc="-2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each class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given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</a:t>
            </a:r>
            <a:r>
              <a:rPr dirty="0" sz="900" spc="-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feature</a:t>
            </a:r>
            <a:r>
              <a:rPr dirty="0" sz="900" spc="-10">
                <a:latin typeface="Trebuchet MS"/>
                <a:cs typeface="Trebuchet MS"/>
              </a:rPr>
              <a:t> vector</a:t>
            </a:r>
            <a:r>
              <a:rPr dirty="0" sz="900" spc="50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by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multiplying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the</a:t>
            </a:r>
            <a:r>
              <a:rPr dirty="0" sz="900" spc="-2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individual </a:t>
            </a:r>
            <a:r>
              <a:rPr dirty="0" sz="900" spc="-25">
                <a:latin typeface="Trebuchet MS"/>
                <a:cs typeface="Trebuchet MS"/>
              </a:rPr>
              <a:t>probabilities</a:t>
            </a:r>
            <a:r>
              <a:rPr dirty="0" sz="900" spc="-5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of</a:t>
            </a:r>
            <a:r>
              <a:rPr dirty="0" sz="900" spc="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each </a:t>
            </a:r>
            <a:r>
              <a:rPr dirty="0" sz="900" spc="-30">
                <a:latin typeface="Trebuchet MS"/>
                <a:cs typeface="Trebuchet MS"/>
              </a:rPr>
              <a:t>feature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assuming </a:t>
            </a:r>
            <a:r>
              <a:rPr dirty="0" sz="900" spc="-25">
                <a:latin typeface="Trebuchet MS"/>
                <a:cs typeface="Trebuchet MS"/>
              </a:rPr>
              <a:t>independence,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then</a:t>
            </a:r>
            <a:r>
              <a:rPr dirty="0" sz="900">
                <a:latin typeface="Trebuchet MS"/>
                <a:cs typeface="Trebuchet MS"/>
              </a:rPr>
              <a:t> selects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the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class </a:t>
            </a:r>
            <a:r>
              <a:rPr dirty="0" sz="900" spc="-35">
                <a:latin typeface="Trebuchet MS"/>
                <a:cs typeface="Trebuchet MS"/>
              </a:rPr>
              <a:t>with </a:t>
            </a:r>
            <a:r>
              <a:rPr dirty="0" sz="900" spc="-30">
                <a:latin typeface="Trebuchet MS"/>
                <a:cs typeface="Trebuchet MS"/>
              </a:rPr>
              <a:t>the </a:t>
            </a:r>
            <a:r>
              <a:rPr dirty="0" sz="900">
                <a:latin typeface="Trebuchet MS"/>
                <a:cs typeface="Trebuchet MS"/>
              </a:rPr>
              <a:t>highest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probability.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36055" y="2555016"/>
            <a:ext cx="2717800" cy="1430020"/>
          </a:xfrm>
          <a:prstGeom prst="rect">
            <a:avLst/>
          </a:prstGeom>
        </p:spPr>
        <p:txBody>
          <a:bodyPr wrap="square" lIns="0" tIns="20828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640"/>
              </a:spcBef>
              <a:tabLst>
                <a:tab pos="2402840" algn="l"/>
              </a:tabLst>
            </a:pPr>
            <a:r>
              <a:rPr dirty="0" sz="1800" spc="-150" b="1">
                <a:latin typeface="Trebuchet MS"/>
                <a:cs typeface="Trebuchet MS"/>
              </a:rPr>
              <a:t>Support</a:t>
            </a:r>
            <a:r>
              <a:rPr dirty="0" sz="1800" spc="-145" b="1">
                <a:latin typeface="Trebuchet MS"/>
                <a:cs typeface="Trebuchet MS"/>
              </a:rPr>
              <a:t> </a:t>
            </a:r>
            <a:r>
              <a:rPr dirty="0" sz="1800" spc="-195" b="1">
                <a:latin typeface="Trebuchet MS"/>
                <a:cs typeface="Trebuchet MS"/>
              </a:rPr>
              <a:t>Vector</a:t>
            </a:r>
            <a:r>
              <a:rPr dirty="0" sz="1800" spc="-145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Classifier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baseline="-4629" sz="3600" spc="-307" b="1">
                <a:solidFill>
                  <a:srgbClr val="8027EA"/>
                </a:solidFill>
                <a:latin typeface="Trebuchet MS"/>
                <a:cs typeface="Trebuchet MS"/>
              </a:rPr>
              <a:t>04</a:t>
            </a:r>
            <a:endParaRPr baseline="-4629" sz="3600">
              <a:latin typeface="Trebuchet MS"/>
              <a:cs typeface="Trebuchet MS"/>
            </a:endParaRPr>
          </a:p>
          <a:p>
            <a:pPr algn="ctr" marL="12700" marR="160020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Support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Vector</a:t>
            </a:r>
            <a:r>
              <a:rPr dirty="0" sz="1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Classification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(SVC) works</a:t>
            </a:r>
            <a:r>
              <a:rPr dirty="0" sz="1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by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finding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hyperplane</a:t>
            </a:r>
            <a:r>
              <a:rPr dirty="0" sz="10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that</a:t>
            </a:r>
            <a:r>
              <a:rPr dirty="0" sz="1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best</a:t>
            </a:r>
            <a:r>
              <a:rPr dirty="0" sz="1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separates</a:t>
            </a:r>
            <a:r>
              <a:rPr dirty="0" sz="1000" spc="50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classes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feature</a:t>
            </a:r>
            <a:r>
              <a:rPr dirty="0" sz="1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space,</a:t>
            </a:r>
            <a:r>
              <a:rPr dirty="0" sz="1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maximizing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margin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between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closest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points</a:t>
            </a:r>
            <a:r>
              <a:rPr dirty="0" sz="1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1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classes</a:t>
            </a:r>
            <a:r>
              <a:rPr dirty="0" sz="1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D0D0D"/>
                </a:solidFill>
                <a:latin typeface="Arial"/>
                <a:cs typeface="Arial"/>
              </a:rPr>
              <a:t>(support</a:t>
            </a:r>
            <a:r>
              <a:rPr dirty="0" sz="1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D0D0D"/>
                </a:solidFill>
                <a:latin typeface="Arial"/>
                <a:cs typeface="Arial"/>
              </a:rPr>
              <a:t>vectors).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latin typeface="Courier New"/>
                <a:cs typeface="Courier New"/>
              </a:rPr>
              <a:t>Result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120139"/>
            <a:ext cx="4276725" cy="3671570"/>
            <a:chOff x="0" y="1120139"/>
            <a:chExt cx="4276725" cy="36715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6795" y="3502151"/>
              <a:ext cx="230124" cy="2301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914144" y="1385315"/>
              <a:ext cx="2291080" cy="3406140"/>
            </a:xfrm>
            <a:custGeom>
              <a:avLst/>
              <a:gdLst/>
              <a:ahLst/>
              <a:cxnLst/>
              <a:rect l="l" t="t" r="r" b="b"/>
              <a:pathLst>
                <a:path w="2291079" h="3406140">
                  <a:moveTo>
                    <a:pt x="2263140" y="1949196"/>
                  </a:moveTo>
                  <a:lnTo>
                    <a:pt x="38100" y="2234819"/>
                  </a:lnTo>
                  <a:lnTo>
                    <a:pt x="2263140" y="2410968"/>
                  </a:lnTo>
                  <a:lnTo>
                    <a:pt x="2263140" y="1949196"/>
                  </a:lnTo>
                  <a:close/>
                </a:path>
                <a:path w="2291079" h="3406140">
                  <a:moveTo>
                    <a:pt x="2290572" y="405003"/>
                  </a:moveTo>
                  <a:lnTo>
                    <a:pt x="2119122" y="0"/>
                  </a:lnTo>
                  <a:lnTo>
                    <a:pt x="0" y="2253996"/>
                  </a:lnTo>
                  <a:lnTo>
                    <a:pt x="15405" y="2241562"/>
                  </a:lnTo>
                  <a:lnTo>
                    <a:pt x="34175" y="2234539"/>
                  </a:lnTo>
                  <a:lnTo>
                    <a:pt x="2215261" y="3406140"/>
                  </a:lnTo>
                  <a:lnTo>
                    <a:pt x="2267712" y="2958312"/>
                  </a:lnTo>
                  <a:lnTo>
                    <a:pt x="34378" y="2234463"/>
                  </a:lnTo>
                  <a:lnTo>
                    <a:pt x="2250948" y="1405382"/>
                  </a:lnTo>
                  <a:lnTo>
                    <a:pt x="2155698" y="976884"/>
                  </a:lnTo>
                  <a:lnTo>
                    <a:pt x="20142" y="2237740"/>
                  </a:lnTo>
                  <a:lnTo>
                    <a:pt x="2290572" y="405003"/>
                  </a:lnTo>
                  <a:close/>
                </a:path>
              </a:pathLst>
            </a:custGeom>
            <a:solidFill>
              <a:srgbClr val="666666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6795" y="3500627"/>
              <a:ext cx="230124" cy="23164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20139"/>
              <a:ext cx="4276344" cy="3281172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4418076" y="1062227"/>
            <a:ext cx="3685540" cy="650875"/>
            <a:chOff x="4418076" y="1062227"/>
            <a:chExt cx="3685540" cy="650875"/>
          </a:xfrm>
        </p:grpSpPr>
        <p:sp>
          <p:nvSpPr>
            <p:cNvPr id="9" name="object 9" descr=""/>
            <p:cNvSpPr/>
            <p:nvPr/>
          </p:nvSpPr>
          <p:spPr>
            <a:xfrm>
              <a:off x="5236464" y="1062227"/>
              <a:ext cx="2867025" cy="650875"/>
            </a:xfrm>
            <a:custGeom>
              <a:avLst/>
              <a:gdLst/>
              <a:ahLst/>
              <a:cxnLst/>
              <a:rect l="l" t="t" r="r" b="b"/>
              <a:pathLst>
                <a:path w="2867025" h="650875">
                  <a:moveTo>
                    <a:pt x="2541269" y="0"/>
                  </a:moveTo>
                  <a:lnTo>
                    <a:pt x="325374" y="0"/>
                  </a:lnTo>
                  <a:lnTo>
                    <a:pt x="277291" y="3527"/>
                  </a:lnTo>
                  <a:lnTo>
                    <a:pt x="231399" y="13775"/>
                  </a:lnTo>
                  <a:lnTo>
                    <a:pt x="188201" y="30240"/>
                  </a:lnTo>
                  <a:lnTo>
                    <a:pt x="148201" y="52418"/>
                  </a:lnTo>
                  <a:lnTo>
                    <a:pt x="111902" y="79806"/>
                  </a:lnTo>
                  <a:lnTo>
                    <a:pt x="79806" y="111902"/>
                  </a:lnTo>
                  <a:lnTo>
                    <a:pt x="52418" y="148201"/>
                  </a:lnTo>
                  <a:lnTo>
                    <a:pt x="30240" y="188201"/>
                  </a:lnTo>
                  <a:lnTo>
                    <a:pt x="13775" y="231399"/>
                  </a:lnTo>
                  <a:lnTo>
                    <a:pt x="3527" y="277291"/>
                  </a:lnTo>
                  <a:lnTo>
                    <a:pt x="0" y="325374"/>
                  </a:lnTo>
                  <a:lnTo>
                    <a:pt x="3527" y="373456"/>
                  </a:lnTo>
                  <a:lnTo>
                    <a:pt x="13775" y="419348"/>
                  </a:lnTo>
                  <a:lnTo>
                    <a:pt x="30240" y="462546"/>
                  </a:lnTo>
                  <a:lnTo>
                    <a:pt x="52418" y="502546"/>
                  </a:lnTo>
                  <a:lnTo>
                    <a:pt x="79806" y="538845"/>
                  </a:lnTo>
                  <a:lnTo>
                    <a:pt x="111902" y="570941"/>
                  </a:lnTo>
                  <a:lnTo>
                    <a:pt x="148201" y="598329"/>
                  </a:lnTo>
                  <a:lnTo>
                    <a:pt x="188201" y="620507"/>
                  </a:lnTo>
                  <a:lnTo>
                    <a:pt x="231399" y="636972"/>
                  </a:lnTo>
                  <a:lnTo>
                    <a:pt x="277291" y="647220"/>
                  </a:lnTo>
                  <a:lnTo>
                    <a:pt x="325374" y="650748"/>
                  </a:lnTo>
                  <a:lnTo>
                    <a:pt x="2541269" y="650748"/>
                  </a:lnTo>
                  <a:lnTo>
                    <a:pt x="2589352" y="647220"/>
                  </a:lnTo>
                  <a:lnTo>
                    <a:pt x="2635244" y="636972"/>
                  </a:lnTo>
                  <a:lnTo>
                    <a:pt x="2678442" y="620507"/>
                  </a:lnTo>
                  <a:lnTo>
                    <a:pt x="2718442" y="598329"/>
                  </a:lnTo>
                  <a:lnTo>
                    <a:pt x="2754741" y="570941"/>
                  </a:lnTo>
                  <a:lnTo>
                    <a:pt x="2786837" y="538845"/>
                  </a:lnTo>
                  <a:lnTo>
                    <a:pt x="2814225" y="502546"/>
                  </a:lnTo>
                  <a:lnTo>
                    <a:pt x="2836403" y="462546"/>
                  </a:lnTo>
                  <a:lnTo>
                    <a:pt x="2852868" y="419348"/>
                  </a:lnTo>
                  <a:lnTo>
                    <a:pt x="2863116" y="373456"/>
                  </a:lnTo>
                  <a:lnTo>
                    <a:pt x="2866643" y="325374"/>
                  </a:lnTo>
                  <a:lnTo>
                    <a:pt x="2863116" y="277291"/>
                  </a:lnTo>
                  <a:lnTo>
                    <a:pt x="2852868" y="231399"/>
                  </a:lnTo>
                  <a:lnTo>
                    <a:pt x="2836403" y="188201"/>
                  </a:lnTo>
                  <a:lnTo>
                    <a:pt x="2814225" y="148201"/>
                  </a:lnTo>
                  <a:lnTo>
                    <a:pt x="2786837" y="111902"/>
                  </a:lnTo>
                  <a:lnTo>
                    <a:pt x="2754741" y="79806"/>
                  </a:lnTo>
                  <a:lnTo>
                    <a:pt x="2718442" y="52418"/>
                  </a:lnTo>
                  <a:lnTo>
                    <a:pt x="2678442" y="30240"/>
                  </a:lnTo>
                  <a:lnTo>
                    <a:pt x="2635244" y="13775"/>
                  </a:lnTo>
                  <a:lnTo>
                    <a:pt x="2589352" y="3527"/>
                  </a:lnTo>
                  <a:lnTo>
                    <a:pt x="2541269" y="0"/>
                  </a:lnTo>
                  <a:close/>
                </a:path>
              </a:pathLst>
            </a:custGeom>
            <a:solidFill>
              <a:srgbClr val="E99B27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418076" y="1155191"/>
              <a:ext cx="1496695" cy="414655"/>
            </a:xfrm>
            <a:custGeom>
              <a:avLst/>
              <a:gdLst/>
              <a:ahLst/>
              <a:cxnLst/>
              <a:rect l="l" t="t" r="r" b="b"/>
              <a:pathLst>
                <a:path w="1496695" h="414655">
                  <a:moveTo>
                    <a:pt x="1289303" y="0"/>
                  </a:moveTo>
                  <a:lnTo>
                    <a:pt x="207263" y="0"/>
                  </a:ln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3"/>
                  </a:lnTo>
                  <a:lnTo>
                    <a:pt x="5476" y="254774"/>
                  </a:lnTo>
                  <a:lnTo>
                    <a:pt x="21073" y="298395"/>
                  </a:lnTo>
                  <a:lnTo>
                    <a:pt x="45546" y="336879"/>
                  </a:lnTo>
                  <a:lnTo>
                    <a:pt x="77648" y="368981"/>
                  </a:lnTo>
                  <a:lnTo>
                    <a:pt x="116132" y="393454"/>
                  </a:lnTo>
                  <a:lnTo>
                    <a:pt x="159753" y="409051"/>
                  </a:lnTo>
                  <a:lnTo>
                    <a:pt x="207263" y="414528"/>
                  </a:lnTo>
                  <a:lnTo>
                    <a:pt x="1289303" y="414528"/>
                  </a:lnTo>
                  <a:lnTo>
                    <a:pt x="1336814" y="409051"/>
                  </a:lnTo>
                  <a:lnTo>
                    <a:pt x="1380435" y="393454"/>
                  </a:lnTo>
                  <a:lnTo>
                    <a:pt x="1418919" y="368981"/>
                  </a:lnTo>
                  <a:lnTo>
                    <a:pt x="1451021" y="336879"/>
                  </a:lnTo>
                  <a:lnTo>
                    <a:pt x="1475494" y="298395"/>
                  </a:lnTo>
                  <a:lnTo>
                    <a:pt x="1491091" y="254774"/>
                  </a:lnTo>
                  <a:lnTo>
                    <a:pt x="1496568" y="207263"/>
                  </a:lnTo>
                  <a:lnTo>
                    <a:pt x="1491091" y="159753"/>
                  </a:lnTo>
                  <a:lnTo>
                    <a:pt x="1475494" y="116132"/>
                  </a:lnTo>
                  <a:lnTo>
                    <a:pt x="1451021" y="77648"/>
                  </a:lnTo>
                  <a:lnTo>
                    <a:pt x="1418919" y="45546"/>
                  </a:lnTo>
                  <a:lnTo>
                    <a:pt x="1380435" y="21073"/>
                  </a:lnTo>
                  <a:lnTo>
                    <a:pt x="1336814" y="547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E99B2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188455" y="1220215"/>
            <a:ext cx="14554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latin typeface="Trebuchet MS"/>
                <a:cs typeface="Trebuchet MS"/>
              </a:rPr>
              <a:t>Accuracy</a:t>
            </a:r>
            <a:r>
              <a:rPr dirty="0" sz="1400" spc="-80" b="1">
                <a:latin typeface="Trebuchet MS"/>
                <a:cs typeface="Trebuchet MS"/>
              </a:rPr>
              <a:t> </a:t>
            </a:r>
            <a:r>
              <a:rPr dirty="0" sz="1400" spc="-125" b="1">
                <a:latin typeface="Trebuchet MS"/>
                <a:cs typeface="Trebuchet MS"/>
              </a:rPr>
              <a:t>:</a:t>
            </a:r>
            <a:r>
              <a:rPr dirty="0" sz="1400" spc="-4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Arial"/>
                <a:cs typeface="Arial"/>
              </a:rPr>
              <a:t>78.210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19625" y="1237869"/>
            <a:ext cx="1125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r>
              <a:rPr dirty="0" sz="12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418076" y="2647188"/>
            <a:ext cx="4346575" cy="624840"/>
            <a:chOff x="4418076" y="2647188"/>
            <a:chExt cx="4346575" cy="624840"/>
          </a:xfrm>
        </p:grpSpPr>
        <p:sp>
          <p:nvSpPr>
            <p:cNvPr id="14" name="object 14" descr=""/>
            <p:cNvSpPr/>
            <p:nvPr/>
          </p:nvSpPr>
          <p:spPr>
            <a:xfrm>
              <a:off x="5326380" y="2647188"/>
              <a:ext cx="3438525" cy="624840"/>
            </a:xfrm>
            <a:custGeom>
              <a:avLst/>
              <a:gdLst/>
              <a:ahLst/>
              <a:cxnLst/>
              <a:rect l="l" t="t" r="r" b="b"/>
              <a:pathLst>
                <a:path w="3438525" h="624839">
                  <a:moveTo>
                    <a:pt x="3125724" y="0"/>
                  </a:moveTo>
                  <a:lnTo>
                    <a:pt x="312420" y="0"/>
                  </a:lnTo>
                  <a:lnTo>
                    <a:pt x="266241" y="3386"/>
                  </a:lnTo>
                  <a:lnTo>
                    <a:pt x="222171" y="13223"/>
                  </a:lnTo>
                  <a:lnTo>
                    <a:pt x="180690" y="29029"/>
                  </a:lnTo>
                  <a:lnTo>
                    <a:pt x="142282" y="50320"/>
                  </a:lnTo>
                  <a:lnTo>
                    <a:pt x="107429" y="76615"/>
                  </a:lnTo>
                  <a:lnTo>
                    <a:pt x="76615" y="107429"/>
                  </a:lnTo>
                  <a:lnTo>
                    <a:pt x="50320" y="142282"/>
                  </a:lnTo>
                  <a:lnTo>
                    <a:pt x="29029" y="180690"/>
                  </a:lnTo>
                  <a:lnTo>
                    <a:pt x="13223" y="222171"/>
                  </a:lnTo>
                  <a:lnTo>
                    <a:pt x="3386" y="266241"/>
                  </a:lnTo>
                  <a:lnTo>
                    <a:pt x="0" y="312419"/>
                  </a:lnTo>
                  <a:lnTo>
                    <a:pt x="3386" y="358598"/>
                  </a:lnTo>
                  <a:lnTo>
                    <a:pt x="13223" y="402668"/>
                  </a:lnTo>
                  <a:lnTo>
                    <a:pt x="29029" y="444149"/>
                  </a:lnTo>
                  <a:lnTo>
                    <a:pt x="50320" y="482557"/>
                  </a:lnTo>
                  <a:lnTo>
                    <a:pt x="76615" y="517410"/>
                  </a:lnTo>
                  <a:lnTo>
                    <a:pt x="107429" y="548224"/>
                  </a:lnTo>
                  <a:lnTo>
                    <a:pt x="142282" y="574519"/>
                  </a:lnTo>
                  <a:lnTo>
                    <a:pt x="180690" y="595810"/>
                  </a:lnTo>
                  <a:lnTo>
                    <a:pt x="222171" y="611616"/>
                  </a:lnTo>
                  <a:lnTo>
                    <a:pt x="266241" y="621453"/>
                  </a:lnTo>
                  <a:lnTo>
                    <a:pt x="312420" y="624839"/>
                  </a:lnTo>
                  <a:lnTo>
                    <a:pt x="3125724" y="624839"/>
                  </a:lnTo>
                  <a:lnTo>
                    <a:pt x="3171902" y="621453"/>
                  </a:lnTo>
                  <a:lnTo>
                    <a:pt x="3215972" y="611616"/>
                  </a:lnTo>
                  <a:lnTo>
                    <a:pt x="3257453" y="595810"/>
                  </a:lnTo>
                  <a:lnTo>
                    <a:pt x="3295861" y="574519"/>
                  </a:lnTo>
                  <a:lnTo>
                    <a:pt x="3330714" y="548224"/>
                  </a:lnTo>
                  <a:lnTo>
                    <a:pt x="3361528" y="517410"/>
                  </a:lnTo>
                  <a:lnTo>
                    <a:pt x="3387823" y="482557"/>
                  </a:lnTo>
                  <a:lnTo>
                    <a:pt x="3409114" y="444149"/>
                  </a:lnTo>
                  <a:lnTo>
                    <a:pt x="3424920" y="402668"/>
                  </a:lnTo>
                  <a:lnTo>
                    <a:pt x="3434757" y="358598"/>
                  </a:lnTo>
                  <a:lnTo>
                    <a:pt x="3438144" y="312419"/>
                  </a:lnTo>
                  <a:lnTo>
                    <a:pt x="3434757" y="266241"/>
                  </a:lnTo>
                  <a:lnTo>
                    <a:pt x="3424920" y="222171"/>
                  </a:lnTo>
                  <a:lnTo>
                    <a:pt x="3409114" y="180690"/>
                  </a:lnTo>
                  <a:lnTo>
                    <a:pt x="3387823" y="142282"/>
                  </a:lnTo>
                  <a:lnTo>
                    <a:pt x="3361528" y="107429"/>
                  </a:lnTo>
                  <a:lnTo>
                    <a:pt x="3330714" y="76615"/>
                  </a:lnTo>
                  <a:lnTo>
                    <a:pt x="3295861" y="50320"/>
                  </a:lnTo>
                  <a:lnTo>
                    <a:pt x="3257453" y="29029"/>
                  </a:lnTo>
                  <a:lnTo>
                    <a:pt x="3215972" y="13223"/>
                  </a:lnTo>
                  <a:lnTo>
                    <a:pt x="3171902" y="3386"/>
                  </a:lnTo>
                  <a:lnTo>
                    <a:pt x="3125724" y="0"/>
                  </a:lnTo>
                  <a:close/>
                </a:path>
              </a:pathLst>
            </a:custGeom>
            <a:solidFill>
              <a:srgbClr val="8027EA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18076" y="2749296"/>
              <a:ext cx="2525395" cy="433070"/>
            </a:xfrm>
            <a:custGeom>
              <a:avLst/>
              <a:gdLst/>
              <a:ahLst/>
              <a:cxnLst/>
              <a:rect l="l" t="t" r="r" b="b"/>
              <a:pathLst>
                <a:path w="2525395" h="433069">
                  <a:moveTo>
                    <a:pt x="2308859" y="0"/>
                  </a:moveTo>
                  <a:lnTo>
                    <a:pt x="216408" y="0"/>
                  </a:ln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308859" y="432816"/>
                  </a:lnTo>
                  <a:lnTo>
                    <a:pt x="2358476" y="427099"/>
                  </a:lnTo>
                  <a:lnTo>
                    <a:pt x="2404025" y="410817"/>
                  </a:lnTo>
                  <a:lnTo>
                    <a:pt x="2444207" y="385269"/>
                  </a:lnTo>
                  <a:lnTo>
                    <a:pt x="2477721" y="351755"/>
                  </a:lnTo>
                  <a:lnTo>
                    <a:pt x="2503269" y="311573"/>
                  </a:lnTo>
                  <a:lnTo>
                    <a:pt x="2519551" y="266024"/>
                  </a:lnTo>
                  <a:lnTo>
                    <a:pt x="2525268" y="216408"/>
                  </a:lnTo>
                  <a:lnTo>
                    <a:pt x="2519551" y="166791"/>
                  </a:lnTo>
                  <a:lnTo>
                    <a:pt x="2503269" y="121242"/>
                  </a:lnTo>
                  <a:lnTo>
                    <a:pt x="2477721" y="81060"/>
                  </a:lnTo>
                  <a:lnTo>
                    <a:pt x="2444207" y="47546"/>
                  </a:lnTo>
                  <a:lnTo>
                    <a:pt x="2404025" y="21998"/>
                  </a:lnTo>
                  <a:lnTo>
                    <a:pt x="2358476" y="5716"/>
                  </a:lnTo>
                  <a:lnTo>
                    <a:pt x="2308859" y="0"/>
                  </a:lnTo>
                  <a:close/>
                </a:path>
              </a:pathLst>
            </a:custGeom>
            <a:solidFill>
              <a:srgbClr val="8027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051675" y="2831338"/>
            <a:ext cx="1527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Accuracy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: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71.984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48859" y="2860040"/>
            <a:ext cx="14789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K-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NeighborsClassifier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418076" y="1883664"/>
            <a:ext cx="3752215" cy="650875"/>
            <a:chOff x="4418076" y="1883664"/>
            <a:chExt cx="3752215" cy="650875"/>
          </a:xfrm>
        </p:grpSpPr>
        <p:sp>
          <p:nvSpPr>
            <p:cNvPr id="19" name="object 19" descr=""/>
            <p:cNvSpPr/>
            <p:nvPr/>
          </p:nvSpPr>
          <p:spPr>
            <a:xfrm>
              <a:off x="5250180" y="1883664"/>
              <a:ext cx="2920365" cy="650875"/>
            </a:xfrm>
            <a:custGeom>
              <a:avLst/>
              <a:gdLst/>
              <a:ahLst/>
              <a:cxnLst/>
              <a:rect l="l" t="t" r="r" b="b"/>
              <a:pathLst>
                <a:path w="2920365" h="650875">
                  <a:moveTo>
                    <a:pt x="2594610" y="0"/>
                  </a:moveTo>
                  <a:lnTo>
                    <a:pt x="325374" y="0"/>
                  </a:lnTo>
                  <a:lnTo>
                    <a:pt x="277291" y="3527"/>
                  </a:lnTo>
                  <a:lnTo>
                    <a:pt x="231399" y="13775"/>
                  </a:lnTo>
                  <a:lnTo>
                    <a:pt x="188201" y="30240"/>
                  </a:lnTo>
                  <a:lnTo>
                    <a:pt x="148201" y="52418"/>
                  </a:lnTo>
                  <a:lnTo>
                    <a:pt x="111902" y="79806"/>
                  </a:lnTo>
                  <a:lnTo>
                    <a:pt x="79806" y="111902"/>
                  </a:lnTo>
                  <a:lnTo>
                    <a:pt x="52418" y="148201"/>
                  </a:lnTo>
                  <a:lnTo>
                    <a:pt x="30240" y="188201"/>
                  </a:lnTo>
                  <a:lnTo>
                    <a:pt x="13775" y="231399"/>
                  </a:lnTo>
                  <a:lnTo>
                    <a:pt x="3527" y="277291"/>
                  </a:lnTo>
                  <a:lnTo>
                    <a:pt x="0" y="325374"/>
                  </a:lnTo>
                  <a:lnTo>
                    <a:pt x="3527" y="373456"/>
                  </a:lnTo>
                  <a:lnTo>
                    <a:pt x="13775" y="419348"/>
                  </a:lnTo>
                  <a:lnTo>
                    <a:pt x="30240" y="462546"/>
                  </a:lnTo>
                  <a:lnTo>
                    <a:pt x="52418" y="502546"/>
                  </a:lnTo>
                  <a:lnTo>
                    <a:pt x="79806" y="538845"/>
                  </a:lnTo>
                  <a:lnTo>
                    <a:pt x="111902" y="570941"/>
                  </a:lnTo>
                  <a:lnTo>
                    <a:pt x="148201" y="598329"/>
                  </a:lnTo>
                  <a:lnTo>
                    <a:pt x="188201" y="620507"/>
                  </a:lnTo>
                  <a:lnTo>
                    <a:pt x="231399" y="636972"/>
                  </a:lnTo>
                  <a:lnTo>
                    <a:pt x="277291" y="647220"/>
                  </a:lnTo>
                  <a:lnTo>
                    <a:pt x="325374" y="650748"/>
                  </a:lnTo>
                  <a:lnTo>
                    <a:pt x="2594610" y="650748"/>
                  </a:lnTo>
                  <a:lnTo>
                    <a:pt x="2642692" y="647220"/>
                  </a:lnTo>
                  <a:lnTo>
                    <a:pt x="2688584" y="636972"/>
                  </a:lnTo>
                  <a:lnTo>
                    <a:pt x="2731782" y="620507"/>
                  </a:lnTo>
                  <a:lnTo>
                    <a:pt x="2771782" y="598329"/>
                  </a:lnTo>
                  <a:lnTo>
                    <a:pt x="2808081" y="570941"/>
                  </a:lnTo>
                  <a:lnTo>
                    <a:pt x="2840177" y="538845"/>
                  </a:lnTo>
                  <a:lnTo>
                    <a:pt x="2867565" y="502546"/>
                  </a:lnTo>
                  <a:lnTo>
                    <a:pt x="2889743" y="462546"/>
                  </a:lnTo>
                  <a:lnTo>
                    <a:pt x="2906208" y="419348"/>
                  </a:lnTo>
                  <a:lnTo>
                    <a:pt x="2916456" y="373456"/>
                  </a:lnTo>
                  <a:lnTo>
                    <a:pt x="2919984" y="325374"/>
                  </a:lnTo>
                  <a:lnTo>
                    <a:pt x="2916456" y="277291"/>
                  </a:lnTo>
                  <a:lnTo>
                    <a:pt x="2906208" y="231399"/>
                  </a:lnTo>
                  <a:lnTo>
                    <a:pt x="2889743" y="188201"/>
                  </a:lnTo>
                  <a:lnTo>
                    <a:pt x="2867565" y="148201"/>
                  </a:lnTo>
                  <a:lnTo>
                    <a:pt x="2840177" y="111902"/>
                  </a:lnTo>
                  <a:lnTo>
                    <a:pt x="2808081" y="79806"/>
                  </a:lnTo>
                  <a:lnTo>
                    <a:pt x="2771782" y="52418"/>
                  </a:lnTo>
                  <a:lnTo>
                    <a:pt x="2731782" y="30240"/>
                  </a:lnTo>
                  <a:lnTo>
                    <a:pt x="2688584" y="13775"/>
                  </a:lnTo>
                  <a:lnTo>
                    <a:pt x="2642692" y="3527"/>
                  </a:lnTo>
                  <a:lnTo>
                    <a:pt x="2594610" y="0"/>
                  </a:lnTo>
                  <a:close/>
                </a:path>
              </a:pathLst>
            </a:custGeom>
            <a:solidFill>
              <a:srgbClr val="EA4727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18076" y="1976628"/>
              <a:ext cx="1286510" cy="464820"/>
            </a:xfrm>
            <a:custGeom>
              <a:avLst/>
              <a:gdLst/>
              <a:ahLst/>
              <a:cxnLst/>
              <a:rect l="l" t="t" r="r" b="b"/>
              <a:pathLst>
                <a:path w="1286510" h="464819">
                  <a:moveTo>
                    <a:pt x="1053846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4720" y="279260"/>
                  </a:lnTo>
                  <a:lnTo>
                    <a:pt x="18258" y="322891"/>
                  </a:lnTo>
                  <a:lnTo>
                    <a:pt x="39681" y="362370"/>
                  </a:lnTo>
                  <a:lnTo>
                    <a:pt x="68056" y="396763"/>
                  </a:lnTo>
                  <a:lnTo>
                    <a:pt x="102449" y="425138"/>
                  </a:lnTo>
                  <a:lnTo>
                    <a:pt x="141928" y="446561"/>
                  </a:lnTo>
                  <a:lnTo>
                    <a:pt x="185559" y="460099"/>
                  </a:lnTo>
                  <a:lnTo>
                    <a:pt x="232410" y="464820"/>
                  </a:lnTo>
                  <a:lnTo>
                    <a:pt x="1053846" y="464820"/>
                  </a:lnTo>
                  <a:lnTo>
                    <a:pt x="1100696" y="460099"/>
                  </a:lnTo>
                  <a:lnTo>
                    <a:pt x="1144327" y="446561"/>
                  </a:lnTo>
                  <a:lnTo>
                    <a:pt x="1183806" y="425138"/>
                  </a:lnTo>
                  <a:lnTo>
                    <a:pt x="1218199" y="396763"/>
                  </a:lnTo>
                  <a:lnTo>
                    <a:pt x="1246574" y="362370"/>
                  </a:lnTo>
                  <a:lnTo>
                    <a:pt x="1267997" y="322891"/>
                  </a:lnTo>
                  <a:lnTo>
                    <a:pt x="1281535" y="279260"/>
                  </a:lnTo>
                  <a:lnTo>
                    <a:pt x="1286256" y="232410"/>
                  </a:lnTo>
                  <a:lnTo>
                    <a:pt x="1281535" y="185559"/>
                  </a:lnTo>
                  <a:lnTo>
                    <a:pt x="1267997" y="141928"/>
                  </a:lnTo>
                  <a:lnTo>
                    <a:pt x="1246574" y="102449"/>
                  </a:lnTo>
                  <a:lnTo>
                    <a:pt x="1218199" y="68056"/>
                  </a:lnTo>
                  <a:lnTo>
                    <a:pt x="1183806" y="39681"/>
                  </a:lnTo>
                  <a:lnTo>
                    <a:pt x="1144327" y="18258"/>
                  </a:lnTo>
                  <a:lnTo>
                    <a:pt x="1100696" y="4720"/>
                  </a:lnTo>
                  <a:lnTo>
                    <a:pt x="1053846" y="0"/>
                  </a:lnTo>
                  <a:close/>
                </a:path>
              </a:pathLst>
            </a:custGeom>
            <a:solidFill>
              <a:srgbClr val="EA472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322567" y="2073021"/>
            <a:ext cx="1179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Accuracy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: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727575" y="2069973"/>
            <a:ext cx="8356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1400" spc="-100">
                <a:solidFill>
                  <a:srgbClr val="FFFFFF"/>
                </a:solidFill>
                <a:latin typeface="Calibri"/>
                <a:cs typeface="Calibri"/>
              </a:rPr>
              <a:t>ï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Bayes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398264" y="4305300"/>
            <a:ext cx="3182620" cy="649605"/>
            <a:chOff x="4398264" y="4305300"/>
            <a:chExt cx="3182620" cy="649605"/>
          </a:xfrm>
        </p:grpSpPr>
        <p:sp>
          <p:nvSpPr>
            <p:cNvPr id="24" name="object 24" descr=""/>
            <p:cNvSpPr/>
            <p:nvPr/>
          </p:nvSpPr>
          <p:spPr>
            <a:xfrm>
              <a:off x="5105400" y="4305300"/>
              <a:ext cx="2475230" cy="649605"/>
            </a:xfrm>
            <a:custGeom>
              <a:avLst/>
              <a:gdLst/>
              <a:ahLst/>
              <a:cxnLst/>
              <a:rect l="l" t="t" r="r" b="b"/>
              <a:pathLst>
                <a:path w="2475229" h="649604">
                  <a:moveTo>
                    <a:pt x="2150364" y="0"/>
                  </a:moveTo>
                  <a:lnTo>
                    <a:pt x="324612" y="0"/>
                  </a:lnTo>
                  <a:lnTo>
                    <a:pt x="276632" y="3519"/>
                  </a:lnTo>
                  <a:lnTo>
                    <a:pt x="230843" y="13744"/>
                  </a:lnTo>
                  <a:lnTo>
                    <a:pt x="187743" y="30171"/>
                  </a:lnTo>
                  <a:lnTo>
                    <a:pt x="147837" y="52298"/>
                  </a:lnTo>
                  <a:lnTo>
                    <a:pt x="111624" y="79623"/>
                  </a:lnTo>
                  <a:lnTo>
                    <a:pt x="79606" y="111644"/>
                  </a:lnTo>
                  <a:lnTo>
                    <a:pt x="52285" y="147859"/>
                  </a:lnTo>
                  <a:lnTo>
                    <a:pt x="30162" y="187765"/>
                  </a:lnTo>
                  <a:lnTo>
                    <a:pt x="13740" y="230861"/>
                  </a:lnTo>
                  <a:lnTo>
                    <a:pt x="3518" y="276644"/>
                  </a:lnTo>
                  <a:lnTo>
                    <a:pt x="0" y="324612"/>
                  </a:lnTo>
                  <a:lnTo>
                    <a:pt x="3519" y="372582"/>
                  </a:lnTo>
                  <a:lnTo>
                    <a:pt x="13741" y="418367"/>
                  </a:lnTo>
                  <a:lnTo>
                    <a:pt x="30165" y="461463"/>
                  </a:lnTo>
                  <a:lnTo>
                    <a:pt x="52289" y="501370"/>
                  </a:lnTo>
                  <a:lnTo>
                    <a:pt x="79611" y="537584"/>
                  </a:lnTo>
                  <a:lnTo>
                    <a:pt x="111629" y="569604"/>
                  </a:lnTo>
                  <a:lnTo>
                    <a:pt x="147842" y="596928"/>
                  </a:lnTo>
                  <a:lnTo>
                    <a:pt x="187749" y="619054"/>
                  </a:lnTo>
                  <a:lnTo>
                    <a:pt x="230847" y="635480"/>
                  </a:lnTo>
                  <a:lnTo>
                    <a:pt x="276636" y="645704"/>
                  </a:lnTo>
                  <a:lnTo>
                    <a:pt x="324612" y="649224"/>
                  </a:lnTo>
                  <a:lnTo>
                    <a:pt x="2150364" y="649224"/>
                  </a:lnTo>
                  <a:lnTo>
                    <a:pt x="2198344" y="645704"/>
                  </a:lnTo>
                  <a:lnTo>
                    <a:pt x="2244135" y="635479"/>
                  </a:lnTo>
                  <a:lnTo>
                    <a:pt x="2287235" y="619052"/>
                  </a:lnTo>
                  <a:lnTo>
                    <a:pt x="2327143" y="596925"/>
                  </a:lnTo>
                  <a:lnTo>
                    <a:pt x="2363356" y="569600"/>
                  </a:lnTo>
                  <a:lnTo>
                    <a:pt x="2395373" y="537579"/>
                  </a:lnTo>
                  <a:lnTo>
                    <a:pt x="2422693" y="501364"/>
                  </a:lnTo>
                  <a:lnTo>
                    <a:pt x="2444815" y="461458"/>
                  </a:lnTo>
                  <a:lnTo>
                    <a:pt x="2461236" y="418362"/>
                  </a:lnTo>
                  <a:lnTo>
                    <a:pt x="2471457" y="372579"/>
                  </a:lnTo>
                  <a:lnTo>
                    <a:pt x="2474976" y="324612"/>
                  </a:lnTo>
                  <a:lnTo>
                    <a:pt x="2471457" y="276644"/>
                  </a:lnTo>
                  <a:lnTo>
                    <a:pt x="2461235" y="230861"/>
                  </a:lnTo>
                  <a:lnTo>
                    <a:pt x="2444813" y="187765"/>
                  </a:lnTo>
                  <a:lnTo>
                    <a:pt x="2422690" y="147859"/>
                  </a:lnTo>
                  <a:lnTo>
                    <a:pt x="2395369" y="111644"/>
                  </a:lnTo>
                  <a:lnTo>
                    <a:pt x="2363351" y="79623"/>
                  </a:lnTo>
                  <a:lnTo>
                    <a:pt x="2327138" y="52298"/>
                  </a:lnTo>
                  <a:lnTo>
                    <a:pt x="2287232" y="30171"/>
                  </a:lnTo>
                  <a:lnTo>
                    <a:pt x="2244132" y="13744"/>
                  </a:lnTo>
                  <a:lnTo>
                    <a:pt x="2198343" y="3519"/>
                  </a:lnTo>
                  <a:lnTo>
                    <a:pt x="2150364" y="0"/>
                  </a:lnTo>
                  <a:close/>
                </a:path>
              </a:pathLst>
            </a:custGeom>
            <a:solidFill>
              <a:srgbClr val="2776EA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98264" y="4398264"/>
              <a:ext cx="1434465" cy="463550"/>
            </a:xfrm>
            <a:custGeom>
              <a:avLst/>
              <a:gdLst/>
              <a:ahLst/>
              <a:cxnLst/>
              <a:rect l="l" t="t" r="r" b="b"/>
              <a:pathLst>
                <a:path w="1434464" h="463550">
                  <a:moveTo>
                    <a:pt x="1202436" y="0"/>
                  </a:moveTo>
                  <a:lnTo>
                    <a:pt x="231648" y="0"/>
                  </a:lnTo>
                  <a:lnTo>
                    <a:pt x="184976" y="4706"/>
                  </a:lnTo>
                  <a:lnTo>
                    <a:pt x="141499" y="18203"/>
                  </a:lnTo>
                  <a:lnTo>
                    <a:pt x="102151" y="39560"/>
                  </a:lnTo>
                  <a:lnTo>
                    <a:pt x="67865" y="67846"/>
                  </a:lnTo>
                  <a:lnTo>
                    <a:pt x="39574" y="102129"/>
                  </a:lnTo>
                  <a:lnTo>
                    <a:pt x="18210" y="141478"/>
                  </a:lnTo>
                  <a:lnTo>
                    <a:pt x="4708" y="184961"/>
                  </a:lnTo>
                  <a:lnTo>
                    <a:pt x="0" y="231648"/>
                  </a:lnTo>
                  <a:lnTo>
                    <a:pt x="4708" y="278334"/>
                  </a:lnTo>
                  <a:lnTo>
                    <a:pt x="18210" y="321817"/>
                  </a:lnTo>
                  <a:lnTo>
                    <a:pt x="39574" y="361166"/>
                  </a:lnTo>
                  <a:lnTo>
                    <a:pt x="67865" y="395449"/>
                  </a:lnTo>
                  <a:lnTo>
                    <a:pt x="102151" y="423735"/>
                  </a:lnTo>
                  <a:lnTo>
                    <a:pt x="141499" y="445092"/>
                  </a:lnTo>
                  <a:lnTo>
                    <a:pt x="184976" y="458589"/>
                  </a:lnTo>
                  <a:lnTo>
                    <a:pt x="231648" y="463296"/>
                  </a:lnTo>
                  <a:lnTo>
                    <a:pt x="1202436" y="463296"/>
                  </a:lnTo>
                  <a:lnTo>
                    <a:pt x="1249107" y="458589"/>
                  </a:lnTo>
                  <a:lnTo>
                    <a:pt x="1292584" y="445092"/>
                  </a:lnTo>
                  <a:lnTo>
                    <a:pt x="1331932" y="423735"/>
                  </a:lnTo>
                  <a:lnTo>
                    <a:pt x="1366218" y="395449"/>
                  </a:lnTo>
                  <a:lnTo>
                    <a:pt x="1394509" y="361166"/>
                  </a:lnTo>
                  <a:lnTo>
                    <a:pt x="1415873" y="321817"/>
                  </a:lnTo>
                  <a:lnTo>
                    <a:pt x="1429375" y="278334"/>
                  </a:lnTo>
                  <a:lnTo>
                    <a:pt x="1434084" y="231648"/>
                  </a:lnTo>
                  <a:lnTo>
                    <a:pt x="1429375" y="184961"/>
                  </a:lnTo>
                  <a:lnTo>
                    <a:pt x="1415873" y="141478"/>
                  </a:lnTo>
                  <a:lnTo>
                    <a:pt x="1394509" y="102129"/>
                  </a:lnTo>
                  <a:lnTo>
                    <a:pt x="1366218" y="67846"/>
                  </a:lnTo>
                  <a:lnTo>
                    <a:pt x="1331932" y="39560"/>
                  </a:lnTo>
                  <a:lnTo>
                    <a:pt x="1292584" y="18203"/>
                  </a:lnTo>
                  <a:lnTo>
                    <a:pt x="1249107" y="4706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2776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461886" y="3613530"/>
            <a:ext cx="1526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Accuracy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: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67.704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418076" y="3496055"/>
            <a:ext cx="3977640" cy="584200"/>
            <a:chOff x="4418076" y="3496055"/>
            <a:chExt cx="3977640" cy="584200"/>
          </a:xfrm>
        </p:grpSpPr>
        <p:sp>
          <p:nvSpPr>
            <p:cNvPr id="28" name="object 28" descr=""/>
            <p:cNvSpPr/>
            <p:nvPr/>
          </p:nvSpPr>
          <p:spPr>
            <a:xfrm>
              <a:off x="5617464" y="3496055"/>
              <a:ext cx="2778760" cy="584200"/>
            </a:xfrm>
            <a:custGeom>
              <a:avLst/>
              <a:gdLst/>
              <a:ahLst/>
              <a:cxnLst/>
              <a:rect l="l" t="t" r="r" b="b"/>
              <a:pathLst>
                <a:path w="2778759" h="584200">
                  <a:moveTo>
                    <a:pt x="2486406" y="0"/>
                  </a:moveTo>
                  <a:lnTo>
                    <a:pt x="291846" y="0"/>
                  </a:ln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1" y="339186"/>
                  </a:lnTo>
                  <a:lnTo>
                    <a:pt x="14882" y="384094"/>
                  </a:lnTo>
                  <a:lnTo>
                    <a:pt x="32582" y="425968"/>
                  </a:lnTo>
                  <a:lnTo>
                    <a:pt x="56319" y="464209"/>
                  </a:lnTo>
                  <a:lnTo>
                    <a:pt x="85492" y="498214"/>
                  </a:lnTo>
                  <a:lnTo>
                    <a:pt x="119499" y="527384"/>
                  </a:lnTo>
                  <a:lnTo>
                    <a:pt x="157740" y="551117"/>
                  </a:lnTo>
                  <a:lnTo>
                    <a:pt x="199612" y="568814"/>
                  </a:lnTo>
                  <a:lnTo>
                    <a:pt x="244515" y="579872"/>
                  </a:lnTo>
                  <a:lnTo>
                    <a:pt x="291846" y="583692"/>
                  </a:lnTo>
                  <a:lnTo>
                    <a:pt x="2486406" y="583692"/>
                  </a:lnTo>
                  <a:lnTo>
                    <a:pt x="2533741" y="579872"/>
                  </a:lnTo>
                  <a:lnTo>
                    <a:pt x="2578647" y="568812"/>
                  </a:lnTo>
                  <a:lnTo>
                    <a:pt x="2620521" y="551115"/>
                  </a:lnTo>
                  <a:lnTo>
                    <a:pt x="2658762" y="527380"/>
                  </a:lnTo>
                  <a:lnTo>
                    <a:pt x="2692769" y="498209"/>
                  </a:lnTo>
                  <a:lnTo>
                    <a:pt x="2721940" y="464203"/>
                  </a:lnTo>
                  <a:lnTo>
                    <a:pt x="2745675" y="425963"/>
                  </a:lnTo>
                  <a:lnTo>
                    <a:pt x="2763372" y="384089"/>
                  </a:lnTo>
                  <a:lnTo>
                    <a:pt x="2774431" y="339183"/>
                  </a:lnTo>
                  <a:lnTo>
                    <a:pt x="2778252" y="291846"/>
                  </a:lnTo>
                  <a:lnTo>
                    <a:pt x="2774431" y="244511"/>
                  </a:lnTo>
                  <a:lnTo>
                    <a:pt x="2763371" y="199607"/>
                  </a:lnTo>
                  <a:lnTo>
                    <a:pt x="2745673" y="157734"/>
                  </a:lnTo>
                  <a:lnTo>
                    <a:pt x="2721937" y="119493"/>
                  </a:lnTo>
                  <a:lnTo>
                    <a:pt x="2692765" y="85486"/>
                  </a:lnTo>
                  <a:lnTo>
                    <a:pt x="2658758" y="56314"/>
                  </a:lnTo>
                  <a:lnTo>
                    <a:pt x="2620517" y="32578"/>
                  </a:lnTo>
                  <a:lnTo>
                    <a:pt x="2578644" y="14880"/>
                  </a:lnTo>
                  <a:lnTo>
                    <a:pt x="2533740" y="3820"/>
                  </a:lnTo>
                  <a:lnTo>
                    <a:pt x="2486406" y="0"/>
                  </a:lnTo>
                  <a:close/>
                </a:path>
              </a:pathLst>
            </a:custGeom>
            <a:solidFill>
              <a:srgbClr val="2776EA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418076" y="3529583"/>
              <a:ext cx="2005964" cy="464820"/>
            </a:xfrm>
            <a:custGeom>
              <a:avLst/>
              <a:gdLst/>
              <a:ahLst/>
              <a:cxnLst/>
              <a:rect l="l" t="t" r="r" b="b"/>
              <a:pathLst>
                <a:path w="2005964" h="464820">
                  <a:moveTo>
                    <a:pt x="1773174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09"/>
                  </a:lnTo>
                  <a:lnTo>
                    <a:pt x="4720" y="279249"/>
                  </a:lnTo>
                  <a:lnTo>
                    <a:pt x="18258" y="322875"/>
                  </a:lnTo>
                  <a:lnTo>
                    <a:pt x="39681" y="362353"/>
                  </a:lnTo>
                  <a:lnTo>
                    <a:pt x="68056" y="396749"/>
                  </a:lnTo>
                  <a:lnTo>
                    <a:pt x="102449" y="425128"/>
                  </a:lnTo>
                  <a:lnTo>
                    <a:pt x="141928" y="446556"/>
                  </a:lnTo>
                  <a:lnTo>
                    <a:pt x="185559" y="460098"/>
                  </a:lnTo>
                  <a:lnTo>
                    <a:pt x="232410" y="464819"/>
                  </a:lnTo>
                  <a:lnTo>
                    <a:pt x="1773174" y="464819"/>
                  </a:lnTo>
                  <a:lnTo>
                    <a:pt x="1820024" y="460098"/>
                  </a:lnTo>
                  <a:lnTo>
                    <a:pt x="1863655" y="446556"/>
                  </a:lnTo>
                  <a:lnTo>
                    <a:pt x="1903134" y="425128"/>
                  </a:lnTo>
                  <a:lnTo>
                    <a:pt x="1937527" y="396749"/>
                  </a:lnTo>
                  <a:lnTo>
                    <a:pt x="1965902" y="362353"/>
                  </a:lnTo>
                  <a:lnTo>
                    <a:pt x="1987325" y="322875"/>
                  </a:lnTo>
                  <a:lnTo>
                    <a:pt x="2000863" y="279249"/>
                  </a:lnTo>
                  <a:lnTo>
                    <a:pt x="2005584" y="232409"/>
                  </a:lnTo>
                  <a:lnTo>
                    <a:pt x="2000863" y="185559"/>
                  </a:lnTo>
                  <a:lnTo>
                    <a:pt x="1987325" y="141928"/>
                  </a:lnTo>
                  <a:lnTo>
                    <a:pt x="1965902" y="102449"/>
                  </a:lnTo>
                  <a:lnTo>
                    <a:pt x="1937527" y="68056"/>
                  </a:lnTo>
                  <a:lnTo>
                    <a:pt x="1903134" y="39681"/>
                  </a:lnTo>
                  <a:lnTo>
                    <a:pt x="1863655" y="18258"/>
                  </a:lnTo>
                  <a:lnTo>
                    <a:pt x="1820024" y="4720"/>
                  </a:lnTo>
                  <a:lnTo>
                    <a:pt x="1773174" y="0"/>
                  </a:lnTo>
                  <a:close/>
                </a:path>
              </a:pathLst>
            </a:custGeom>
            <a:solidFill>
              <a:srgbClr val="2776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581778" y="3606800"/>
            <a:ext cx="1743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Support 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7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baseline="-17857" sz="2100" spc="-187">
                <a:latin typeface="Arial"/>
                <a:cs typeface="Arial"/>
              </a:rPr>
              <a:t>s</a:t>
            </a:r>
            <a:r>
              <a:rPr dirty="0" sz="1400" spc="-5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baseline="-17857" sz="2100" spc="-419">
                <a:latin typeface="Arial"/>
                <a:cs typeface="Arial"/>
              </a:rPr>
              <a:t>s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769611" y="4491938"/>
            <a:ext cx="6654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Adaboost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99226" y="4494987"/>
            <a:ext cx="11791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Accuracy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: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624" y="433667"/>
            <a:ext cx="5214066" cy="4659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177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95"/>
              </a:spcBef>
            </a:pPr>
            <a:r>
              <a:rPr dirty="0" spc="-240"/>
              <a:t>Conclusion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2561844"/>
            <a:ext cx="8239125" cy="2170430"/>
            <a:chOff x="457200" y="2561844"/>
            <a:chExt cx="8239125" cy="2170430"/>
          </a:xfrm>
        </p:grpSpPr>
        <p:sp>
          <p:nvSpPr>
            <p:cNvPr id="4" name="object 4" descr=""/>
            <p:cNvSpPr/>
            <p:nvPr/>
          </p:nvSpPr>
          <p:spPr>
            <a:xfrm>
              <a:off x="4876800" y="2561844"/>
              <a:ext cx="3819525" cy="2170430"/>
            </a:xfrm>
            <a:custGeom>
              <a:avLst/>
              <a:gdLst/>
              <a:ahLst/>
              <a:cxnLst/>
              <a:rect l="l" t="t" r="r" b="b"/>
              <a:pathLst>
                <a:path w="3819525" h="2170429">
                  <a:moveTo>
                    <a:pt x="3457448" y="0"/>
                  </a:moveTo>
                  <a:lnTo>
                    <a:pt x="361696" y="0"/>
                  </a:lnTo>
                  <a:lnTo>
                    <a:pt x="312613" y="3301"/>
                  </a:lnTo>
                  <a:lnTo>
                    <a:pt x="265538" y="12919"/>
                  </a:lnTo>
                  <a:lnTo>
                    <a:pt x="220902" y="28422"/>
                  </a:lnTo>
                  <a:lnTo>
                    <a:pt x="179135" y="49379"/>
                  </a:lnTo>
                  <a:lnTo>
                    <a:pt x="140669" y="75360"/>
                  </a:lnTo>
                  <a:lnTo>
                    <a:pt x="105933" y="105933"/>
                  </a:lnTo>
                  <a:lnTo>
                    <a:pt x="75360" y="140669"/>
                  </a:lnTo>
                  <a:lnTo>
                    <a:pt x="49379" y="179135"/>
                  </a:lnTo>
                  <a:lnTo>
                    <a:pt x="28422" y="220902"/>
                  </a:lnTo>
                  <a:lnTo>
                    <a:pt x="12919" y="265538"/>
                  </a:lnTo>
                  <a:lnTo>
                    <a:pt x="3301" y="312613"/>
                  </a:lnTo>
                  <a:lnTo>
                    <a:pt x="0" y="361695"/>
                  </a:lnTo>
                  <a:lnTo>
                    <a:pt x="0" y="1808467"/>
                  </a:lnTo>
                  <a:lnTo>
                    <a:pt x="3301" y="1857550"/>
                  </a:lnTo>
                  <a:lnTo>
                    <a:pt x="12919" y="1904625"/>
                  </a:lnTo>
                  <a:lnTo>
                    <a:pt x="28422" y="1949262"/>
                  </a:lnTo>
                  <a:lnTo>
                    <a:pt x="49379" y="1991030"/>
                  </a:lnTo>
                  <a:lnTo>
                    <a:pt x="75360" y="2029498"/>
                  </a:lnTo>
                  <a:lnTo>
                    <a:pt x="105933" y="2064235"/>
                  </a:lnTo>
                  <a:lnTo>
                    <a:pt x="140669" y="2094810"/>
                  </a:lnTo>
                  <a:lnTo>
                    <a:pt x="179135" y="2120793"/>
                  </a:lnTo>
                  <a:lnTo>
                    <a:pt x="220902" y="2141751"/>
                  </a:lnTo>
                  <a:lnTo>
                    <a:pt x="265538" y="2157255"/>
                  </a:lnTo>
                  <a:lnTo>
                    <a:pt x="312613" y="2166874"/>
                  </a:lnTo>
                  <a:lnTo>
                    <a:pt x="361696" y="2170176"/>
                  </a:lnTo>
                  <a:lnTo>
                    <a:pt x="3457448" y="2170176"/>
                  </a:lnTo>
                  <a:lnTo>
                    <a:pt x="3506530" y="2166874"/>
                  </a:lnTo>
                  <a:lnTo>
                    <a:pt x="3553605" y="2157255"/>
                  </a:lnTo>
                  <a:lnTo>
                    <a:pt x="3598241" y="2141751"/>
                  </a:lnTo>
                  <a:lnTo>
                    <a:pt x="3640008" y="2120793"/>
                  </a:lnTo>
                  <a:lnTo>
                    <a:pt x="3678474" y="2094810"/>
                  </a:lnTo>
                  <a:lnTo>
                    <a:pt x="3713210" y="2064235"/>
                  </a:lnTo>
                  <a:lnTo>
                    <a:pt x="3743783" y="2029498"/>
                  </a:lnTo>
                  <a:lnTo>
                    <a:pt x="3769764" y="1991030"/>
                  </a:lnTo>
                  <a:lnTo>
                    <a:pt x="3790721" y="1949262"/>
                  </a:lnTo>
                  <a:lnTo>
                    <a:pt x="3806224" y="1904625"/>
                  </a:lnTo>
                  <a:lnTo>
                    <a:pt x="3815842" y="1857550"/>
                  </a:lnTo>
                  <a:lnTo>
                    <a:pt x="3819144" y="1808467"/>
                  </a:lnTo>
                  <a:lnTo>
                    <a:pt x="3819144" y="361695"/>
                  </a:lnTo>
                  <a:lnTo>
                    <a:pt x="3815842" y="312613"/>
                  </a:lnTo>
                  <a:lnTo>
                    <a:pt x="3806224" y="265538"/>
                  </a:lnTo>
                  <a:lnTo>
                    <a:pt x="3790721" y="220902"/>
                  </a:lnTo>
                  <a:lnTo>
                    <a:pt x="3769764" y="179135"/>
                  </a:lnTo>
                  <a:lnTo>
                    <a:pt x="3743783" y="140669"/>
                  </a:lnTo>
                  <a:lnTo>
                    <a:pt x="3713210" y="105933"/>
                  </a:lnTo>
                  <a:lnTo>
                    <a:pt x="3678474" y="75360"/>
                  </a:lnTo>
                  <a:lnTo>
                    <a:pt x="3640008" y="49379"/>
                  </a:lnTo>
                  <a:lnTo>
                    <a:pt x="3598241" y="28422"/>
                  </a:lnTo>
                  <a:lnTo>
                    <a:pt x="3553605" y="12919"/>
                  </a:lnTo>
                  <a:lnTo>
                    <a:pt x="3506530" y="3301"/>
                  </a:lnTo>
                  <a:lnTo>
                    <a:pt x="3457448" y="0"/>
                  </a:lnTo>
                  <a:close/>
                </a:path>
              </a:pathLst>
            </a:custGeom>
            <a:solidFill>
              <a:srgbClr val="EA4727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2561844"/>
              <a:ext cx="3819525" cy="2170430"/>
            </a:xfrm>
            <a:custGeom>
              <a:avLst/>
              <a:gdLst/>
              <a:ahLst/>
              <a:cxnLst/>
              <a:rect l="l" t="t" r="r" b="b"/>
              <a:pathLst>
                <a:path w="3819525" h="2170429">
                  <a:moveTo>
                    <a:pt x="3457448" y="0"/>
                  </a:moveTo>
                  <a:lnTo>
                    <a:pt x="361708" y="0"/>
                  </a:lnTo>
                  <a:lnTo>
                    <a:pt x="312625" y="3301"/>
                  </a:lnTo>
                  <a:lnTo>
                    <a:pt x="265550" y="12919"/>
                  </a:lnTo>
                  <a:lnTo>
                    <a:pt x="220913" y="28422"/>
                  </a:lnTo>
                  <a:lnTo>
                    <a:pt x="179145" y="49379"/>
                  </a:lnTo>
                  <a:lnTo>
                    <a:pt x="140677" y="75360"/>
                  </a:lnTo>
                  <a:lnTo>
                    <a:pt x="105940" y="105933"/>
                  </a:lnTo>
                  <a:lnTo>
                    <a:pt x="75365" y="140669"/>
                  </a:lnTo>
                  <a:lnTo>
                    <a:pt x="49382" y="179135"/>
                  </a:lnTo>
                  <a:lnTo>
                    <a:pt x="28424" y="220902"/>
                  </a:lnTo>
                  <a:lnTo>
                    <a:pt x="12920" y="265538"/>
                  </a:lnTo>
                  <a:lnTo>
                    <a:pt x="3301" y="312613"/>
                  </a:lnTo>
                  <a:lnTo>
                    <a:pt x="0" y="361695"/>
                  </a:lnTo>
                  <a:lnTo>
                    <a:pt x="0" y="1808467"/>
                  </a:lnTo>
                  <a:lnTo>
                    <a:pt x="3301" y="1857550"/>
                  </a:lnTo>
                  <a:lnTo>
                    <a:pt x="12920" y="1904625"/>
                  </a:lnTo>
                  <a:lnTo>
                    <a:pt x="28424" y="1949262"/>
                  </a:lnTo>
                  <a:lnTo>
                    <a:pt x="49382" y="1991030"/>
                  </a:lnTo>
                  <a:lnTo>
                    <a:pt x="75365" y="2029498"/>
                  </a:lnTo>
                  <a:lnTo>
                    <a:pt x="105940" y="2064235"/>
                  </a:lnTo>
                  <a:lnTo>
                    <a:pt x="140677" y="2094810"/>
                  </a:lnTo>
                  <a:lnTo>
                    <a:pt x="179145" y="2120793"/>
                  </a:lnTo>
                  <a:lnTo>
                    <a:pt x="220913" y="2141751"/>
                  </a:lnTo>
                  <a:lnTo>
                    <a:pt x="265550" y="2157255"/>
                  </a:lnTo>
                  <a:lnTo>
                    <a:pt x="312625" y="2166874"/>
                  </a:lnTo>
                  <a:lnTo>
                    <a:pt x="361708" y="2170176"/>
                  </a:lnTo>
                  <a:lnTo>
                    <a:pt x="3457448" y="2170176"/>
                  </a:lnTo>
                  <a:lnTo>
                    <a:pt x="3506530" y="2166874"/>
                  </a:lnTo>
                  <a:lnTo>
                    <a:pt x="3553605" y="2157255"/>
                  </a:lnTo>
                  <a:lnTo>
                    <a:pt x="3598241" y="2141751"/>
                  </a:lnTo>
                  <a:lnTo>
                    <a:pt x="3640008" y="2120793"/>
                  </a:lnTo>
                  <a:lnTo>
                    <a:pt x="3678474" y="2094810"/>
                  </a:lnTo>
                  <a:lnTo>
                    <a:pt x="3713210" y="2064235"/>
                  </a:lnTo>
                  <a:lnTo>
                    <a:pt x="3743783" y="2029498"/>
                  </a:lnTo>
                  <a:lnTo>
                    <a:pt x="3769764" y="1991030"/>
                  </a:lnTo>
                  <a:lnTo>
                    <a:pt x="3790721" y="1949262"/>
                  </a:lnTo>
                  <a:lnTo>
                    <a:pt x="3806224" y="1904625"/>
                  </a:lnTo>
                  <a:lnTo>
                    <a:pt x="3815842" y="1857550"/>
                  </a:lnTo>
                  <a:lnTo>
                    <a:pt x="3819144" y="1808467"/>
                  </a:lnTo>
                  <a:lnTo>
                    <a:pt x="3819144" y="361695"/>
                  </a:lnTo>
                  <a:lnTo>
                    <a:pt x="3815842" y="312613"/>
                  </a:lnTo>
                  <a:lnTo>
                    <a:pt x="3806224" y="265538"/>
                  </a:lnTo>
                  <a:lnTo>
                    <a:pt x="3790721" y="220902"/>
                  </a:lnTo>
                  <a:lnTo>
                    <a:pt x="3769764" y="179135"/>
                  </a:lnTo>
                  <a:lnTo>
                    <a:pt x="3743783" y="140669"/>
                  </a:lnTo>
                  <a:lnTo>
                    <a:pt x="3713210" y="105933"/>
                  </a:lnTo>
                  <a:lnTo>
                    <a:pt x="3678474" y="75360"/>
                  </a:lnTo>
                  <a:lnTo>
                    <a:pt x="3640008" y="49379"/>
                  </a:lnTo>
                  <a:lnTo>
                    <a:pt x="3598241" y="28422"/>
                  </a:lnTo>
                  <a:lnTo>
                    <a:pt x="3553605" y="12919"/>
                  </a:lnTo>
                  <a:lnTo>
                    <a:pt x="3506530" y="3301"/>
                  </a:lnTo>
                  <a:lnTo>
                    <a:pt x="3457448" y="0"/>
                  </a:lnTo>
                  <a:close/>
                </a:path>
              </a:pathLst>
            </a:custGeom>
            <a:solidFill>
              <a:srgbClr val="E99B27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74293" y="2846323"/>
            <a:ext cx="3179445" cy="136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Accuracy and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 marL="15240" marR="5080">
              <a:lnSpc>
                <a:spcPct val="99600"/>
              </a:lnSpc>
              <a:spcBef>
                <a:spcPts val="1210"/>
              </a:spcBef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machine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learning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developed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0">
                <a:latin typeface="Arial"/>
                <a:cs typeface="Arial"/>
              </a:rPr>
              <a:t> this </a:t>
            </a:r>
            <a:r>
              <a:rPr dirty="0" sz="1200">
                <a:latin typeface="Arial"/>
                <a:cs typeface="Arial"/>
              </a:rPr>
              <a:t>project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demonstrates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significant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accuracy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efficiency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predicting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heart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disease,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providing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valuable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early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diagnosis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intervention.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94553" y="2716225"/>
            <a:ext cx="305181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Improved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Healthcare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 sz="1800" spc="-10" b="1">
                <a:latin typeface="Arial"/>
                <a:cs typeface="Arial"/>
              </a:rPr>
              <a:t>Decision-Making</a:t>
            </a:r>
            <a:endParaRPr sz="1800">
              <a:latin typeface="Arial"/>
              <a:cs typeface="Arial"/>
            </a:endParaRPr>
          </a:p>
          <a:p>
            <a:pPr marL="31750" marR="5080">
              <a:lnSpc>
                <a:spcPct val="99600"/>
              </a:lnSpc>
              <a:spcBef>
                <a:spcPts val="1525"/>
              </a:spcBef>
            </a:pP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leveraging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advanced </a:t>
            </a:r>
            <a:r>
              <a:rPr dirty="0" sz="1200">
                <a:latin typeface="Arial"/>
                <a:cs typeface="Arial"/>
              </a:rPr>
              <a:t>algorithms,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aids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healthcare </a:t>
            </a:r>
            <a:r>
              <a:rPr dirty="0" sz="1200">
                <a:latin typeface="Arial"/>
                <a:cs typeface="Arial"/>
              </a:rPr>
              <a:t>professionals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making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informed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timely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decisions,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ultimately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improving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patient outcomes.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219200" y="1199388"/>
            <a:ext cx="7239000" cy="1897380"/>
            <a:chOff x="1219200" y="1199388"/>
            <a:chExt cx="7239000" cy="1897380"/>
          </a:xfrm>
        </p:grpSpPr>
        <p:sp>
          <p:nvSpPr>
            <p:cNvPr id="9" name="object 9" descr=""/>
            <p:cNvSpPr/>
            <p:nvPr/>
          </p:nvSpPr>
          <p:spPr>
            <a:xfrm>
              <a:off x="3709416" y="2758440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169163" y="0"/>
                  </a:moveTo>
                  <a:lnTo>
                    <a:pt x="104981" y="12922"/>
                  </a:lnTo>
                  <a:lnTo>
                    <a:pt x="50037" y="50037"/>
                  </a:lnTo>
                  <a:lnTo>
                    <a:pt x="12922" y="104981"/>
                  </a:lnTo>
                  <a:lnTo>
                    <a:pt x="0" y="169164"/>
                  </a:lnTo>
                  <a:lnTo>
                    <a:pt x="3282" y="202047"/>
                  </a:lnTo>
                  <a:lnTo>
                    <a:pt x="28610" y="262336"/>
                  </a:lnTo>
                  <a:lnTo>
                    <a:pt x="75991" y="309717"/>
                  </a:lnTo>
                  <a:lnTo>
                    <a:pt x="136280" y="335045"/>
                  </a:lnTo>
                  <a:lnTo>
                    <a:pt x="169163" y="338328"/>
                  </a:lnTo>
                  <a:lnTo>
                    <a:pt x="202047" y="335045"/>
                  </a:lnTo>
                  <a:lnTo>
                    <a:pt x="262336" y="309717"/>
                  </a:lnTo>
                  <a:lnTo>
                    <a:pt x="309717" y="262336"/>
                  </a:lnTo>
                  <a:lnTo>
                    <a:pt x="325459" y="233172"/>
                  </a:lnTo>
                  <a:lnTo>
                    <a:pt x="146812" y="233172"/>
                  </a:lnTo>
                  <a:lnTo>
                    <a:pt x="139319" y="229997"/>
                  </a:lnTo>
                  <a:lnTo>
                    <a:pt x="93853" y="184785"/>
                  </a:lnTo>
                  <a:lnTo>
                    <a:pt x="86711" y="174932"/>
                  </a:lnTo>
                  <a:lnTo>
                    <a:pt x="84153" y="163496"/>
                  </a:lnTo>
                  <a:lnTo>
                    <a:pt x="86191" y="151941"/>
                  </a:lnTo>
                  <a:lnTo>
                    <a:pt x="92837" y="141732"/>
                  </a:lnTo>
                  <a:lnTo>
                    <a:pt x="98679" y="136017"/>
                  </a:lnTo>
                  <a:lnTo>
                    <a:pt x="106299" y="133096"/>
                  </a:lnTo>
                  <a:lnTo>
                    <a:pt x="183209" y="133096"/>
                  </a:lnTo>
                  <a:lnTo>
                    <a:pt x="202437" y="113918"/>
                  </a:lnTo>
                  <a:lnTo>
                    <a:pt x="208153" y="108077"/>
                  </a:lnTo>
                  <a:lnTo>
                    <a:pt x="215773" y="105156"/>
                  </a:lnTo>
                  <a:lnTo>
                    <a:pt x="325459" y="105156"/>
                  </a:lnTo>
                  <a:lnTo>
                    <a:pt x="325405" y="104981"/>
                  </a:lnTo>
                  <a:lnTo>
                    <a:pt x="288289" y="50037"/>
                  </a:lnTo>
                  <a:lnTo>
                    <a:pt x="233346" y="12922"/>
                  </a:lnTo>
                  <a:lnTo>
                    <a:pt x="202047" y="3282"/>
                  </a:lnTo>
                  <a:lnTo>
                    <a:pt x="169163" y="0"/>
                  </a:lnTo>
                  <a:close/>
                </a:path>
                <a:path w="338454" h="338455">
                  <a:moveTo>
                    <a:pt x="325459" y="105156"/>
                  </a:moveTo>
                  <a:lnTo>
                    <a:pt x="231012" y="105156"/>
                  </a:lnTo>
                  <a:lnTo>
                    <a:pt x="238633" y="108077"/>
                  </a:lnTo>
                  <a:lnTo>
                    <a:pt x="244475" y="113918"/>
                  </a:lnTo>
                  <a:lnTo>
                    <a:pt x="250975" y="123719"/>
                  </a:lnTo>
                  <a:lnTo>
                    <a:pt x="253142" y="134889"/>
                  </a:lnTo>
                  <a:lnTo>
                    <a:pt x="250975" y="146083"/>
                  </a:lnTo>
                  <a:lnTo>
                    <a:pt x="244475" y="155956"/>
                  </a:lnTo>
                  <a:lnTo>
                    <a:pt x="170434" y="229997"/>
                  </a:lnTo>
                  <a:lnTo>
                    <a:pt x="162813" y="233172"/>
                  </a:lnTo>
                  <a:lnTo>
                    <a:pt x="325459" y="233172"/>
                  </a:lnTo>
                  <a:lnTo>
                    <a:pt x="335045" y="202047"/>
                  </a:lnTo>
                  <a:lnTo>
                    <a:pt x="338328" y="169164"/>
                  </a:lnTo>
                  <a:lnTo>
                    <a:pt x="335045" y="136280"/>
                  </a:lnTo>
                  <a:lnTo>
                    <a:pt x="325459" y="105156"/>
                  </a:lnTo>
                  <a:close/>
                </a:path>
                <a:path w="338454" h="338455">
                  <a:moveTo>
                    <a:pt x="183209" y="133096"/>
                  </a:moveTo>
                  <a:lnTo>
                    <a:pt x="121920" y="133096"/>
                  </a:lnTo>
                  <a:lnTo>
                    <a:pt x="129929" y="136280"/>
                  </a:lnTo>
                  <a:lnTo>
                    <a:pt x="135762" y="142748"/>
                  </a:lnTo>
                  <a:lnTo>
                    <a:pt x="154686" y="161544"/>
                  </a:lnTo>
                  <a:lnTo>
                    <a:pt x="183209" y="133096"/>
                  </a:lnTo>
                  <a:close/>
                </a:path>
              </a:pathLst>
            </a:custGeom>
            <a:solidFill>
              <a:srgbClr val="E99B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2883408"/>
              <a:ext cx="129133" cy="8839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1123" y="2871216"/>
              <a:ext cx="115824" cy="1127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118347" y="2758440"/>
              <a:ext cx="340360" cy="338455"/>
            </a:xfrm>
            <a:custGeom>
              <a:avLst/>
              <a:gdLst/>
              <a:ahLst/>
              <a:cxnLst/>
              <a:rect l="l" t="t" r="r" b="b"/>
              <a:pathLst>
                <a:path w="340359" h="338455">
                  <a:moveTo>
                    <a:pt x="169925" y="0"/>
                  </a:moveTo>
                  <a:lnTo>
                    <a:pt x="105441" y="12922"/>
                  </a:lnTo>
                  <a:lnTo>
                    <a:pt x="50292" y="50037"/>
                  </a:lnTo>
                  <a:lnTo>
                    <a:pt x="13001" y="104981"/>
                  </a:lnTo>
                  <a:lnTo>
                    <a:pt x="0" y="169164"/>
                  </a:lnTo>
                  <a:lnTo>
                    <a:pt x="3303" y="202047"/>
                  </a:lnTo>
                  <a:lnTo>
                    <a:pt x="28771" y="262336"/>
                  </a:lnTo>
                  <a:lnTo>
                    <a:pt x="76342" y="309717"/>
                  </a:lnTo>
                  <a:lnTo>
                    <a:pt x="136874" y="335045"/>
                  </a:lnTo>
                  <a:lnTo>
                    <a:pt x="169925" y="338328"/>
                  </a:lnTo>
                  <a:lnTo>
                    <a:pt x="202924" y="335045"/>
                  </a:lnTo>
                  <a:lnTo>
                    <a:pt x="263491" y="309717"/>
                  </a:lnTo>
                  <a:lnTo>
                    <a:pt x="311080" y="262336"/>
                  </a:lnTo>
                  <a:lnTo>
                    <a:pt x="319967" y="245999"/>
                  </a:lnTo>
                  <a:lnTo>
                    <a:pt x="115061" y="245999"/>
                  </a:lnTo>
                  <a:lnTo>
                    <a:pt x="107315" y="243078"/>
                  </a:lnTo>
                  <a:lnTo>
                    <a:pt x="101473" y="237236"/>
                  </a:lnTo>
                  <a:lnTo>
                    <a:pt x="94920" y="227363"/>
                  </a:lnTo>
                  <a:lnTo>
                    <a:pt x="92773" y="216169"/>
                  </a:lnTo>
                  <a:lnTo>
                    <a:pt x="95007" y="204999"/>
                  </a:lnTo>
                  <a:lnTo>
                    <a:pt x="101600" y="195199"/>
                  </a:lnTo>
                  <a:lnTo>
                    <a:pt x="127634" y="169164"/>
                  </a:lnTo>
                  <a:lnTo>
                    <a:pt x="101473" y="143129"/>
                  </a:lnTo>
                  <a:lnTo>
                    <a:pt x="94900" y="133328"/>
                  </a:lnTo>
                  <a:lnTo>
                    <a:pt x="92709" y="122158"/>
                  </a:lnTo>
                  <a:lnTo>
                    <a:pt x="94900" y="110964"/>
                  </a:lnTo>
                  <a:lnTo>
                    <a:pt x="101473" y="101092"/>
                  </a:lnTo>
                  <a:lnTo>
                    <a:pt x="107315" y="95250"/>
                  </a:lnTo>
                  <a:lnTo>
                    <a:pt x="114934" y="92329"/>
                  </a:lnTo>
                  <a:lnTo>
                    <a:pt x="319967" y="92329"/>
                  </a:lnTo>
                  <a:lnTo>
                    <a:pt x="311080" y="75991"/>
                  </a:lnTo>
                  <a:lnTo>
                    <a:pt x="289559" y="50037"/>
                  </a:lnTo>
                  <a:lnTo>
                    <a:pt x="263491" y="28610"/>
                  </a:lnTo>
                  <a:lnTo>
                    <a:pt x="234362" y="12922"/>
                  </a:lnTo>
                  <a:lnTo>
                    <a:pt x="202924" y="3282"/>
                  </a:lnTo>
                  <a:lnTo>
                    <a:pt x="169925" y="0"/>
                  </a:lnTo>
                  <a:close/>
                </a:path>
                <a:path w="340359" h="338455">
                  <a:moveTo>
                    <a:pt x="169925" y="212217"/>
                  </a:moveTo>
                  <a:lnTo>
                    <a:pt x="143763" y="237362"/>
                  </a:lnTo>
                  <a:lnTo>
                    <a:pt x="137922" y="243078"/>
                  </a:lnTo>
                  <a:lnTo>
                    <a:pt x="130301" y="245999"/>
                  </a:lnTo>
                  <a:lnTo>
                    <a:pt x="209550" y="245999"/>
                  </a:lnTo>
                  <a:lnTo>
                    <a:pt x="201929" y="243078"/>
                  </a:lnTo>
                  <a:lnTo>
                    <a:pt x="196087" y="237362"/>
                  </a:lnTo>
                  <a:lnTo>
                    <a:pt x="169925" y="212217"/>
                  </a:lnTo>
                  <a:close/>
                </a:path>
                <a:path w="340359" h="338455">
                  <a:moveTo>
                    <a:pt x="319967" y="92329"/>
                  </a:moveTo>
                  <a:lnTo>
                    <a:pt x="224790" y="92329"/>
                  </a:lnTo>
                  <a:lnTo>
                    <a:pt x="232409" y="95250"/>
                  </a:lnTo>
                  <a:lnTo>
                    <a:pt x="238378" y="101092"/>
                  </a:lnTo>
                  <a:lnTo>
                    <a:pt x="244877" y="110964"/>
                  </a:lnTo>
                  <a:lnTo>
                    <a:pt x="247030" y="122158"/>
                  </a:lnTo>
                  <a:lnTo>
                    <a:pt x="244826" y="133328"/>
                  </a:lnTo>
                  <a:lnTo>
                    <a:pt x="238251" y="143129"/>
                  </a:lnTo>
                  <a:lnTo>
                    <a:pt x="212090" y="169164"/>
                  </a:lnTo>
                  <a:lnTo>
                    <a:pt x="238251" y="195199"/>
                  </a:lnTo>
                  <a:lnTo>
                    <a:pt x="244826" y="204999"/>
                  </a:lnTo>
                  <a:lnTo>
                    <a:pt x="247030" y="216169"/>
                  </a:lnTo>
                  <a:lnTo>
                    <a:pt x="244877" y="227363"/>
                  </a:lnTo>
                  <a:lnTo>
                    <a:pt x="238378" y="237236"/>
                  </a:lnTo>
                  <a:lnTo>
                    <a:pt x="232536" y="243078"/>
                  </a:lnTo>
                  <a:lnTo>
                    <a:pt x="224790" y="245999"/>
                  </a:lnTo>
                  <a:lnTo>
                    <a:pt x="319967" y="245999"/>
                  </a:lnTo>
                  <a:lnTo>
                    <a:pt x="326850" y="233346"/>
                  </a:lnTo>
                  <a:lnTo>
                    <a:pt x="336548" y="202047"/>
                  </a:lnTo>
                  <a:lnTo>
                    <a:pt x="339851" y="169164"/>
                  </a:lnTo>
                  <a:lnTo>
                    <a:pt x="336548" y="136280"/>
                  </a:lnTo>
                  <a:lnTo>
                    <a:pt x="326850" y="104981"/>
                  </a:lnTo>
                  <a:lnTo>
                    <a:pt x="319967" y="92329"/>
                  </a:lnTo>
                  <a:close/>
                </a:path>
                <a:path w="340359" h="338455">
                  <a:moveTo>
                    <a:pt x="209550" y="92329"/>
                  </a:moveTo>
                  <a:lnTo>
                    <a:pt x="130301" y="92329"/>
                  </a:lnTo>
                  <a:lnTo>
                    <a:pt x="137795" y="95250"/>
                  </a:lnTo>
                  <a:lnTo>
                    <a:pt x="143636" y="101092"/>
                  </a:lnTo>
                  <a:lnTo>
                    <a:pt x="169925" y="126237"/>
                  </a:lnTo>
                  <a:lnTo>
                    <a:pt x="196087" y="101092"/>
                  </a:lnTo>
                  <a:lnTo>
                    <a:pt x="201929" y="95250"/>
                  </a:lnTo>
                  <a:lnTo>
                    <a:pt x="209550" y="92329"/>
                  </a:lnTo>
                  <a:close/>
                </a:path>
              </a:pathLst>
            </a:custGeom>
            <a:solidFill>
              <a:srgbClr val="EA4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19200" y="1199388"/>
              <a:ext cx="6718300" cy="533400"/>
            </a:xfrm>
            <a:custGeom>
              <a:avLst/>
              <a:gdLst/>
              <a:ahLst/>
              <a:cxnLst/>
              <a:rect l="l" t="t" r="r" b="b"/>
              <a:pathLst>
                <a:path w="6718300" h="533400">
                  <a:moveTo>
                    <a:pt x="6451092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6451092" y="533400"/>
                  </a:lnTo>
                  <a:lnTo>
                    <a:pt x="6499038" y="529103"/>
                  </a:lnTo>
                  <a:lnTo>
                    <a:pt x="6544162" y="516717"/>
                  </a:lnTo>
                  <a:lnTo>
                    <a:pt x="6585711" y="496993"/>
                  </a:lnTo>
                  <a:lnTo>
                    <a:pt x="6622933" y="470683"/>
                  </a:lnTo>
                  <a:lnTo>
                    <a:pt x="6655075" y="438541"/>
                  </a:lnTo>
                  <a:lnTo>
                    <a:pt x="6681385" y="401320"/>
                  </a:lnTo>
                  <a:lnTo>
                    <a:pt x="6701109" y="359770"/>
                  </a:lnTo>
                  <a:lnTo>
                    <a:pt x="6713495" y="314646"/>
                  </a:lnTo>
                  <a:lnTo>
                    <a:pt x="6717792" y="266700"/>
                  </a:lnTo>
                  <a:lnTo>
                    <a:pt x="6713495" y="218753"/>
                  </a:lnTo>
                  <a:lnTo>
                    <a:pt x="6701109" y="173629"/>
                  </a:lnTo>
                  <a:lnTo>
                    <a:pt x="6681385" y="132080"/>
                  </a:lnTo>
                  <a:lnTo>
                    <a:pt x="6655075" y="94858"/>
                  </a:lnTo>
                  <a:lnTo>
                    <a:pt x="6622933" y="62716"/>
                  </a:lnTo>
                  <a:lnTo>
                    <a:pt x="6585712" y="36406"/>
                  </a:lnTo>
                  <a:lnTo>
                    <a:pt x="6544162" y="16682"/>
                  </a:lnTo>
                  <a:lnTo>
                    <a:pt x="6499038" y="4296"/>
                  </a:lnTo>
                  <a:lnTo>
                    <a:pt x="6451092" y="0"/>
                  </a:lnTo>
                  <a:close/>
                </a:path>
              </a:pathLst>
            </a:custGeom>
            <a:solidFill>
              <a:srgbClr val="E3EA27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897504" y="1329385"/>
            <a:ext cx="3504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Enhanced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Predictive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Healthcare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362200" y="893063"/>
            <a:ext cx="6324600" cy="1674495"/>
            <a:chOff x="2362200" y="893063"/>
            <a:chExt cx="6324600" cy="1674495"/>
          </a:xfrm>
        </p:grpSpPr>
        <p:sp>
          <p:nvSpPr>
            <p:cNvPr id="16" name="object 16" descr=""/>
            <p:cNvSpPr/>
            <p:nvPr/>
          </p:nvSpPr>
          <p:spPr>
            <a:xfrm>
              <a:off x="2366772" y="1732788"/>
              <a:ext cx="2211070" cy="829944"/>
            </a:xfrm>
            <a:custGeom>
              <a:avLst/>
              <a:gdLst/>
              <a:ahLst/>
              <a:cxnLst/>
              <a:rect l="l" t="t" r="r" b="b"/>
              <a:pathLst>
                <a:path w="2211070" h="829944">
                  <a:moveTo>
                    <a:pt x="2210942" y="0"/>
                  </a:moveTo>
                  <a:lnTo>
                    <a:pt x="2210942" y="414781"/>
                  </a:lnTo>
                  <a:lnTo>
                    <a:pt x="0" y="414781"/>
                  </a:lnTo>
                  <a:lnTo>
                    <a:pt x="0" y="829818"/>
                  </a:lnTo>
                </a:path>
              </a:pathLst>
            </a:custGeom>
            <a:ln w="9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8095" y="1732788"/>
              <a:ext cx="2209165" cy="829944"/>
            </a:xfrm>
            <a:custGeom>
              <a:avLst/>
              <a:gdLst/>
              <a:ahLst/>
              <a:cxnLst/>
              <a:rect l="l" t="t" r="r" b="b"/>
              <a:pathLst>
                <a:path w="2209165" h="829944">
                  <a:moveTo>
                    <a:pt x="0" y="0"/>
                  </a:moveTo>
                  <a:lnTo>
                    <a:pt x="0" y="414781"/>
                  </a:lnTo>
                  <a:lnTo>
                    <a:pt x="2208656" y="414781"/>
                  </a:lnTo>
                  <a:lnTo>
                    <a:pt x="2208656" y="829818"/>
                  </a:lnTo>
                </a:path>
              </a:pathLst>
            </a:custGeom>
            <a:ln w="914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352" y="893063"/>
              <a:ext cx="1298448" cy="1146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:title>Machine Learning Infographics</dc:title>
  <dcterms:created xsi:type="dcterms:W3CDTF">2024-05-20T08:00:20Z</dcterms:created>
  <dcterms:modified xsi:type="dcterms:W3CDTF">2024-05-20T08:00:20Z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2024-05-20T00:00:00Z</vt:filetime>
  </property>
  <property fmtid="{D5CDD505-2E9C-101B-9397-08002B2CF9AE}" pid="5" name="Producer">
    <vt:lpwstr>Microsoft® PowerPoint® 2013</vt:lpwstr>
  </property>
</Properties>
</file>