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E382D-8015-465A-BCB0-FC8DEA4D43F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C0F8D3C-6CAF-4A3C-ABA4-8CF685EBF89F}">
      <dgm:prSet/>
      <dgm:spPr/>
      <dgm:t>
        <a:bodyPr/>
        <a:lstStyle/>
        <a:p>
          <a:pPr>
            <a:defRPr b="1"/>
          </a:pPr>
          <a:r>
            <a:rPr lang="en-GB" dirty="0"/>
            <a:t>Systematically evaluating combinations of hyperparameters (C and γ) for different kernels to identify the best combination that maximizes classification accuracy</a:t>
          </a:r>
          <a:endParaRPr lang="en-US" dirty="0"/>
        </a:p>
      </dgm:t>
    </dgm:pt>
    <dgm:pt modelId="{630ED7C4-3BAC-4081-8B11-CAF9A783BC1D}" type="parTrans" cxnId="{FE34C6D9-038D-4F08-A01B-985B9D8F1DF1}">
      <dgm:prSet/>
      <dgm:spPr/>
      <dgm:t>
        <a:bodyPr/>
        <a:lstStyle/>
        <a:p>
          <a:endParaRPr lang="en-US"/>
        </a:p>
      </dgm:t>
    </dgm:pt>
    <dgm:pt modelId="{D1746559-CE56-4CEE-A9B9-DC300D63E696}" type="sibTrans" cxnId="{FE34C6D9-038D-4F08-A01B-985B9D8F1DF1}">
      <dgm:prSet/>
      <dgm:spPr/>
      <dgm:t>
        <a:bodyPr/>
        <a:lstStyle/>
        <a:p>
          <a:endParaRPr lang="en-US"/>
        </a:p>
      </dgm:t>
    </dgm:pt>
    <dgm:pt modelId="{60C6CF2F-CC0C-4CDB-9F17-2B99A90BC2DC}">
      <dgm:prSet/>
      <dgm:spPr/>
      <dgm:t>
        <a:bodyPr/>
        <a:lstStyle/>
        <a:p>
          <a:pPr>
            <a:defRPr b="1"/>
          </a:pPr>
          <a:r>
            <a:rPr lang="en-GB" dirty="0"/>
            <a:t>Parameter selection</a:t>
          </a:r>
          <a:endParaRPr lang="en-US" dirty="0"/>
        </a:p>
      </dgm:t>
    </dgm:pt>
    <dgm:pt modelId="{45887EE0-36D3-4F3E-B8FD-23AD334C228F}" type="parTrans" cxnId="{0BBC39C9-668F-4F02-B9B4-2B3F5EAE779F}">
      <dgm:prSet/>
      <dgm:spPr/>
      <dgm:t>
        <a:bodyPr/>
        <a:lstStyle/>
        <a:p>
          <a:endParaRPr lang="en-US"/>
        </a:p>
      </dgm:t>
    </dgm:pt>
    <dgm:pt modelId="{03BAA3F9-C533-40AE-B177-A904A0A2D30B}" type="sibTrans" cxnId="{0BBC39C9-668F-4F02-B9B4-2B3F5EAE779F}">
      <dgm:prSet/>
      <dgm:spPr/>
      <dgm:t>
        <a:bodyPr/>
        <a:lstStyle/>
        <a:p>
          <a:endParaRPr lang="en-US"/>
        </a:p>
      </dgm:t>
    </dgm:pt>
    <dgm:pt modelId="{C749BCD6-02CF-41C6-8F4C-9D1532530233}">
      <dgm:prSet/>
      <dgm:spPr/>
      <dgm:t>
        <a:bodyPr/>
        <a:lstStyle/>
        <a:p>
          <a:r>
            <a:rPr lang="en-US" b="1" i="0" baseline="0" dirty="0"/>
            <a:t>RBF</a:t>
          </a:r>
          <a:r>
            <a:rPr lang="en-US" b="0" i="0" baseline="0" dirty="0"/>
            <a:t> </a:t>
          </a:r>
          <a:r>
            <a:rPr lang="en-US" b="1" i="0" baseline="0" dirty="0"/>
            <a:t>Sigmoid kernels , t</a:t>
          </a:r>
          <a:r>
            <a:rPr lang="en-US" b="0" i="0" baseline="0" dirty="0"/>
            <a:t>wo hyperparameters are optimized: C and γ.</a:t>
          </a:r>
          <a:endParaRPr lang="en-US" dirty="0"/>
        </a:p>
      </dgm:t>
    </dgm:pt>
    <dgm:pt modelId="{2745A48F-3A01-4FE8-9FAF-42866608FAA5}" type="parTrans" cxnId="{E05AC1B1-1F6C-4D4B-BC0C-970BC1E7B9E1}">
      <dgm:prSet/>
      <dgm:spPr/>
      <dgm:t>
        <a:bodyPr/>
        <a:lstStyle/>
        <a:p>
          <a:endParaRPr lang="en-US"/>
        </a:p>
      </dgm:t>
    </dgm:pt>
    <dgm:pt modelId="{7E967706-1DF4-42C9-A883-AEE13700282C}" type="sibTrans" cxnId="{E05AC1B1-1F6C-4D4B-BC0C-970BC1E7B9E1}">
      <dgm:prSet/>
      <dgm:spPr/>
      <dgm:t>
        <a:bodyPr/>
        <a:lstStyle/>
        <a:p>
          <a:endParaRPr lang="en-US"/>
        </a:p>
      </dgm:t>
    </dgm:pt>
    <dgm:pt modelId="{CE40673D-7E3E-4747-B032-B758D99C93C2}">
      <dgm:prSet/>
      <dgm:spPr/>
      <dgm:t>
        <a:bodyPr/>
        <a:lstStyle/>
        <a:p>
          <a:r>
            <a:rPr lang="en-US" b="1" i="0" baseline="0" dirty="0"/>
            <a:t>Linear kernel</a:t>
          </a:r>
          <a:r>
            <a:rPr lang="en-US" b="0" i="0" baseline="0" dirty="0"/>
            <a:t>, only C is optimized because it does not have a γ parameter.</a:t>
          </a:r>
          <a:endParaRPr lang="en-US" dirty="0"/>
        </a:p>
      </dgm:t>
    </dgm:pt>
    <dgm:pt modelId="{F343A560-F07E-4FDA-B143-6EA6DD0A0908}" type="parTrans" cxnId="{B1ABC6E1-1CD5-4F9C-BFE7-E9F3E0F77EFA}">
      <dgm:prSet/>
      <dgm:spPr/>
      <dgm:t>
        <a:bodyPr/>
        <a:lstStyle/>
        <a:p>
          <a:endParaRPr lang="en-US"/>
        </a:p>
      </dgm:t>
    </dgm:pt>
    <dgm:pt modelId="{60F4883D-71E0-4C8D-B468-1E72209523EF}" type="sibTrans" cxnId="{B1ABC6E1-1CD5-4F9C-BFE7-E9F3E0F77EFA}">
      <dgm:prSet/>
      <dgm:spPr/>
      <dgm:t>
        <a:bodyPr/>
        <a:lstStyle/>
        <a:p>
          <a:endParaRPr lang="en-US"/>
        </a:p>
      </dgm:t>
    </dgm:pt>
    <dgm:pt modelId="{E0F53095-86EB-4C21-9D1E-CADB8769245E}">
      <dgm:prSet/>
      <dgm:spPr/>
      <dgm:t>
        <a:bodyPr/>
        <a:lstStyle/>
        <a:p>
          <a:pPr>
            <a:defRPr b="1"/>
          </a:pPr>
          <a:r>
            <a:rPr lang="en-GB" b="1"/>
            <a:t>Range and Step Size for Grid Search:</a:t>
          </a:r>
          <a:endParaRPr lang="en-US"/>
        </a:p>
      </dgm:t>
    </dgm:pt>
    <dgm:pt modelId="{C2CD4217-EC8B-4C36-A446-3B877B17AAF5}" type="parTrans" cxnId="{65F8AB2B-1200-4F92-998F-303D50F03D63}">
      <dgm:prSet/>
      <dgm:spPr/>
      <dgm:t>
        <a:bodyPr/>
        <a:lstStyle/>
        <a:p>
          <a:endParaRPr lang="en-US"/>
        </a:p>
      </dgm:t>
    </dgm:pt>
    <dgm:pt modelId="{E462C269-568B-4CC4-BC0F-F0C7D69A2EBB}" type="sibTrans" cxnId="{65F8AB2B-1200-4F92-998F-303D50F03D63}">
      <dgm:prSet/>
      <dgm:spPr/>
      <dgm:t>
        <a:bodyPr/>
        <a:lstStyle/>
        <a:p>
          <a:endParaRPr lang="en-US"/>
        </a:p>
      </dgm:t>
    </dgm:pt>
    <dgm:pt modelId="{A736AACC-C1F1-4E8F-A749-1B5593A12B8D}">
      <dgm:prSet/>
      <dgm:spPr/>
      <dgm:t>
        <a:bodyPr/>
        <a:lstStyle/>
        <a:p>
          <a:r>
            <a:rPr lang="en-GB" dirty="0"/>
            <a:t>C: Values range from 5.0 to 20.0 with a step size of 1.0.</a:t>
          </a:r>
          <a:endParaRPr lang="en-US" dirty="0"/>
        </a:p>
      </dgm:t>
    </dgm:pt>
    <dgm:pt modelId="{57FA0AEE-A51B-471A-B49E-7B216EBAC33B}" type="parTrans" cxnId="{7ED90F70-A04E-4BA6-90A8-BF059B78B743}">
      <dgm:prSet/>
      <dgm:spPr/>
      <dgm:t>
        <a:bodyPr/>
        <a:lstStyle/>
        <a:p>
          <a:endParaRPr lang="en-US"/>
        </a:p>
      </dgm:t>
    </dgm:pt>
    <dgm:pt modelId="{4C7F5A81-D5A4-4762-ADC0-BEEEFBD5DC13}" type="sibTrans" cxnId="{7ED90F70-A04E-4BA6-90A8-BF059B78B743}">
      <dgm:prSet/>
      <dgm:spPr/>
      <dgm:t>
        <a:bodyPr/>
        <a:lstStyle/>
        <a:p>
          <a:endParaRPr lang="en-US"/>
        </a:p>
      </dgm:t>
    </dgm:pt>
    <dgm:pt modelId="{0C802FB8-0ECE-494E-9EE4-BA9021A90351}">
      <dgm:prSet/>
      <dgm:spPr/>
      <dgm:t>
        <a:bodyPr/>
        <a:lstStyle/>
        <a:p>
          <a:r>
            <a:rPr lang="en-GB" dirty="0"/>
            <a:t>γ: Values range from 10.00 to 5.0 with a step size of 1.0</a:t>
          </a:r>
          <a:endParaRPr lang="en-US" dirty="0"/>
        </a:p>
      </dgm:t>
    </dgm:pt>
    <dgm:pt modelId="{C0304BA8-B1E1-40AE-A6FD-C7C5A70A7F34}" type="parTrans" cxnId="{E064599A-13C4-4530-B70B-733C1D42688A}">
      <dgm:prSet/>
      <dgm:spPr/>
      <dgm:t>
        <a:bodyPr/>
        <a:lstStyle/>
        <a:p>
          <a:endParaRPr lang="en-US"/>
        </a:p>
      </dgm:t>
    </dgm:pt>
    <dgm:pt modelId="{8EB93492-E5AB-45EC-947F-7C60D8E22515}" type="sibTrans" cxnId="{E064599A-13C4-4530-B70B-733C1D42688A}">
      <dgm:prSet/>
      <dgm:spPr/>
      <dgm:t>
        <a:bodyPr/>
        <a:lstStyle/>
        <a:p>
          <a:endParaRPr lang="en-US"/>
        </a:p>
      </dgm:t>
    </dgm:pt>
    <dgm:pt modelId="{8A73D562-FF43-44FA-97DA-9A115DA55233}">
      <dgm:prSet/>
      <dgm:spPr/>
      <dgm:t>
        <a:bodyPr/>
        <a:lstStyle/>
        <a:p>
          <a:pPr>
            <a:defRPr b="1"/>
          </a:pPr>
          <a:r>
            <a:rPr lang="en-GB" b="1" dirty="0"/>
            <a:t>Cross-Validation:</a:t>
          </a:r>
          <a:endParaRPr lang="en-US" dirty="0"/>
        </a:p>
      </dgm:t>
    </dgm:pt>
    <dgm:pt modelId="{1FA2D6DE-715C-4A46-BDED-D2124AB0F6AF}" type="parTrans" cxnId="{8E1AE627-1C46-467C-BA4F-B594D959B6C5}">
      <dgm:prSet/>
      <dgm:spPr/>
      <dgm:t>
        <a:bodyPr/>
        <a:lstStyle/>
        <a:p>
          <a:endParaRPr lang="en-US"/>
        </a:p>
      </dgm:t>
    </dgm:pt>
    <dgm:pt modelId="{C39270D8-CDA1-490F-A78D-F3DEB9C98078}" type="sibTrans" cxnId="{8E1AE627-1C46-467C-BA4F-B594D959B6C5}">
      <dgm:prSet/>
      <dgm:spPr/>
      <dgm:t>
        <a:bodyPr/>
        <a:lstStyle/>
        <a:p>
          <a:endParaRPr lang="en-US"/>
        </a:p>
      </dgm:t>
    </dgm:pt>
    <dgm:pt modelId="{CC590986-16F7-430C-B34D-2798B60FC88F}">
      <dgm:prSet/>
      <dgm:spPr/>
      <dgm:t>
        <a:bodyPr/>
        <a:lstStyle/>
        <a:p>
          <a:r>
            <a:rPr lang="en-GB" dirty="0"/>
            <a:t>The dataset is split into 10 folds for </a:t>
          </a:r>
          <a:r>
            <a:rPr lang="en-GB" b="1" dirty="0"/>
            <a:t>10-fold cross-validation</a:t>
          </a:r>
          <a:r>
            <a:rPr lang="en-GB" dirty="0"/>
            <a:t>.</a:t>
          </a:r>
          <a:endParaRPr lang="en-US" dirty="0"/>
        </a:p>
      </dgm:t>
    </dgm:pt>
    <dgm:pt modelId="{9816441D-BF97-4B86-8C67-FCE8CDBE57D3}" type="parTrans" cxnId="{8006A03A-E19B-4FFD-879F-DAB95B2B5473}">
      <dgm:prSet/>
      <dgm:spPr/>
      <dgm:t>
        <a:bodyPr/>
        <a:lstStyle/>
        <a:p>
          <a:endParaRPr lang="en-US"/>
        </a:p>
      </dgm:t>
    </dgm:pt>
    <dgm:pt modelId="{19489DEC-721C-4548-AF39-8B3770291D6A}" type="sibTrans" cxnId="{8006A03A-E19B-4FFD-879F-DAB95B2B5473}">
      <dgm:prSet/>
      <dgm:spPr/>
      <dgm:t>
        <a:bodyPr/>
        <a:lstStyle/>
        <a:p>
          <a:endParaRPr lang="en-US"/>
        </a:p>
      </dgm:t>
    </dgm:pt>
    <dgm:pt modelId="{53B4140D-2897-4087-8FE2-6B3F8BFC55E5}" type="pres">
      <dgm:prSet presAssocID="{AAFE382D-8015-465A-BCB0-FC8DEA4D43F0}" presName="root" presStyleCnt="0">
        <dgm:presLayoutVars>
          <dgm:dir/>
          <dgm:resizeHandles val="exact"/>
        </dgm:presLayoutVars>
      </dgm:prSet>
      <dgm:spPr/>
    </dgm:pt>
    <dgm:pt modelId="{C9DA71A5-06B6-429A-97E1-C8131E700DE1}" type="pres">
      <dgm:prSet presAssocID="{9C0F8D3C-6CAF-4A3C-ABA4-8CF685EBF89F}" presName="compNode" presStyleCnt="0"/>
      <dgm:spPr/>
    </dgm:pt>
    <dgm:pt modelId="{957FAD60-E7C4-4457-AE4E-6E0FA330E5D3}" type="pres">
      <dgm:prSet presAssocID="{9C0F8D3C-6CAF-4A3C-ABA4-8CF685EBF8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46514DB3-B52F-48CC-9489-698FEC050F59}" type="pres">
      <dgm:prSet presAssocID="{9C0F8D3C-6CAF-4A3C-ABA4-8CF685EBF89F}" presName="iconSpace" presStyleCnt="0"/>
      <dgm:spPr/>
    </dgm:pt>
    <dgm:pt modelId="{AC1E437F-AD2B-4FEE-BB4A-6EAB6007A540}" type="pres">
      <dgm:prSet presAssocID="{9C0F8D3C-6CAF-4A3C-ABA4-8CF685EBF89F}" presName="parTx" presStyleLbl="revTx" presStyleIdx="0" presStyleCnt="8">
        <dgm:presLayoutVars>
          <dgm:chMax val="0"/>
          <dgm:chPref val="0"/>
        </dgm:presLayoutVars>
      </dgm:prSet>
      <dgm:spPr/>
    </dgm:pt>
    <dgm:pt modelId="{5BB2FA25-F0EA-413E-9829-60027A6E4558}" type="pres">
      <dgm:prSet presAssocID="{9C0F8D3C-6CAF-4A3C-ABA4-8CF685EBF89F}" presName="txSpace" presStyleCnt="0"/>
      <dgm:spPr/>
    </dgm:pt>
    <dgm:pt modelId="{31F25A77-7CED-42BA-883A-4ADAC09F6C4D}" type="pres">
      <dgm:prSet presAssocID="{9C0F8D3C-6CAF-4A3C-ABA4-8CF685EBF89F}" presName="desTx" presStyleLbl="revTx" presStyleIdx="1" presStyleCnt="8">
        <dgm:presLayoutVars/>
      </dgm:prSet>
      <dgm:spPr/>
    </dgm:pt>
    <dgm:pt modelId="{86C36859-1B3A-40E8-B985-144A276ED506}" type="pres">
      <dgm:prSet presAssocID="{D1746559-CE56-4CEE-A9B9-DC300D63E696}" presName="sibTrans" presStyleCnt="0"/>
      <dgm:spPr/>
    </dgm:pt>
    <dgm:pt modelId="{0AD9BB24-B991-4DBA-A8B1-AF9B962597D8}" type="pres">
      <dgm:prSet presAssocID="{60C6CF2F-CC0C-4CDB-9F17-2B99A90BC2DC}" presName="compNode" presStyleCnt="0"/>
      <dgm:spPr/>
    </dgm:pt>
    <dgm:pt modelId="{565CFDB1-81A9-4BAA-9F11-9D4A97E412B6}" type="pres">
      <dgm:prSet presAssocID="{60C6CF2F-CC0C-4CDB-9F17-2B99A90BC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BF46C5E-B9B2-41ED-8147-497B32C250CA}" type="pres">
      <dgm:prSet presAssocID="{60C6CF2F-CC0C-4CDB-9F17-2B99A90BC2DC}" presName="iconSpace" presStyleCnt="0"/>
      <dgm:spPr/>
    </dgm:pt>
    <dgm:pt modelId="{DE72E2D1-F12C-4EC2-9C19-FFBCF2A7E1BB}" type="pres">
      <dgm:prSet presAssocID="{60C6CF2F-CC0C-4CDB-9F17-2B99A90BC2DC}" presName="parTx" presStyleLbl="revTx" presStyleIdx="2" presStyleCnt="8">
        <dgm:presLayoutVars>
          <dgm:chMax val="0"/>
          <dgm:chPref val="0"/>
        </dgm:presLayoutVars>
      </dgm:prSet>
      <dgm:spPr/>
    </dgm:pt>
    <dgm:pt modelId="{6B9169DF-AD54-4D95-A617-2DAF4F0158E1}" type="pres">
      <dgm:prSet presAssocID="{60C6CF2F-CC0C-4CDB-9F17-2B99A90BC2DC}" presName="txSpace" presStyleCnt="0"/>
      <dgm:spPr/>
    </dgm:pt>
    <dgm:pt modelId="{9765D58D-8080-4EC6-9D7E-96DF44388C9E}" type="pres">
      <dgm:prSet presAssocID="{60C6CF2F-CC0C-4CDB-9F17-2B99A90BC2DC}" presName="desTx" presStyleLbl="revTx" presStyleIdx="3" presStyleCnt="8" custLinFactY="-1680" custLinFactNeighborX="-2966" custLinFactNeighborY="-100000">
        <dgm:presLayoutVars/>
      </dgm:prSet>
      <dgm:spPr/>
    </dgm:pt>
    <dgm:pt modelId="{655B04A3-E543-4654-B3B9-1D63C6B18043}" type="pres">
      <dgm:prSet presAssocID="{03BAA3F9-C533-40AE-B177-A904A0A2D30B}" presName="sibTrans" presStyleCnt="0"/>
      <dgm:spPr/>
    </dgm:pt>
    <dgm:pt modelId="{11455CCA-92DE-4A2F-B640-318583DDB2E6}" type="pres">
      <dgm:prSet presAssocID="{E0F53095-86EB-4C21-9D1E-CADB8769245E}" presName="compNode" presStyleCnt="0"/>
      <dgm:spPr/>
    </dgm:pt>
    <dgm:pt modelId="{4F2A63A1-1257-444F-836E-BAE3C9180B94}" type="pres">
      <dgm:prSet presAssocID="{E0F53095-86EB-4C21-9D1E-CADB876924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4093E23-27ED-4647-86BC-9D94B5C49EC3}" type="pres">
      <dgm:prSet presAssocID="{E0F53095-86EB-4C21-9D1E-CADB8769245E}" presName="iconSpace" presStyleCnt="0"/>
      <dgm:spPr/>
    </dgm:pt>
    <dgm:pt modelId="{330F25B3-29F8-4CE7-B851-9A185EDCCDDC}" type="pres">
      <dgm:prSet presAssocID="{E0F53095-86EB-4C21-9D1E-CADB8769245E}" presName="parTx" presStyleLbl="revTx" presStyleIdx="4" presStyleCnt="8">
        <dgm:presLayoutVars>
          <dgm:chMax val="0"/>
          <dgm:chPref val="0"/>
        </dgm:presLayoutVars>
      </dgm:prSet>
      <dgm:spPr/>
    </dgm:pt>
    <dgm:pt modelId="{5352D056-3FF3-4EFC-AB19-980A80C30EDD}" type="pres">
      <dgm:prSet presAssocID="{E0F53095-86EB-4C21-9D1E-CADB8769245E}" presName="txSpace" presStyleCnt="0"/>
      <dgm:spPr/>
    </dgm:pt>
    <dgm:pt modelId="{1EF9C97B-6C56-4C69-920A-862007EE2955}" type="pres">
      <dgm:prSet presAssocID="{E0F53095-86EB-4C21-9D1E-CADB8769245E}" presName="desTx" presStyleLbl="revTx" presStyleIdx="5" presStyleCnt="8" custLinFactY="-1680" custLinFactNeighborX="-1271" custLinFactNeighborY="-100000">
        <dgm:presLayoutVars/>
      </dgm:prSet>
      <dgm:spPr/>
    </dgm:pt>
    <dgm:pt modelId="{DAE45CE0-8458-4733-BF43-646A550FE796}" type="pres">
      <dgm:prSet presAssocID="{E462C269-568B-4CC4-BC0F-F0C7D69A2EBB}" presName="sibTrans" presStyleCnt="0"/>
      <dgm:spPr/>
    </dgm:pt>
    <dgm:pt modelId="{A98FF1C7-5602-4E29-AF03-B3994568E756}" type="pres">
      <dgm:prSet presAssocID="{8A73D562-FF43-44FA-97DA-9A115DA55233}" presName="compNode" presStyleCnt="0"/>
      <dgm:spPr/>
    </dgm:pt>
    <dgm:pt modelId="{343371EA-5CA3-4B44-8C9B-9AA2075F6F3B}" type="pres">
      <dgm:prSet presAssocID="{8A73D562-FF43-44FA-97DA-9A115DA552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A2AA567-7F51-4788-B01A-B3FC620402E1}" type="pres">
      <dgm:prSet presAssocID="{8A73D562-FF43-44FA-97DA-9A115DA55233}" presName="iconSpace" presStyleCnt="0"/>
      <dgm:spPr/>
    </dgm:pt>
    <dgm:pt modelId="{51FFE477-6D78-491E-8404-AD1A9EFBB4FA}" type="pres">
      <dgm:prSet presAssocID="{8A73D562-FF43-44FA-97DA-9A115DA55233}" presName="parTx" presStyleLbl="revTx" presStyleIdx="6" presStyleCnt="8">
        <dgm:presLayoutVars>
          <dgm:chMax val="0"/>
          <dgm:chPref val="0"/>
        </dgm:presLayoutVars>
      </dgm:prSet>
      <dgm:spPr/>
    </dgm:pt>
    <dgm:pt modelId="{86C50291-885D-45D3-B77E-8943545C06D0}" type="pres">
      <dgm:prSet presAssocID="{8A73D562-FF43-44FA-97DA-9A115DA55233}" presName="txSpace" presStyleCnt="0"/>
      <dgm:spPr/>
    </dgm:pt>
    <dgm:pt modelId="{5C5CA204-C75D-479C-A487-AEB0EAE064B4}" type="pres">
      <dgm:prSet presAssocID="{8A73D562-FF43-44FA-97DA-9A115DA55233}" presName="desTx" presStyleLbl="revTx" presStyleIdx="7" presStyleCnt="8" custLinFactY="-7716" custLinFactNeighborX="283" custLinFactNeighborY="-100000">
        <dgm:presLayoutVars/>
      </dgm:prSet>
      <dgm:spPr/>
    </dgm:pt>
  </dgm:ptLst>
  <dgm:cxnLst>
    <dgm:cxn modelId="{D1BB610E-7272-4A77-8B0E-D65B9C39B1B8}" type="presOf" srcId="{AAFE382D-8015-465A-BCB0-FC8DEA4D43F0}" destId="{53B4140D-2897-4087-8FE2-6B3F8BFC55E5}" srcOrd="0" destOrd="0" presId="urn:microsoft.com/office/officeart/2018/2/layout/IconLabelDescriptionList"/>
    <dgm:cxn modelId="{5D88B022-2BA3-483D-98B3-9B6DE36A4F1F}" type="presOf" srcId="{CE40673D-7E3E-4747-B032-B758D99C93C2}" destId="{9765D58D-8080-4EC6-9D7E-96DF44388C9E}" srcOrd="0" destOrd="1" presId="urn:microsoft.com/office/officeart/2018/2/layout/IconLabelDescriptionList"/>
    <dgm:cxn modelId="{8E1AE627-1C46-467C-BA4F-B594D959B6C5}" srcId="{AAFE382D-8015-465A-BCB0-FC8DEA4D43F0}" destId="{8A73D562-FF43-44FA-97DA-9A115DA55233}" srcOrd="3" destOrd="0" parTransId="{1FA2D6DE-715C-4A46-BDED-D2124AB0F6AF}" sibTransId="{C39270D8-CDA1-490F-A78D-F3DEB9C98078}"/>
    <dgm:cxn modelId="{65F8AB2B-1200-4F92-998F-303D50F03D63}" srcId="{AAFE382D-8015-465A-BCB0-FC8DEA4D43F0}" destId="{E0F53095-86EB-4C21-9D1E-CADB8769245E}" srcOrd="2" destOrd="0" parTransId="{C2CD4217-EC8B-4C36-A446-3B877B17AAF5}" sibTransId="{E462C269-568B-4CC4-BC0F-F0C7D69A2EBB}"/>
    <dgm:cxn modelId="{8006A03A-E19B-4FFD-879F-DAB95B2B5473}" srcId="{8A73D562-FF43-44FA-97DA-9A115DA55233}" destId="{CC590986-16F7-430C-B34D-2798B60FC88F}" srcOrd="0" destOrd="0" parTransId="{9816441D-BF97-4B86-8C67-FCE8CDBE57D3}" sibTransId="{19489DEC-721C-4548-AF39-8B3770291D6A}"/>
    <dgm:cxn modelId="{18545141-E8B0-4227-9B36-F079C9563687}" type="presOf" srcId="{9C0F8D3C-6CAF-4A3C-ABA4-8CF685EBF89F}" destId="{AC1E437F-AD2B-4FEE-BB4A-6EAB6007A540}" srcOrd="0" destOrd="0" presId="urn:microsoft.com/office/officeart/2018/2/layout/IconLabelDescriptionList"/>
    <dgm:cxn modelId="{73779764-BE42-4F4F-BAC9-A4EC145B5DC8}" type="presOf" srcId="{60C6CF2F-CC0C-4CDB-9F17-2B99A90BC2DC}" destId="{DE72E2D1-F12C-4EC2-9C19-FFBCF2A7E1BB}" srcOrd="0" destOrd="0" presId="urn:microsoft.com/office/officeart/2018/2/layout/IconLabelDescriptionList"/>
    <dgm:cxn modelId="{7ED90F70-A04E-4BA6-90A8-BF059B78B743}" srcId="{E0F53095-86EB-4C21-9D1E-CADB8769245E}" destId="{A736AACC-C1F1-4E8F-A749-1B5593A12B8D}" srcOrd="0" destOrd="0" parTransId="{57FA0AEE-A51B-471A-B49E-7B216EBAC33B}" sibTransId="{4C7F5A81-D5A4-4762-ADC0-BEEEFBD5DC13}"/>
    <dgm:cxn modelId="{FD349652-189C-4599-8791-ABD43D954CC0}" type="presOf" srcId="{E0F53095-86EB-4C21-9D1E-CADB8769245E}" destId="{330F25B3-29F8-4CE7-B851-9A185EDCCDDC}" srcOrd="0" destOrd="0" presId="urn:microsoft.com/office/officeart/2018/2/layout/IconLabelDescriptionList"/>
    <dgm:cxn modelId="{C3C47180-526D-42F6-AD53-E3D164A47A13}" type="presOf" srcId="{CC590986-16F7-430C-B34D-2798B60FC88F}" destId="{5C5CA204-C75D-479C-A487-AEB0EAE064B4}" srcOrd="0" destOrd="0" presId="urn:microsoft.com/office/officeart/2018/2/layout/IconLabelDescriptionList"/>
    <dgm:cxn modelId="{57F44695-97BD-43DE-95A7-E4C34F83E6D7}" type="presOf" srcId="{8A73D562-FF43-44FA-97DA-9A115DA55233}" destId="{51FFE477-6D78-491E-8404-AD1A9EFBB4FA}" srcOrd="0" destOrd="0" presId="urn:microsoft.com/office/officeart/2018/2/layout/IconLabelDescriptionList"/>
    <dgm:cxn modelId="{E064599A-13C4-4530-B70B-733C1D42688A}" srcId="{E0F53095-86EB-4C21-9D1E-CADB8769245E}" destId="{0C802FB8-0ECE-494E-9EE4-BA9021A90351}" srcOrd="1" destOrd="0" parTransId="{C0304BA8-B1E1-40AE-A6FD-C7C5A70A7F34}" sibTransId="{8EB93492-E5AB-45EC-947F-7C60D8E22515}"/>
    <dgm:cxn modelId="{E05AC1B1-1F6C-4D4B-BC0C-970BC1E7B9E1}" srcId="{60C6CF2F-CC0C-4CDB-9F17-2B99A90BC2DC}" destId="{C749BCD6-02CF-41C6-8F4C-9D1532530233}" srcOrd="0" destOrd="0" parTransId="{2745A48F-3A01-4FE8-9FAF-42866608FAA5}" sibTransId="{7E967706-1DF4-42C9-A883-AEE13700282C}"/>
    <dgm:cxn modelId="{B5B143B2-2FCA-436F-BAAF-DE7C9AB664E1}" type="presOf" srcId="{A736AACC-C1F1-4E8F-A749-1B5593A12B8D}" destId="{1EF9C97B-6C56-4C69-920A-862007EE2955}" srcOrd="0" destOrd="0" presId="urn:microsoft.com/office/officeart/2018/2/layout/IconLabelDescriptionList"/>
    <dgm:cxn modelId="{0BBC39C9-668F-4F02-B9B4-2B3F5EAE779F}" srcId="{AAFE382D-8015-465A-BCB0-FC8DEA4D43F0}" destId="{60C6CF2F-CC0C-4CDB-9F17-2B99A90BC2DC}" srcOrd="1" destOrd="0" parTransId="{45887EE0-36D3-4F3E-B8FD-23AD334C228F}" sibTransId="{03BAA3F9-C533-40AE-B177-A904A0A2D30B}"/>
    <dgm:cxn modelId="{8A659DD7-6228-45DB-B3D1-4D8B230EAAEC}" type="presOf" srcId="{0C802FB8-0ECE-494E-9EE4-BA9021A90351}" destId="{1EF9C97B-6C56-4C69-920A-862007EE2955}" srcOrd="0" destOrd="1" presId="urn:microsoft.com/office/officeart/2018/2/layout/IconLabelDescriptionList"/>
    <dgm:cxn modelId="{FE34C6D9-038D-4F08-A01B-985B9D8F1DF1}" srcId="{AAFE382D-8015-465A-BCB0-FC8DEA4D43F0}" destId="{9C0F8D3C-6CAF-4A3C-ABA4-8CF685EBF89F}" srcOrd="0" destOrd="0" parTransId="{630ED7C4-3BAC-4081-8B11-CAF9A783BC1D}" sibTransId="{D1746559-CE56-4CEE-A9B9-DC300D63E696}"/>
    <dgm:cxn modelId="{B1ABC6E1-1CD5-4F9C-BFE7-E9F3E0F77EFA}" srcId="{60C6CF2F-CC0C-4CDB-9F17-2B99A90BC2DC}" destId="{CE40673D-7E3E-4747-B032-B758D99C93C2}" srcOrd="1" destOrd="0" parTransId="{F343A560-F07E-4FDA-B143-6EA6DD0A0908}" sibTransId="{60F4883D-71E0-4C8D-B468-1E72209523EF}"/>
    <dgm:cxn modelId="{A58AA3EE-A6BF-4C2D-B85E-7C5C7590F979}" type="presOf" srcId="{C749BCD6-02CF-41C6-8F4C-9D1532530233}" destId="{9765D58D-8080-4EC6-9D7E-96DF44388C9E}" srcOrd="0" destOrd="0" presId="urn:microsoft.com/office/officeart/2018/2/layout/IconLabelDescriptionList"/>
    <dgm:cxn modelId="{B8F92492-F61D-4861-BA95-816DE531DF0E}" type="presParOf" srcId="{53B4140D-2897-4087-8FE2-6B3F8BFC55E5}" destId="{C9DA71A5-06B6-429A-97E1-C8131E700DE1}" srcOrd="0" destOrd="0" presId="urn:microsoft.com/office/officeart/2018/2/layout/IconLabelDescriptionList"/>
    <dgm:cxn modelId="{858F5AA9-7398-41F7-BABF-38786A772FC4}" type="presParOf" srcId="{C9DA71A5-06B6-429A-97E1-C8131E700DE1}" destId="{957FAD60-E7C4-4457-AE4E-6E0FA330E5D3}" srcOrd="0" destOrd="0" presId="urn:microsoft.com/office/officeart/2018/2/layout/IconLabelDescriptionList"/>
    <dgm:cxn modelId="{97B5863C-B0BC-47F1-8514-A94B22C39EF6}" type="presParOf" srcId="{C9DA71A5-06B6-429A-97E1-C8131E700DE1}" destId="{46514DB3-B52F-48CC-9489-698FEC050F59}" srcOrd="1" destOrd="0" presId="urn:microsoft.com/office/officeart/2018/2/layout/IconLabelDescriptionList"/>
    <dgm:cxn modelId="{1B988EC1-E556-47F1-9648-4AC49D119D7F}" type="presParOf" srcId="{C9DA71A5-06B6-429A-97E1-C8131E700DE1}" destId="{AC1E437F-AD2B-4FEE-BB4A-6EAB6007A540}" srcOrd="2" destOrd="0" presId="urn:microsoft.com/office/officeart/2018/2/layout/IconLabelDescriptionList"/>
    <dgm:cxn modelId="{B0E8D616-8055-4DF3-AEAD-6335F693CAC1}" type="presParOf" srcId="{C9DA71A5-06B6-429A-97E1-C8131E700DE1}" destId="{5BB2FA25-F0EA-413E-9829-60027A6E4558}" srcOrd="3" destOrd="0" presId="urn:microsoft.com/office/officeart/2018/2/layout/IconLabelDescriptionList"/>
    <dgm:cxn modelId="{8DF20768-7768-47C3-9F5B-20CAF91A4FF4}" type="presParOf" srcId="{C9DA71A5-06B6-429A-97E1-C8131E700DE1}" destId="{31F25A77-7CED-42BA-883A-4ADAC09F6C4D}" srcOrd="4" destOrd="0" presId="urn:microsoft.com/office/officeart/2018/2/layout/IconLabelDescriptionList"/>
    <dgm:cxn modelId="{3F289B9D-E156-4898-93DD-D42E4D94E85F}" type="presParOf" srcId="{53B4140D-2897-4087-8FE2-6B3F8BFC55E5}" destId="{86C36859-1B3A-40E8-B985-144A276ED506}" srcOrd="1" destOrd="0" presId="urn:microsoft.com/office/officeart/2018/2/layout/IconLabelDescriptionList"/>
    <dgm:cxn modelId="{3B5D5A14-1934-4700-9188-ACB5414B0F75}" type="presParOf" srcId="{53B4140D-2897-4087-8FE2-6B3F8BFC55E5}" destId="{0AD9BB24-B991-4DBA-A8B1-AF9B962597D8}" srcOrd="2" destOrd="0" presId="urn:microsoft.com/office/officeart/2018/2/layout/IconLabelDescriptionList"/>
    <dgm:cxn modelId="{5B3D9362-507B-4EED-8FE5-4810171F2C1E}" type="presParOf" srcId="{0AD9BB24-B991-4DBA-A8B1-AF9B962597D8}" destId="{565CFDB1-81A9-4BAA-9F11-9D4A97E412B6}" srcOrd="0" destOrd="0" presId="urn:microsoft.com/office/officeart/2018/2/layout/IconLabelDescriptionList"/>
    <dgm:cxn modelId="{7FBBD912-CF21-4C81-AEE8-3DD7B4B1F9E0}" type="presParOf" srcId="{0AD9BB24-B991-4DBA-A8B1-AF9B962597D8}" destId="{6BF46C5E-B9B2-41ED-8147-497B32C250CA}" srcOrd="1" destOrd="0" presId="urn:microsoft.com/office/officeart/2018/2/layout/IconLabelDescriptionList"/>
    <dgm:cxn modelId="{F6E00341-3CAD-45A0-90E4-DEFD5FF5885B}" type="presParOf" srcId="{0AD9BB24-B991-4DBA-A8B1-AF9B962597D8}" destId="{DE72E2D1-F12C-4EC2-9C19-FFBCF2A7E1BB}" srcOrd="2" destOrd="0" presId="urn:microsoft.com/office/officeart/2018/2/layout/IconLabelDescriptionList"/>
    <dgm:cxn modelId="{A6EF71AE-5735-451B-B6D6-CCD3DA8494CD}" type="presParOf" srcId="{0AD9BB24-B991-4DBA-A8B1-AF9B962597D8}" destId="{6B9169DF-AD54-4D95-A617-2DAF4F0158E1}" srcOrd="3" destOrd="0" presId="urn:microsoft.com/office/officeart/2018/2/layout/IconLabelDescriptionList"/>
    <dgm:cxn modelId="{D996E31A-85A7-4D7A-A711-2FEB54408BE7}" type="presParOf" srcId="{0AD9BB24-B991-4DBA-A8B1-AF9B962597D8}" destId="{9765D58D-8080-4EC6-9D7E-96DF44388C9E}" srcOrd="4" destOrd="0" presId="urn:microsoft.com/office/officeart/2018/2/layout/IconLabelDescriptionList"/>
    <dgm:cxn modelId="{83A5E092-10A2-45AA-9E92-1903B529FD26}" type="presParOf" srcId="{53B4140D-2897-4087-8FE2-6B3F8BFC55E5}" destId="{655B04A3-E543-4654-B3B9-1D63C6B18043}" srcOrd="3" destOrd="0" presId="urn:microsoft.com/office/officeart/2018/2/layout/IconLabelDescriptionList"/>
    <dgm:cxn modelId="{1B2EAB95-85AA-47BB-A55F-5BCF202B6A51}" type="presParOf" srcId="{53B4140D-2897-4087-8FE2-6B3F8BFC55E5}" destId="{11455CCA-92DE-4A2F-B640-318583DDB2E6}" srcOrd="4" destOrd="0" presId="urn:microsoft.com/office/officeart/2018/2/layout/IconLabelDescriptionList"/>
    <dgm:cxn modelId="{56E3BFAF-FFB6-40BA-9813-390D13D23A9D}" type="presParOf" srcId="{11455CCA-92DE-4A2F-B640-318583DDB2E6}" destId="{4F2A63A1-1257-444F-836E-BAE3C9180B94}" srcOrd="0" destOrd="0" presId="urn:microsoft.com/office/officeart/2018/2/layout/IconLabelDescriptionList"/>
    <dgm:cxn modelId="{6813CCD7-FCC5-4CE7-B829-68BBA0BF2319}" type="presParOf" srcId="{11455CCA-92DE-4A2F-B640-318583DDB2E6}" destId="{54093E23-27ED-4647-86BC-9D94B5C49EC3}" srcOrd="1" destOrd="0" presId="urn:microsoft.com/office/officeart/2018/2/layout/IconLabelDescriptionList"/>
    <dgm:cxn modelId="{5FBD9544-DCBC-4F61-9DD9-4BB484DA6C46}" type="presParOf" srcId="{11455CCA-92DE-4A2F-B640-318583DDB2E6}" destId="{330F25B3-29F8-4CE7-B851-9A185EDCCDDC}" srcOrd="2" destOrd="0" presId="urn:microsoft.com/office/officeart/2018/2/layout/IconLabelDescriptionList"/>
    <dgm:cxn modelId="{920749CE-7BCE-4AB1-928D-78C2CCD1489C}" type="presParOf" srcId="{11455CCA-92DE-4A2F-B640-318583DDB2E6}" destId="{5352D056-3FF3-4EFC-AB19-980A80C30EDD}" srcOrd="3" destOrd="0" presId="urn:microsoft.com/office/officeart/2018/2/layout/IconLabelDescriptionList"/>
    <dgm:cxn modelId="{539AA26F-322E-460C-9B83-F29F5134954F}" type="presParOf" srcId="{11455CCA-92DE-4A2F-B640-318583DDB2E6}" destId="{1EF9C97B-6C56-4C69-920A-862007EE2955}" srcOrd="4" destOrd="0" presId="urn:microsoft.com/office/officeart/2018/2/layout/IconLabelDescriptionList"/>
    <dgm:cxn modelId="{92A76169-E9CE-4359-8574-8D27CCBF04FF}" type="presParOf" srcId="{53B4140D-2897-4087-8FE2-6B3F8BFC55E5}" destId="{DAE45CE0-8458-4733-BF43-646A550FE796}" srcOrd="5" destOrd="0" presId="urn:microsoft.com/office/officeart/2018/2/layout/IconLabelDescriptionList"/>
    <dgm:cxn modelId="{9C1966F4-E75E-4D6A-8DDD-15A1440E46AB}" type="presParOf" srcId="{53B4140D-2897-4087-8FE2-6B3F8BFC55E5}" destId="{A98FF1C7-5602-4E29-AF03-B3994568E756}" srcOrd="6" destOrd="0" presId="urn:microsoft.com/office/officeart/2018/2/layout/IconLabelDescriptionList"/>
    <dgm:cxn modelId="{DDA64778-01B8-411B-B181-EB0A5C60E6D9}" type="presParOf" srcId="{A98FF1C7-5602-4E29-AF03-B3994568E756}" destId="{343371EA-5CA3-4B44-8C9B-9AA2075F6F3B}" srcOrd="0" destOrd="0" presId="urn:microsoft.com/office/officeart/2018/2/layout/IconLabelDescriptionList"/>
    <dgm:cxn modelId="{37C0D9E1-3E2E-4176-8007-312B71F3951C}" type="presParOf" srcId="{A98FF1C7-5602-4E29-AF03-B3994568E756}" destId="{AA2AA567-7F51-4788-B01A-B3FC620402E1}" srcOrd="1" destOrd="0" presId="urn:microsoft.com/office/officeart/2018/2/layout/IconLabelDescriptionList"/>
    <dgm:cxn modelId="{984B0572-6A9F-4EA1-89A8-0130E1B2B655}" type="presParOf" srcId="{A98FF1C7-5602-4E29-AF03-B3994568E756}" destId="{51FFE477-6D78-491E-8404-AD1A9EFBB4FA}" srcOrd="2" destOrd="0" presId="urn:microsoft.com/office/officeart/2018/2/layout/IconLabelDescriptionList"/>
    <dgm:cxn modelId="{B8F637E8-D5DB-4E3F-8057-F9D1C90C5B5A}" type="presParOf" srcId="{A98FF1C7-5602-4E29-AF03-B3994568E756}" destId="{86C50291-885D-45D3-B77E-8943545C06D0}" srcOrd="3" destOrd="0" presId="urn:microsoft.com/office/officeart/2018/2/layout/IconLabelDescriptionList"/>
    <dgm:cxn modelId="{3C3EBE2E-F666-4BF6-BF6A-3AD14971ED27}" type="presParOf" srcId="{A98FF1C7-5602-4E29-AF03-B3994568E756}" destId="{5C5CA204-C75D-479C-A487-AEB0EAE064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F454D-F50D-49AF-9DAE-699BE4B59F3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AB5BC9-9D86-44C3-A8E8-161AC974DFDF}">
      <dgm:prSet/>
      <dgm:spPr/>
      <dgm:t>
        <a:bodyPr/>
        <a:lstStyle/>
        <a:p>
          <a:r>
            <a:rPr lang="en-US" b="1" i="0" baseline="0" dirty="0"/>
            <a:t>Source:</a:t>
          </a:r>
          <a:r>
            <a:rPr lang="en-US" b="0" i="0" baseline="0" dirty="0"/>
            <a:t> UCI Online Retail Dataset</a:t>
          </a:r>
          <a:endParaRPr lang="en-US" dirty="0"/>
        </a:p>
      </dgm:t>
    </dgm:pt>
    <dgm:pt modelId="{39BE0326-0D76-477A-8E30-7566E3D8D6EF}" type="parTrans" cxnId="{4989A169-3E6B-44F6-A5CA-CFAA37DB7266}">
      <dgm:prSet/>
      <dgm:spPr/>
      <dgm:t>
        <a:bodyPr/>
        <a:lstStyle/>
        <a:p>
          <a:endParaRPr lang="en-US"/>
        </a:p>
      </dgm:t>
    </dgm:pt>
    <dgm:pt modelId="{481296C9-3EC9-41D6-9B09-55117323C18A}" type="sibTrans" cxnId="{4989A169-3E6B-44F6-A5CA-CFAA37DB7266}">
      <dgm:prSet/>
      <dgm:spPr/>
      <dgm:t>
        <a:bodyPr/>
        <a:lstStyle/>
        <a:p>
          <a:endParaRPr lang="en-US"/>
        </a:p>
      </dgm:t>
    </dgm:pt>
    <dgm:pt modelId="{5893FB88-A1C6-4B9B-8232-DC11B1C7418E}">
      <dgm:prSet/>
      <dgm:spPr/>
      <dgm:t>
        <a:bodyPr/>
        <a:lstStyle/>
        <a:p>
          <a:r>
            <a:rPr lang="en-US" b="1" i="0" baseline="0" dirty="0"/>
            <a:t>Task:</a:t>
          </a:r>
          <a:r>
            <a:rPr lang="en-US" b="0" i="0" baseline="0" dirty="0"/>
            <a:t> Classify customers as Frequent or Infrequent based on total purchase amount and invoice dates</a:t>
          </a:r>
          <a:endParaRPr lang="en-US" b="0" dirty="0"/>
        </a:p>
      </dgm:t>
    </dgm:pt>
    <dgm:pt modelId="{CA072BE0-289B-4EFD-AF95-1F2D52DE7C1D}" type="parTrans" cxnId="{FB1AA629-306F-44D7-B10C-67E1DEE903E2}">
      <dgm:prSet/>
      <dgm:spPr/>
      <dgm:t>
        <a:bodyPr/>
        <a:lstStyle/>
        <a:p>
          <a:endParaRPr lang="en-US"/>
        </a:p>
      </dgm:t>
    </dgm:pt>
    <dgm:pt modelId="{8A806CBD-9A00-4156-9AD2-FF80C1E4F8DA}" type="sibTrans" cxnId="{FB1AA629-306F-44D7-B10C-67E1DEE903E2}">
      <dgm:prSet/>
      <dgm:spPr/>
      <dgm:t>
        <a:bodyPr/>
        <a:lstStyle/>
        <a:p>
          <a:endParaRPr lang="en-US"/>
        </a:p>
      </dgm:t>
    </dgm:pt>
    <dgm:pt modelId="{F38B28DC-21F7-4413-AB96-E1D3F5DFFD27}">
      <dgm:prSet/>
      <dgm:spPr/>
      <dgm:t>
        <a:bodyPr/>
        <a:lstStyle/>
        <a:p>
          <a:r>
            <a:rPr lang="en-GB" b="1" dirty="0"/>
            <a:t>Preprocessing</a:t>
          </a:r>
          <a:r>
            <a:rPr lang="en-GB" dirty="0"/>
            <a:t> – handling missing values and inconsistent data types, data scaling</a:t>
          </a:r>
          <a:endParaRPr lang="en-US" dirty="0"/>
        </a:p>
      </dgm:t>
    </dgm:pt>
    <dgm:pt modelId="{E3E37EDD-C45D-4F7A-8AF5-C856A9FBF90D}" type="parTrans" cxnId="{346E8345-A40B-4ED3-A393-C16CD4DA8CCD}">
      <dgm:prSet/>
      <dgm:spPr/>
      <dgm:t>
        <a:bodyPr/>
        <a:lstStyle/>
        <a:p>
          <a:endParaRPr lang="en-US"/>
        </a:p>
      </dgm:t>
    </dgm:pt>
    <dgm:pt modelId="{143A559C-D8FD-49CB-9721-83864B675BCF}" type="sibTrans" cxnId="{346E8345-A40B-4ED3-A393-C16CD4DA8CCD}">
      <dgm:prSet/>
      <dgm:spPr/>
      <dgm:t>
        <a:bodyPr/>
        <a:lstStyle/>
        <a:p>
          <a:endParaRPr lang="en-US"/>
        </a:p>
      </dgm:t>
    </dgm:pt>
    <dgm:pt modelId="{CAA4EE06-1BE1-4ED4-B33A-97634F58E2B6}">
      <dgm:prSet/>
      <dgm:spPr/>
      <dgm:t>
        <a:bodyPr/>
        <a:lstStyle/>
        <a:p>
          <a:r>
            <a:rPr lang="en-GB" b="1" dirty="0"/>
            <a:t>Best </a:t>
          </a:r>
          <a:r>
            <a:rPr lang="en-GB" b="1" dirty="0">
              <a:solidFill>
                <a:schemeClr val="tx1"/>
              </a:solidFill>
            </a:rPr>
            <a:t>hyperparameters </a:t>
          </a:r>
          <a:r>
            <a:rPr lang="en-GB" b="0" dirty="0">
              <a:solidFill>
                <a:schemeClr val="tx1"/>
              </a:solidFill>
            </a:rPr>
            <a:t>-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b="1" dirty="0">
              <a:solidFill>
                <a:schemeClr val="accent2"/>
              </a:solidFill>
            </a:rPr>
            <a:t>C = 100, Kernel = </a:t>
          </a:r>
          <a:r>
            <a:rPr lang="en-GB" b="1" dirty="0" err="1">
              <a:solidFill>
                <a:schemeClr val="accent2"/>
              </a:solidFill>
            </a:rPr>
            <a:t>rbf</a:t>
          </a:r>
          <a:r>
            <a:rPr lang="en-GB" b="1" dirty="0">
              <a:solidFill>
                <a:schemeClr val="accent2"/>
              </a:solidFill>
            </a:rPr>
            <a:t>, Gamma = scale</a:t>
          </a:r>
          <a:endParaRPr lang="en-US" dirty="0">
            <a:solidFill>
              <a:schemeClr val="accent2"/>
            </a:solidFill>
          </a:endParaRPr>
        </a:p>
      </dgm:t>
    </dgm:pt>
    <dgm:pt modelId="{56FBD94E-D1F7-4264-BDF7-51907C599363}" type="parTrans" cxnId="{A7A3BBBD-63A5-4055-915A-B94037EEA329}">
      <dgm:prSet/>
      <dgm:spPr/>
      <dgm:t>
        <a:bodyPr/>
        <a:lstStyle/>
        <a:p>
          <a:endParaRPr lang="en-US"/>
        </a:p>
      </dgm:t>
    </dgm:pt>
    <dgm:pt modelId="{C7675B81-B927-4BA1-8556-536AE377241A}" type="sibTrans" cxnId="{A7A3BBBD-63A5-4055-915A-B94037EEA329}">
      <dgm:prSet/>
      <dgm:spPr/>
      <dgm:t>
        <a:bodyPr/>
        <a:lstStyle/>
        <a:p>
          <a:endParaRPr lang="en-US"/>
        </a:p>
      </dgm:t>
    </dgm:pt>
    <dgm:pt modelId="{0E64D347-0266-4533-9657-8543A59809FB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Results</a:t>
          </a:r>
          <a:r>
            <a:rPr lang="en-GB" dirty="0"/>
            <a:t> – 99% accuracy</a:t>
          </a:r>
          <a:endParaRPr lang="en-US" dirty="0"/>
        </a:p>
      </dgm:t>
    </dgm:pt>
    <dgm:pt modelId="{A8083026-7A56-45E5-AFA4-AC3234D90E3B}" type="parTrans" cxnId="{53E7227F-D902-478B-AEAA-2E52FFC63996}">
      <dgm:prSet/>
      <dgm:spPr/>
      <dgm:t>
        <a:bodyPr/>
        <a:lstStyle/>
        <a:p>
          <a:endParaRPr lang="en-US"/>
        </a:p>
      </dgm:t>
    </dgm:pt>
    <dgm:pt modelId="{4C1D4B9C-8DC5-4937-88A8-E3F453CFE2BB}" type="sibTrans" cxnId="{53E7227F-D902-478B-AEAA-2E52FFC63996}">
      <dgm:prSet/>
      <dgm:spPr/>
      <dgm:t>
        <a:bodyPr/>
        <a:lstStyle/>
        <a:p>
          <a:endParaRPr lang="en-US"/>
        </a:p>
      </dgm:t>
    </dgm:pt>
    <dgm:pt modelId="{4FB1E89C-C8B4-4B81-99E5-C07BBF7A4511}" type="pres">
      <dgm:prSet presAssocID="{008F454D-F50D-49AF-9DAE-699BE4B59F38}" presName="vert0" presStyleCnt="0">
        <dgm:presLayoutVars>
          <dgm:dir/>
          <dgm:animOne val="branch"/>
          <dgm:animLvl val="lvl"/>
        </dgm:presLayoutVars>
      </dgm:prSet>
      <dgm:spPr/>
    </dgm:pt>
    <dgm:pt modelId="{955B2EC8-82F5-4EDD-8749-21A03FAA076A}" type="pres">
      <dgm:prSet presAssocID="{62AB5BC9-9D86-44C3-A8E8-161AC974DFDF}" presName="thickLine" presStyleLbl="alignNode1" presStyleIdx="0" presStyleCnt="5"/>
      <dgm:spPr/>
    </dgm:pt>
    <dgm:pt modelId="{224BA44C-39C8-4B7B-9F62-D96C1312660B}" type="pres">
      <dgm:prSet presAssocID="{62AB5BC9-9D86-44C3-A8E8-161AC974DFDF}" presName="horz1" presStyleCnt="0"/>
      <dgm:spPr/>
    </dgm:pt>
    <dgm:pt modelId="{EB6D63FF-264C-4324-9B29-6D31F974EA3B}" type="pres">
      <dgm:prSet presAssocID="{62AB5BC9-9D86-44C3-A8E8-161AC974DFDF}" presName="tx1" presStyleLbl="revTx" presStyleIdx="0" presStyleCnt="5"/>
      <dgm:spPr/>
    </dgm:pt>
    <dgm:pt modelId="{04ADC450-4F63-475B-88EE-C3A8AB10D68D}" type="pres">
      <dgm:prSet presAssocID="{62AB5BC9-9D86-44C3-A8E8-161AC974DFDF}" presName="vert1" presStyleCnt="0"/>
      <dgm:spPr/>
    </dgm:pt>
    <dgm:pt modelId="{33518F10-3FB5-43CC-9829-C46449841C11}" type="pres">
      <dgm:prSet presAssocID="{5893FB88-A1C6-4B9B-8232-DC11B1C7418E}" presName="thickLine" presStyleLbl="alignNode1" presStyleIdx="1" presStyleCnt="5"/>
      <dgm:spPr/>
    </dgm:pt>
    <dgm:pt modelId="{99DBCD0F-A120-4BFD-A32B-7C4EA8FC652F}" type="pres">
      <dgm:prSet presAssocID="{5893FB88-A1C6-4B9B-8232-DC11B1C7418E}" presName="horz1" presStyleCnt="0"/>
      <dgm:spPr/>
    </dgm:pt>
    <dgm:pt modelId="{55CA1D53-9FCD-4C65-B8F9-55F059CD2B57}" type="pres">
      <dgm:prSet presAssocID="{5893FB88-A1C6-4B9B-8232-DC11B1C7418E}" presName="tx1" presStyleLbl="revTx" presStyleIdx="1" presStyleCnt="5"/>
      <dgm:spPr/>
    </dgm:pt>
    <dgm:pt modelId="{CCE34EA5-4284-40C8-BD6D-D3407842C218}" type="pres">
      <dgm:prSet presAssocID="{5893FB88-A1C6-4B9B-8232-DC11B1C7418E}" presName="vert1" presStyleCnt="0"/>
      <dgm:spPr/>
    </dgm:pt>
    <dgm:pt modelId="{32CCA84E-9E69-4C6F-BB8B-D6CA72BE5E84}" type="pres">
      <dgm:prSet presAssocID="{F38B28DC-21F7-4413-AB96-E1D3F5DFFD27}" presName="thickLine" presStyleLbl="alignNode1" presStyleIdx="2" presStyleCnt="5"/>
      <dgm:spPr/>
    </dgm:pt>
    <dgm:pt modelId="{7B3F26AE-3F7B-4BA6-92EB-4CF3AD4FACA2}" type="pres">
      <dgm:prSet presAssocID="{F38B28DC-21F7-4413-AB96-E1D3F5DFFD27}" presName="horz1" presStyleCnt="0"/>
      <dgm:spPr/>
    </dgm:pt>
    <dgm:pt modelId="{667B6A73-820B-4ED3-8FDA-DE7EFDD5536F}" type="pres">
      <dgm:prSet presAssocID="{F38B28DC-21F7-4413-AB96-E1D3F5DFFD27}" presName="tx1" presStyleLbl="revTx" presStyleIdx="2" presStyleCnt="5"/>
      <dgm:spPr/>
    </dgm:pt>
    <dgm:pt modelId="{4DBDA55F-E484-49A9-8799-C5DB89C69E1D}" type="pres">
      <dgm:prSet presAssocID="{F38B28DC-21F7-4413-AB96-E1D3F5DFFD27}" presName="vert1" presStyleCnt="0"/>
      <dgm:spPr/>
    </dgm:pt>
    <dgm:pt modelId="{66D8FAEE-B504-497A-86DB-6B0BB53E479D}" type="pres">
      <dgm:prSet presAssocID="{CAA4EE06-1BE1-4ED4-B33A-97634F58E2B6}" presName="thickLine" presStyleLbl="alignNode1" presStyleIdx="3" presStyleCnt="5"/>
      <dgm:spPr/>
    </dgm:pt>
    <dgm:pt modelId="{C684F876-9F3A-4828-A3D4-2F022B9566EF}" type="pres">
      <dgm:prSet presAssocID="{CAA4EE06-1BE1-4ED4-B33A-97634F58E2B6}" presName="horz1" presStyleCnt="0"/>
      <dgm:spPr/>
    </dgm:pt>
    <dgm:pt modelId="{2B8E5B4B-A124-4FF6-AC4F-60FD36764436}" type="pres">
      <dgm:prSet presAssocID="{CAA4EE06-1BE1-4ED4-B33A-97634F58E2B6}" presName="tx1" presStyleLbl="revTx" presStyleIdx="3" presStyleCnt="5"/>
      <dgm:spPr/>
    </dgm:pt>
    <dgm:pt modelId="{D5F1A3FB-93D4-4B42-B2A0-0BB2D3EBCB2D}" type="pres">
      <dgm:prSet presAssocID="{CAA4EE06-1BE1-4ED4-B33A-97634F58E2B6}" presName="vert1" presStyleCnt="0"/>
      <dgm:spPr/>
    </dgm:pt>
    <dgm:pt modelId="{8CC9FD53-9D66-4419-9679-08DE61C5BE33}" type="pres">
      <dgm:prSet presAssocID="{0E64D347-0266-4533-9657-8543A59809FB}" presName="thickLine" presStyleLbl="alignNode1" presStyleIdx="4" presStyleCnt="5"/>
      <dgm:spPr/>
    </dgm:pt>
    <dgm:pt modelId="{358BE3D4-3207-4E16-BC96-A2318253CBC8}" type="pres">
      <dgm:prSet presAssocID="{0E64D347-0266-4533-9657-8543A59809FB}" presName="horz1" presStyleCnt="0"/>
      <dgm:spPr/>
    </dgm:pt>
    <dgm:pt modelId="{70372E23-2084-4566-9A02-2C6B46BF393B}" type="pres">
      <dgm:prSet presAssocID="{0E64D347-0266-4533-9657-8543A59809FB}" presName="tx1" presStyleLbl="revTx" presStyleIdx="4" presStyleCnt="5"/>
      <dgm:spPr/>
    </dgm:pt>
    <dgm:pt modelId="{01C8513B-D3D8-4A18-9F28-D3906E7267D1}" type="pres">
      <dgm:prSet presAssocID="{0E64D347-0266-4533-9657-8543A59809FB}" presName="vert1" presStyleCnt="0"/>
      <dgm:spPr/>
    </dgm:pt>
  </dgm:ptLst>
  <dgm:cxnLst>
    <dgm:cxn modelId="{FB1AA629-306F-44D7-B10C-67E1DEE903E2}" srcId="{008F454D-F50D-49AF-9DAE-699BE4B59F38}" destId="{5893FB88-A1C6-4B9B-8232-DC11B1C7418E}" srcOrd="1" destOrd="0" parTransId="{CA072BE0-289B-4EFD-AF95-1F2D52DE7C1D}" sibTransId="{8A806CBD-9A00-4156-9AD2-FF80C1E4F8DA}"/>
    <dgm:cxn modelId="{128ECC38-D9FE-4723-A796-9A39933B40A2}" type="presOf" srcId="{62AB5BC9-9D86-44C3-A8E8-161AC974DFDF}" destId="{EB6D63FF-264C-4324-9B29-6D31F974EA3B}" srcOrd="0" destOrd="0" presId="urn:microsoft.com/office/officeart/2008/layout/LinedList"/>
    <dgm:cxn modelId="{C4445241-1148-4B25-89DF-5FD672FFEE48}" type="presOf" srcId="{CAA4EE06-1BE1-4ED4-B33A-97634F58E2B6}" destId="{2B8E5B4B-A124-4FF6-AC4F-60FD36764436}" srcOrd="0" destOrd="0" presId="urn:microsoft.com/office/officeart/2008/layout/LinedList"/>
    <dgm:cxn modelId="{546EF544-1D7B-4AB0-A16A-A94D1415B3E4}" type="presOf" srcId="{008F454D-F50D-49AF-9DAE-699BE4B59F38}" destId="{4FB1E89C-C8B4-4B81-99E5-C07BBF7A4511}" srcOrd="0" destOrd="0" presId="urn:microsoft.com/office/officeart/2008/layout/LinedList"/>
    <dgm:cxn modelId="{346E8345-A40B-4ED3-A393-C16CD4DA8CCD}" srcId="{008F454D-F50D-49AF-9DAE-699BE4B59F38}" destId="{F38B28DC-21F7-4413-AB96-E1D3F5DFFD27}" srcOrd="2" destOrd="0" parTransId="{E3E37EDD-C45D-4F7A-8AF5-C856A9FBF90D}" sibTransId="{143A559C-D8FD-49CB-9721-83864B675BCF}"/>
    <dgm:cxn modelId="{4989A169-3E6B-44F6-A5CA-CFAA37DB7266}" srcId="{008F454D-F50D-49AF-9DAE-699BE4B59F38}" destId="{62AB5BC9-9D86-44C3-A8E8-161AC974DFDF}" srcOrd="0" destOrd="0" parTransId="{39BE0326-0D76-477A-8E30-7566E3D8D6EF}" sibTransId="{481296C9-3EC9-41D6-9B09-55117323C18A}"/>
    <dgm:cxn modelId="{53E7227F-D902-478B-AEAA-2E52FFC63996}" srcId="{008F454D-F50D-49AF-9DAE-699BE4B59F38}" destId="{0E64D347-0266-4533-9657-8543A59809FB}" srcOrd="4" destOrd="0" parTransId="{A8083026-7A56-45E5-AFA4-AC3234D90E3B}" sibTransId="{4C1D4B9C-8DC5-4937-88A8-E3F453CFE2BB}"/>
    <dgm:cxn modelId="{77BC9480-D116-4AE4-9A1F-97826B40D741}" type="presOf" srcId="{5893FB88-A1C6-4B9B-8232-DC11B1C7418E}" destId="{55CA1D53-9FCD-4C65-B8F9-55F059CD2B57}" srcOrd="0" destOrd="0" presId="urn:microsoft.com/office/officeart/2008/layout/LinedList"/>
    <dgm:cxn modelId="{881B6DA1-8B90-4C36-9945-102B99C5E314}" type="presOf" srcId="{F38B28DC-21F7-4413-AB96-E1D3F5DFFD27}" destId="{667B6A73-820B-4ED3-8FDA-DE7EFDD5536F}" srcOrd="0" destOrd="0" presId="urn:microsoft.com/office/officeart/2008/layout/LinedList"/>
    <dgm:cxn modelId="{A7A3BBBD-63A5-4055-915A-B94037EEA329}" srcId="{008F454D-F50D-49AF-9DAE-699BE4B59F38}" destId="{CAA4EE06-1BE1-4ED4-B33A-97634F58E2B6}" srcOrd="3" destOrd="0" parTransId="{56FBD94E-D1F7-4264-BDF7-51907C599363}" sibTransId="{C7675B81-B927-4BA1-8556-536AE377241A}"/>
    <dgm:cxn modelId="{D1A42EBF-47FF-4F3A-A50B-E3BE7216F673}" type="presOf" srcId="{0E64D347-0266-4533-9657-8543A59809FB}" destId="{70372E23-2084-4566-9A02-2C6B46BF393B}" srcOrd="0" destOrd="0" presId="urn:microsoft.com/office/officeart/2008/layout/LinedList"/>
    <dgm:cxn modelId="{4ED576C8-75E7-4B06-B562-00CA635EB2EF}" type="presParOf" srcId="{4FB1E89C-C8B4-4B81-99E5-C07BBF7A4511}" destId="{955B2EC8-82F5-4EDD-8749-21A03FAA076A}" srcOrd="0" destOrd="0" presId="urn:microsoft.com/office/officeart/2008/layout/LinedList"/>
    <dgm:cxn modelId="{AD604649-CE3F-497B-8271-455946B5BD1A}" type="presParOf" srcId="{4FB1E89C-C8B4-4B81-99E5-C07BBF7A4511}" destId="{224BA44C-39C8-4B7B-9F62-D96C1312660B}" srcOrd="1" destOrd="0" presId="urn:microsoft.com/office/officeart/2008/layout/LinedList"/>
    <dgm:cxn modelId="{B6F865B0-4BB2-4D16-A631-83507254964D}" type="presParOf" srcId="{224BA44C-39C8-4B7B-9F62-D96C1312660B}" destId="{EB6D63FF-264C-4324-9B29-6D31F974EA3B}" srcOrd="0" destOrd="0" presId="urn:microsoft.com/office/officeart/2008/layout/LinedList"/>
    <dgm:cxn modelId="{6C88FC2E-E9BC-400F-A022-297439B421CA}" type="presParOf" srcId="{224BA44C-39C8-4B7B-9F62-D96C1312660B}" destId="{04ADC450-4F63-475B-88EE-C3A8AB10D68D}" srcOrd="1" destOrd="0" presId="urn:microsoft.com/office/officeart/2008/layout/LinedList"/>
    <dgm:cxn modelId="{56208B78-D344-44C0-BA4B-AA0708ECE715}" type="presParOf" srcId="{4FB1E89C-C8B4-4B81-99E5-C07BBF7A4511}" destId="{33518F10-3FB5-43CC-9829-C46449841C11}" srcOrd="2" destOrd="0" presId="urn:microsoft.com/office/officeart/2008/layout/LinedList"/>
    <dgm:cxn modelId="{3536D8EF-BA54-467B-BB17-75F9F56FD3B6}" type="presParOf" srcId="{4FB1E89C-C8B4-4B81-99E5-C07BBF7A4511}" destId="{99DBCD0F-A120-4BFD-A32B-7C4EA8FC652F}" srcOrd="3" destOrd="0" presId="urn:microsoft.com/office/officeart/2008/layout/LinedList"/>
    <dgm:cxn modelId="{9B2622F9-7177-4D52-B54A-56132D474296}" type="presParOf" srcId="{99DBCD0F-A120-4BFD-A32B-7C4EA8FC652F}" destId="{55CA1D53-9FCD-4C65-B8F9-55F059CD2B57}" srcOrd="0" destOrd="0" presId="urn:microsoft.com/office/officeart/2008/layout/LinedList"/>
    <dgm:cxn modelId="{16F2A5D3-FDF5-47D7-9678-080FA1A771C2}" type="presParOf" srcId="{99DBCD0F-A120-4BFD-A32B-7C4EA8FC652F}" destId="{CCE34EA5-4284-40C8-BD6D-D3407842C218}" srcOrd="1" destOrd="0" presId="urn:microsoft.com/office/officeart/2008/layout/LinedList"/>
    <dgm:cxn modelId="{9009E350-6FCD-4FBD-AA5F-5A75DB438ACF}" type="presParOf" srcId="{4FB1E89C-C8B4-4B81-99E5-C07BBF7A4511}" destId="{32CCA84E-9E69-4C6F-BB8B-D6CA72BE5E84}" srcOrd="4" destOrd="0" presId="urn:microsoft.com/office/officeart/2008/layout/LinedList"/>
    <dgm:cxn modelId="{97D6D9DA-5A4D-4790-9F76-ED5A22B1F416}" type="presParOf" srcId="{4FB1E89C-C8B4-4B81-99E5-C07BBF7A4511}" destId="{7B3F26AE-3F7B-4BA6-92EB-4CF3AD4FACA2}" srcOrd="5" destOrd="0" presId="urn:microsoft.com/office/officeart/2008/layout/LinedList"/>
    <dgm:cxn modelId="{49B454F5-B879-4062-87FF-058BA29BB9F2}" type="presParOf" srcId="{7B3F26AE-3F7B-4BA6-92EB-4CF3AD4FACA2}" destId="{667B6A73-820B-4ED3-8FDA-DE7EFDD5536F}" srcOrd="0" destOrd="0" presId="urn:microsoft.com/office/officeart/2008/layout/LinedList"/>
    <dgm:cxn modelId="{9B99A901-473F-469D-B6E3-3F6F9F13F56F}" type="presParOf" srcId="{7B3F26AE-3F7B-4BA6-92EB-4CF3AD4FACA2}" destId="{4DBDA55F-E484-49A9-8799-C5DB89C69E1D}" srcOrd="1" destOrd="0" presId="urn:microsoft.com/office/officeart/2008/layout/LinedList"/>
    <dgm:cxn modelId="{50892057-E170-4259-874F-2E26A4FC7308}" type="presParOf" srcId="{4FB1E89C-C8B4-4B81-99E5-C07BBF7A4511}" destId="{66D8FAEE-B504-497A-86DB-6B0BB53E479D}" srcOrd="6" destOrd="0" presId="urn:microsoft.com/office/officeart/2008/layout/LinedList"/>
    <dgm:cxn modelId="{2D578D20-7624-4D68-B199-FD7AF73FCD13}" type="presParOf" srcId="{4FB1E89C-C8B4-4B81-99E5-C07BBF7A4511}" destId="{C684F876-9F3A-4828-A3D4-2F022B9566EF}" srcOrd="7" destOrd="0" presId="urn:microsoft.com/office/officeart/2008/layout/LinedList"/>
    <dgm:cxn modelId="{A3728219-E394-4914-8556-622A557DF815}" type="presParOf" srcId="{C684F876-9F3A-4828-A3D4-2F022B9566EF}" destId="{2B8E5B4B-A124-4FF6-AC4F-60FD36764436}" srcOrd="0" destOrd="0" presId="urn:microsoft.com/office/officeart/2008/layout/LinedList"/>
    <dgm:cxn modelId="{0EBE9FE4-F0C5-4C25-B959-1133C31E1ED7}" type="presParOf" srcId="{C684F876-9F3A-4828-A3D4-2F022B9566EF}" destId="{D5F1A3FB-93D4-4B42-B2A0-0BB2D3EBCB2D}" srcOrd="1" destOrd="0" presId="urn:microsoft.com/office/officeart/2008/layout/LinedList"/>
    <dgm:cxn modelId="{4125A188-0016-4BEA-B9F7-C55FC910C2D9}" type="presParOf" srcId="{4FB1E89C-C8B4-4B81-99E5-C07BBF7A4511}" destId="{8CC9FD53-9D66-4419-9679-08DE61C5BE33}" srcOrd="8" destOrd="0" presId="urn:microsoft.com/office/officeart/2008/layout/LinedList"/>
    <dgm:cxn modelId="{445DEC70-DD17-4EC1-8EE7-EF8A6D56A73B}" type="presParOf" srcId="{4FB1E89C-C8B4-4B81-99E5-C07BBF7A4511}" destId="{358BE3D4-3207-4E16-BC96-A2318253CBC8}" srcOrd="9" destOrd="0" presId="urn:microsoft.com/office/officeart/2008/layout/LinedList"/>
    <dgm:cxn modelId="{FB204F95-178D-4DFD-88C9-B230208CD5D5}" type="presParOf" srcId="{358BE3D4-3207-4E16-BC96-A2318253CBC8}" destId="{70372E23-2084-4566-9A02-2C6B46BF393B}" srcOrd="0" destOrd="0" presId="urn:microsoft.com/office/officeart/2008/layout/LinedList"/>
    <dgm:cxn modelId="{B90389DC-417A-4C8C-8FBE-33621BC4EA15}" type="presParOf" srcId="{358BE3D4-3207-4E16-BC96-A2318253CBC8}" destId="{01C8513B-D3D8-4A18-9F28-D3906E7267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FAD60-E7C4-4457-AE4E-6E0FA330E5D3}">
      <dsp:nvSpPr>
        <dsp:cNvPr id="0" name=""/>
        <dsp:cNvSpPr/>
      </dsp:nvSpPr>
      <dsp:spPr>
        <a:xfrm>
          <a:off x="3520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E437F-AD2B-4FEE-BB4A-6EAB6007A540}">
      <dsp:nvSpPr>
        <dsp:cNvPr id="0" name=""/>
        <dsp:cNvSpPr/>
      </dsp:nvSpPr>
      <dsp:spPr>
        <a:xfrm>
          <a:off x="3520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Systematically evaluating combinations of hyperparameters (C and γ) for different kernels to identify the best combination that maximizes classification accuracy</a:t>
          </a:r>
          <a:endParaRPr lang="en-US" sz="1400" kern="1200" dirty="0"/>
        </a:p>
      </dsp:txBody>
      <dsp:txXfrm>
        <a:off x="3520" y="1530137"/>
        <a:ext cx="2320312" cy="1370434"/>
      </dsp:txXfrm>
    </dsp:sp>
    <dsp:sp modelId="{31F25A77-7CED-42BA-883A-4ADAC09F6C4D}">
      <dsp:nvSpPr>
        <dsp:cNvPr id="0" name=""/>
        <dsp:cNvSpPr/>
      </dsp:nvSpPr>
      <dsp:spPr>
        <a:xfrm>
          <a:off x="3520" y="2968394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CFDB1-81A9-4BAA-9F11-9D4A97E412B6}">
      <dsp:nvSpPr>
        <dsp:cNvPr id="0" name=""/>
        <dsp:cNvSpPr/>
      </dsp:nvSpPr>
      <dsp:spPr>
        <a:xfrm>
          <a:off x="2729888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E2D1-F12C-4EC2-9C19-FFBCF2A7E1BB}">
      <dsp:nvSpPr>
        <dsp:cNvPr id="0" name=""/>
        <dsp:cNvSpPr/>
      </dsp:nvSpPr>
      <dsp:spPr>
        <a:xfrm>
          <a:off x="2729888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Parameter selection</a:t>
          </a:r>
          <a:endParaRPr lang="en-US" sz="1400" kern="1200" dirty="0"/>
        </a:p>
      </dsp:txBody>
      <dsp:txXfrm>
        <a:off x="2729888" y="1530137"/>
        <a:ext cx="2320312" cy="1370434"/>
      </dsp:txXfrm>
    </dsp:sp>
    <dsp:sp modelId="{9765D58D-8080-4EC6-9D7E-96DF44388C9E}">
      <dsp:nvSpPr>
        <dsp:cNvPr id="0" name=""/>
        <dsp:cNvSpPr/>
      </dsp:nvSpPr>
      <dsp:spPr>
        <a:xfrm>
          <a:off x="2661067" y="1956861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RBF</a:t>
          </a:r>
          <a:r>
            <a:rPr lang="en-US" sz="1100" b="0" i="0" kern="1200" baseline="0" dirty="0"/>
            <a:t> </a:t>
          </a:r>
          <a:r>
            <a:rPr lang="en-US" sz="1100" b="1" i="0" kern="1200" baseline="0" dirty="0"/>
            <a:t>Sigmoid kernels , t</a:t>
          </a:r>
          <a:r>
            <a:rPr lang="en-US" sz="1100" b="0" i="0" kern="1200" baseline="0" dirty="0"/>
            <a:t>wo hyperparameters are optimized: C and γ.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Linear kernel</a:t>
          </a:r>
          <a:r>
            <a:rPr lang="en-US" sz="1100" b="0" i="0" kern="1200" baseline="0" dirty="0"/>
            <a:t>, only C is optimized because it does not have a γ parameter.</a:t>
          </a:r>
          <a:endParaRPr lang="en-US" sz="1100" kern="1200" dirty="0"/>
        </a:p>
      </dsp:txBody>
      <dsp:txXfrm>
        <a:off x="2661067" y="1956861"/>
        <a:ext cx="2320312" cy="994820"/>
      </dsp:txXfrm>
    </dsp:sp>
    <dsp:sp modelId="{4F2A63A1-1257-444F-836E-BAE3C9180B94}">
      <dsp:nvSpPr>
        <dsp:cNvPr id="0" name=""/>
        <dsp:cNvSpPr/>
      </dsp:nvSpPr>
      <dsp:spPr>
        <a:xfrm>
          <a:off x="5456255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F25B3-29F8-4CE7-B851-9A185EDCCDDC}">
      <dsp:nvSpPr>
        <dsp:cNvPr id="0" name=""/>
        <dsp:cNvSpPr/>
      </dsp:nvSpPr>
      <dsp:spPr>
        <a:xfrm>
          <a:off x="5456255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Range and Step Size for Grid Search:</a:t>
          </a:r>
          <a:endParaRPr lang="en-US" sz="1400" kern="1200"/>
        </a:p>
      </dsp:txBody>
      <dsp:txXfrm>
        <a:off x="5456255" y="1530137"/>
        <a:ext cx="2320312" cy="1370434"/>
      </dsp:txXfrm>
    </dsp:sp>
    <dsp:sp modelId="{1EF9C97B-6C56-4C69-920A-862007EE2955}">
      <dsp:nvSpPr>
        <dsp:cNvPr id="0" name=""/>
        <dsp:cNvSpPr/>
      </dsp:nvSpPr>
      <dsp:spPr>
        <a:xfrm>
          <a:off x="5426764" y="1956861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C: Values range from 5.0 to 20.0 with a step size of 1.0.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γ: Values range from 10.00 to 5.0 with a step size of 1.0</a:t>
          </a:r>
          <a:endParaRPr lang="en-US" sz="1100" kern="1200" dirty="0"/>
        </a:p>
      </dsp:txBody>
      <dsp:txXfrm>
        <a:off x="5426764" y="1956861"/>
        <a:ext cx="2320312" cy="994820"/>
      </dsp:txXfrm>
    </dsp:sp>
    <dsp:sp modelId="{343371EA-5CA3-4B44-8C9B-9AA2075F6F3B}">
      <dsp:nvSpPr>
        <dsp:cNvPr id="0" name=""/>
        <dsp:cNvSpPr/>
      </dsp:nvSpPr>
      <dsp:spPr>
        <a:xfrm>
          <a:off x="8182622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E477-6D78-491E-8404-AD1A9EFBB4FA}">
      <dsp:nvSpPr>
        <dsp:cNvPr id="0" name=""/>
        <dsp:cNvSpPr/>
      </dsp:nvSpPr>
      <dsp:spPr>
        <a:xfrm>
          <a:off x="8182622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 dirty="0"/>
            <a:t>Cross-Validation:</a:t>
          </a:r>
          <a:endParaRPr lang="en-US" sz="1400" kern="1200" dirty="0"/>
        </a:p>
      </dsp:txBody>
      <dsp:txXfrm>
        <a:off x="8182622" y="1530137"/>
        <a:ext cx="2320312" cy="1370434"/>
      </dsp:txXfrm>
    </dsp:sp>
    <dsp:sp modelId="{5C5CA204-C75D-479C-A487-AEB0EAE064B4}">
      <dsp:nvSpPr>
        <dsp:cNvPr id="0" name=""/>
        <dsp:cNvSpPr/>
      </dsp:nvSpPr>
      <dsp:spPr>
        <a:xfrm>
          <a:off x="8186143" y="1896814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The dataset is split into 10 folds for </a:t>
          </a:r>
          <a:r>
            <a:rPr lang="en-GB" sz="1100" b="1" kern="1200" dirty="0"/>
            <a:t>10-fold cross-validation</a:t>
          </a:r>
          <a:r>
            <a:rPr lang="en-GB" sz="1100" kern="1200" dirty="0"/>
            <a:t>.</a:t>
          </a:r>
          <a:endParaRPr lang="en-US" sz="1100" kern="1200" dirty="0"/>
        </a:p>
      </dsp:txBody>
      <dsp:txXfrm>
        <a:off x="8186143" y="1896814"/>
        <a:ext cx="2320312" cy="99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B2EC8-82F5-4EDD-8749-21A03FAA076A}">
      <dsp:nvSpPr>
        <dsp:cNvPr id="0" name=""/>
        <dsp:cNvSpPr/>
      </dsp:nvSpPr>
      <dsp:spPr>
        <a:xfrm>
          <a:off x="0" y="671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D63FF-264C-4324-9B29-6D31F974EA3B}">
      <dsp:nvSpPr>
        <dsp:cNvPr id="0" name=""/>
        <dsp:cNvSpPr/>
      </dsp:nvSpPr>
      <dsp:spPr>
        <a:xfrm>
          <a:off x="0" y="671"/>
          <a:ext cx="525780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Source:</a:t>
          </a:r>
          <a:r>
            <a:rPr lang="en-US" sz="2200" b="0" i="0" kern="1200" baseline="0" dirty="0"/>
            <a:t> UCI Online Retail Dataset</a:t>
          </a:r>
          <a:endParaRPr lang="en-US" sz="2200" kern="1200" dirty="0"/>
        </a:p>
      </dsp:txBody>
      <dsp:txXfrm>
        <a:off x="0" y="671"/>
        <a:ext cx="5257800" cy="1100668"/>
      </dsp:txXfrm>
    </dsp:sp>
    <dsp:sp modelId="{33518F10-3FB5-43CC-9829-C46449841C11}">
      <dsp:nvSpPr>
        <dsp:cNvPr id="0" name=""/>
        <dsp:cNvSpPr/>
      </dsp:nvSpPr>
      <dsp:spPr>
        <a:xfrm>
          <a:off x="0" y="1101340"/>
          <a:ext cx="5257800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1D53-9FCD-4C65-B8F9-55F059CD2B57}">
      <dsp:nvSpPr>
        <dsp:cNvPr id="0" name=""/>
        <dsp:cNvSpPr/>
      </dsp:nvSpPr>
      <dsp:spPr>
        <a:xfrm>
          <a:off x="0" y="1101340"/>
          <a:ext cx="525780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Task:</a:t>
          </a:r>
          <a:r>
            <a:rPr lang="en-US" sz="2200" b="0" i="0" kern="1200" baseline="0" dirty="0"/>
            <a:t> Classify customers as Frequent or Infrequent based on total purchase amount and invoice dates</a:t>
          </a:r>
          <a:endParaRPr lang="en-US" sz="2200" b="0" kern="1200" dirty="0"/>
        </a:p>
      </dsp:txBody>
      <dsp:txXfrm>
        <a:off x="0" y="1101340"/>
        <a:ext cx="5257800" cy="1100668"/>
      </dsp:txXfrm>
    </dsp:sp>
    <dsp:sp modelId="{32CCA84E-9E69-4C6F-BB8B-D6CA72BE5E84}">
      <dsp:nvSpPr>
        <dsp:cNvPr id="0" name=""/>
        <dsp:cNvSpPr/>
      </dsp:nvSpPr>
      <dsp:spPr>
        <a:xfrm>
          <a:off x="0" y="2202009"/>
          <a:ext cx="525780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B6A73-820B-4ED3-8FDA-DE7EFDD5536F}">
      <dsp:nvSpPr>
        <dsp:cNvPr id="0" name=""/>
        <dsp:cNvSpPr/>
      </dsp:nvSpPr>
      <dsp:spPr>
        <a:xfrm>
          <a:off x="0" y="2202009"/>
          <a:ext cx="525780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Preprocessing</a:t>
          </a:r>
          <a:r>
            <a:rPr lang="en-GB" sz="2200" kern="1200" dirty="0"/>
            <a:t> – handling missing values and inconsistent data types, data scaling</a:t>
          </a:r>
          <a:endParaRPr lang="en-US" sz="2200" kern="1200" dirty="0"/>
        </a:p>
      </dsp:txBody>
      <dsp:txXfrm>
        <a:off x="0" y="2202009"/>
        <a:ext cx="5257800" cy="1100668"/>
      </dsp:txXfrm>
    </dsp:sp>
    <dsp:sp modelId="{66D8FAEE-B504-497A-86DB-6B0BB53E479D}">
      <dsp:nvSpPr>
        <dsp:cNvPr id="0" name=""/>
        <dsp:cNvSpPr/>
      </dsp:nvSpPr>
      <dsp:spPr>
        <a:xfrm>
          <a:off x="0" y="3302678"/>
          <a:ext cx="5257800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E5B4B-A124-4FF6-AC4F-60FD36764436}">
      <dsp:nvSpPr>
        <dsp:cNvPr id="0" name=""/>
        <dsp:cNvSpPr/>
      </dsp:nvSpPr>
      <dsp:spPr>
        <a:xfrm>
          <a:off x="0" y="3302678"/>
          <a:ext cx="525780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Best </a:t>
          </a:r>
          <a:r>
            <a:rPr lang="en-GB" sz="2200" b="1" kern="1200" dirty="0">
              <a:solidFill>
                <a:schemeClr val="tx1"/>
              </a:solidFill>
            </a:rPr>
            <a:t>hyperparameters </a:t>
          </a:r>
          <a:r>
            <a:rPr lang="en-GB" sz="2200" b="0" kern="1200" dirty="0">
              <a:solidFill>
                <a:schemeClr val="tx1"/>
              </a:solidFill>
            </a:rPr>
            <a:t>-</a:t>
          </a:r>
          <a:r>
            <a:rPr lang="en-GB" sz="2200" kern="1200" dirty="0">
              <a:solidFill>
                <a:schemeClr val="tx1"/>
              </a:solidFill>
            </a:rPr>
            <a:t> </a:t>
          </a:r>
          <a:r>
            <a:rPr lang="en-GB" sz="2200" b="1" kern="1200" dirty="0">
              <a:solidFill>
                <a:schemeClr val="accent2"/>
              </a:solidFill>
            </a:rPr>
            <a:t>C = 100, Kernel = </a:t>
          </a:r>
          <a:r>
            <a:rPr lang="en-GB" sz="2200" b="1" kern="1200" dirty="0" err="1">
              <a:solidFill>
                <a:schemeClr val="accent2"/>
              </a:solidFill>
            </a:rPr>
            <a:t>rbf</a:t>
          </a:r>
          <a:r>
            <a:rPr lang="en-GB" sz="2200" b="1" kern="1200" dirty="0">
              <a:solidFill>
                <a:schemeClr val="accent2"/>
              </a:solidFill>
            </a:rPr>
            <a:t>, Gamma = scale</a:t>
          </a:r>
          <a:endParaRPr lang="en-US" sz="2200" kern="1200" dirty="0">
            <a:solidFill>
              <a:schemeClr val="accent2"/>
            </a:solidFill>
          </a:endParaRPr>
        </a:p>
      </dsp:txBody>
      <dsp:txXfrm>
        <a:off x="0" y="3302678"/>
        <a:ext cx="5257800" cy="1100668"/>
      </dsp:txXfrm>
    </dsp:sp>
    <dsp:sp modelId="{8CC9FD53-9D66-4419-9679-08DE61C5BE33}">
      <dsp:nvSpPr>
        <dsp:cNvPr id="0" name=""/>
        <dsp:cNvSpPr/>
      </dsp:nvSpPr>
      <dsp:spPr>
        <a:xfrm>
          <a:off x="0" y="4403347"/>
          <a:ext cx="525780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2E23-2084-4566-9A02-2C6B46BF393B}">
      <dsp:nvSpPr>
        <dsp:cNvPr id="0" name=""/>
        <dsp:cNvSpPr/>
      </dsp:nvSpPr>
      <dsp:spPr>
        <a:xfrm>
          <a:off x="0" y="4403347"/>
          <a:ext cx="525780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/>
              </a:solidFill>
            </a:rPr>
            <a:t>Results</a:t>
          </a:r>
          <a:r>
            <a:rPr lang="en-GB" sz="2200" kern="1200" dirty="0"/>
            <a:t> – 99% accuracy</a:t>
          </a:r>
          <a:endParaRPr lang="en-US" sz="2200" kern="1200" dirty="0"/>
        </a:p>
      </dsp:txBody>
      <dsp:txXfrm>
        <a:off x="0" y="4403347"/>
        <a:ext cx="5257800" cy="11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64C20-C5D4-4C49-952C-C61150ADE4E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4E-18F0-4DC2-B675-14458C46B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024E-18F0-4DC2-B675-14458C46B9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024E-18F0-4DC2-B675-14458C46B9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3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FD97-F962-425E-48A8-5CE52F63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A8739-B826-24CC-8519-B88EA371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475A-E2E4-6135-3BE6-3E6E2B13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1629-F358-AF46-1A39-DBB8B36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615C-D123-E3DB-521E-33E76271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C680-94C4-C9BB-F68C-F83135F3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9DA98-764C-4789-BC45-259125F8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E8C-0E7D-2A36-85CF-2AB55070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D652-2B9D-3BE5-941C-301CCC39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A4F7-755D-5F5C-FC63-E2E3050F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90F40-C1A3-7F87-33E1-EDF400D3D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94C53-96A3-68B3-8157-C1E93E88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E148-746F-CD2B-2F06-EC5558AA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13A2-A10F-3A7F-75E8-EA399A8D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4B05-8738-B20A-8F60-985367A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1A9-E86A-F6E6-1CB6-DA52359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7DAF-1353-D2E6-6F71-AF346068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6C4-A015-7681-AFA3-5E3E1E9C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5568-B615-A27C-B2FE-FBCABDB1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7919-346B-A8D0-F581-396B9C2C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102A-1AD6-65B2-9979-3D9B3FA4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8F65-5F55-2F12-383B-BF1F40FC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BF39-BE2B-85EA-8D94-C4E686AD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5FEA-8A01-C81C-7513-3E2E2B08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E1F9-9190-F76C-975A-75564DF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D827-15A6-D8B1-1136-00D8BF4F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A510-3C61-5C49-5825-999942F70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8591-9358-7517-51C4-BCA3133D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84EAE-3539-1445-6B1B-7DC861C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75A5-4B2D-F8EC-5099-22A2FCA7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49A4-A2C9-A98A-3B79-11D2BC6C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0C03-4DA8-C0DE-D7FB-CA8E0976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CF3E-5197-2B48-59B5-CE6820CB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4E61-3611-5C87-A7A7-55074F677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16D4-B50C-E81A-388C-888965D4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2CC6B-3DD9-681B-CCDD-9F6AAAC30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2EACB-1EC2-A245-E314-8AD8E60D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CFF5B-CA47-A1BF-9159-08B319BF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82FCF-C7C2-119A-EC17-785A78E3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EA44-CC1D-79AD-072A-DD88600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A4F0-8210-D96D-3754-5CC2B43F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8BDBF-1EB3-ADFB-5D6E-1328B59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12481-A0D1-FB5D-EE9D-217D65D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220C9-D47C-F124-0A0D-1C06141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76D0F-3185-8670-7E75-CBBD4BB0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7881-6DC0-5C9A-7334-E55407F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35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41D-0A16-A2BB-FE77-84C7A6B5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8D62-6D3E-D217-DBAF-B29B3AD0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94A86-FABD-B590-DACC-99A05029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D051F-3014-18D3-231B-5B8701D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704E-6B2C-8859-B56A-7EC573F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0A979-6841-257E-84B9-493DFC5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1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D093-9399-7AC2-A5B3-C7A1744A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512FF-B149-846F-65DE-F97158A1E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9A8E-7485-EF40-01FA-B60635C2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0AE3-5061-5BC2-92BB-52B21EF7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D8F7F-BB68-17AD-855E-A902696D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1AB2-9109-1CD2-B707-1970265E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1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7B924-1233-C37D-EB33-ABCCE14A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8ADD-C6DA-17E4-2374-B7959B7F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AC1E-C522-82F0-37FE-51856848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718AA-75F4-4FFB-971D-2DF89A881E8E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FD87-510F-83BE-9909-A29FF0825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0763-5D1C-E4DE-1EAE-5F73E3C7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samindika/SVM-Tutoria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ndika/SVM-Tutorial" TargetMode="External"/><Relationship Id="rId2" Type="http://schemas.openxmlformats.org/officeDocument/2006/relationships/hyperlink" Target="https://www.analyticsvidhy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indika/SVM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C933-2971-04F5-8EA1-4605352DE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Support Vector Machines(SVM)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884C2-BC66-DB09-6E2D-2F90424C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2478"/>
          </a:xfrm>
        </p:spPr>
        <p:txBody>
          <a:bodyPr/>
          <a:lstStyle/>
          <a:p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Impact of Hard and Soft Margins in SVMs: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the Soft Margin Parameter C Influences Classification Performance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4CEDF7-F4C2-A34B-65AE-A1CE6613E060}"/>
              </a:ext>
            </a:extLst>
          </p:cNvPr>
          <p:cNvSpPr txBox="1">
            <a:spLocks/>
          </p:cNvSpPr>
          <p:nvPr/>
        </p:nvSpPr>
        <p:spPr>
          <a:xfrm>
            <a:off x="1666567" y="47696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Dinithi Dissanayaka</a:t>
            </a:r>
          </a:p>
          <a:p>
            <a:endParaRPr lang="en-GB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4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13625-285B-35BA-6783-3143F714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GB" sz="4000"/>
              <a:t>Choosing the better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1E06C85-383E-65BA-00F1-B858CB45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GB" sz="2000"/>
              <a:t>No correct answer</a:t>
            </a:r>
          </a:p>
          <a:p>
            <a:r>
              <a:rPr lang="en-GB" sz="2000"/>
              <a:t>Justify using </a:t>
            </a:r>
            <a:r>
              <a:rPr lang="es-ES" sz="2000" b="0" i="1">
                <a:effectLst/>
                <a:latin typeface="Inter"/>
              </a:rPr>
              <a:t>SVM Error = Margin Error + Clasificación Error</a:t>
            </a:r>
            <a:endParaRPr lang="en-GB" sz="20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When there are outliers in data, smaller C helps to make the model robust.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Cleaned data (noise-free data), larger C is the solution, but noise may lead to overfitting. </a:t>
            </a:r>
          </a:p>
          <a:p>
            <a:endParaRPr lang="en-GB" sz="2000"/>
          </a:p>
          <a:p>
            <a:pPr lvl="1"/>
            <a:endParaRPr lang="en-GB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28846-7A3A-5CCE-D1F7-09CDFC740CA3}"/>
              </a:ext>
            </a:extLst>
          </p:cNvPr>
          <p:cNvSpPr txBox="1"/>
          <p:nvPr/>
        </p:nvSpPr>
        <p:spPr>
          <a:xfrm>
            <a:off x="8947355" y="6097219"/>
            <a:ext cx="260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</a:rPr>
              <a:t>Website: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  <a:hlinkClick r:id="rId2"/>
              </a:rPr>
              <a:t>https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  <a:hlinkClick r:id="rId2"/>
              </a:rPr>
              <a:t>://www.analyticsvidhya.com/</a:t>
            </a:r>
            <a:endParaRPr lang="en-GB" sz="1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730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ABF22-97D0-7AAE-F567-AC5CDBC9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Optimal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673D-36FC-E06C-2D17-99C769AA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200" dirty="0"/>
              <a:t>Optimal C depends on specific data set and kernel used. </a:t>
            </a:r>
          </a:p>
          <a:p>
            <a:pPr marL="228600" lvl="1">
              <a:spcBef>
                <a:spcPts val="1000"/>
              </a:spcBef>
            </a:pPr>
            <a:r>
              <a:rPr lang="en-GB" sz="2200" dirty="0"/>
              <a:t>Perform Grid search optimization</a:t>
            </a:r>
          </a:p>
          <a:p>
            <a:pPr marL="228600" lvl="1">
              <a:spcBef>
                <a:spcPts val="1000"/>
              </a:spcBef>
            </a:pPr>
            <a:r>
              <a:rPr lang="en-GB" sz="2200" dirty="0"/>
              <a:t>Perform cross validation</a:t>
            </a:r>
          </a:p>
          <a:p>
            <a:pPr marL="228600" lvl="1">
              <a:spcBef>
                <a:spcPts val="1000"/>
              </a:spcBef>
            </a:pPr>
            <a:r>
              <a:rPr lang="en-GB" sz="2200" dirty="0"/>
              <a:t>selecting C using the relationship between noise level and the data distribution. 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E148-BD3A-7484-AEF6-71512147D36E}"/>
              </a:ext>
            </a:extLst>
          </p:cNvPr>
          <p:cNvSpPr txBox="1"/>
          <p:nvPr/>
        </p:nvSpPr>
        <p:spPr>
          <a:xfrm>
            <a:off x="9863918" y="6154281"/>
            <a:ext cx="19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</a:rPr>
              <a:t>(</a:t>
            </a:r>
            <a:r>
              <a:rPr lang="en-GB" sz="1000" dirty="0" err="1">
                <a:solidFill>
                  <a:srgbClr val="222222"/>
                </a:solidFill>
                <a:latin typeface="Aptos (Body)"/>
              </a:rPr>
              <a:t>Cherkassky</a:t>
            </a:r>
            <a:r>
              <a:rPr lang="en-GB" sz="1000" dirty="0">
                <a:solidFill>
                  <a:srgbClr val="222222"/>
                </a:solidFill>
                <a:latin typeface="Aptos (Body)"/>
              </a:rPr>
              <a:t> &amp; Ma 2004) </a:t>
            </a:r>
          </a:p>
        </p:txBody>
      </p:sp>
    </p:spTree>
    <p:extLst>
      <p:ext uri="{BB962C8B-B14F-4D97-AF65-F5344CB8AC3E}">
        <p14:creationId xmlns:p14="http://schemas.microsoft.com/office/powerpoint/2010/main" val="38071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BB0C-0A01-F525-6E62-DCA73B8B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1600" dirty="0"/>
              <a:t>Hyperparameter Optimization in SVMs: A Case Study in Medical Diagnostics</a:t>
            </a:r>
            <a:endParaRPr lang="en-GB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9A820D-8E22-AB86-1006-EED2FDF45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1711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2BFD706-F81C-E74A-5748-8CCB12A27017}"/>
              </a:ext>
            </a:extLst>
          </p:cNvPr>
          <p:cNvSpPr txBox="1"/>
          <p:nvPr/>
        </p:nvSpPr>
        <p:spPr>
          <a:xfrm>
            <a:off x="9665110" y="6196060"/>
            <a:ext cx="19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</a:rPr>
              <a:t>(</a:t>
            </a:r>
            <a:r>
              <a:rPr lang="en-GB" sz="1000" dirty="0">
                <a:solidFill>
                  <a:srgbClr val="222222"/>
                </a:solidFill>
                <a:latin typeface="Aptos (Body)"/>
              </a:rPr>
              <a:t>Novakovic &amp; </a:t>
            </a:r>
            <a:r>
              <a:rPr lang="en-GB" sz="1000" dirty="0" err="1">
                <a:solidFill>
                  <a:srgbClr val="222222"/>
                </a:solidFill>
                <a:latin typeface="Aptos (Body)"/>
              </a:rPr>
              <a:t>Veljovic</a:t>
            </a:r>
            <a:r>
              <a:rPr lang="en-GB" sz="1000" dirty="0">
                <a:solidFill>
                  <a:srgbClr val="222222"/>
                </a:solidFill>
                <a:latin typeface="Aptos (Body)"/>
              </a:rPr>
              <a:t> 2011) </a:t>
            </a:r>
          </a:p>
        </p:txBody>
      </p:sp>
    </p:spTree>
    <p:extLst>
      <p:ext uri="{BB962C8B-B14F-4D97-AF65-F5344CB8AC3E}">
        <p14:creationId xmlns:p14="http://schemas.microsoft.com/office/powerpoint/2010/main" val="296286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F4F91-1C2A-6150-B925-BBB44E54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GB" sz="5200" dirty="0"/>
              <a:t>Classification of Frequent vs. Infrequent Customers Using SVM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BFEAB-391E-E7A6-C0ED-85986030B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30107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41EBE7-CB68-4640-86C7-26B131E2887B}"/>
              </a:ext>
            </a:extLst>
          </p:cNvPr>
          <p:cNvSpPr txBox="1"/>
          <p:nvPr/>
        </p:nvSpPr>
        <p:spPr>
          <a:xfrm>
            <a:off x="9443944" y="6604084"/>
            <a:ext cx="27480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https://github.com/samindika/SVM-Tutorial</a:t>
            </a:r>
            <a:endParaRPr lang="en-GB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1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0AA6-F47E-BFDB-A004-30386A44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22328"/>
            <a:ext cx="6092859" cy="1964913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BD4162B-02BF-8133-F7C9-37312A1F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721602"/>
            <a:ext cx="6082281" cy="2390083"/>
          </a:xfrm>
        </p:spPr>
        <p:txBody>
          <a:bodyPr anchor="t">
            <a:normAutofit/>
          </a:bodyPr>
          <a:lstStyle/>
          <a:p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Novakovic, J. and </a:t>
            </a:r>
            <a:r>
              <a:rPr lang="en-GB" sz="13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Veljovic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A., 2011, September. C-support vector classification: Selection of kernel and parameters in medical diagnosis. In </a:t>
            </a:r>
            <a:r>
              <a:rPr lang="en-GB" sz="1300" b="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2011 IEEE 9th international symposium on intelligent systems and informatics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(pp. 465-470). IEEE.</a:t>
            </a:r>
          </a:p>
          <a:p>
            <a:r>
              <a:rPr lang="en-GB" sz="13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Cherkassky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V. and Ma, Y., 2004. Practical selection of SVM parameters and noise estimation for SVM regression. </a:t>
            </a:r>
            <a:r>
              <a:rPr lang="en-GB" sz="1300" b="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Neural networks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300" b="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17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(1), pp.113-126.</a:t>
            </a:r>
          </a:p>
          <a:p>
            <a:r>
              <a:rPr lang="en-GB" sz="1300" dirty="0">
                <a:solidFill>
                  <a:schemeClr val="tx2"/>
                </a:solidFill>
              </a:rPr>
              <a:t>Analytics Vidhya, 2024. </a:t>
            </a:r>
            <a:r>
              <a:rPr lang="en-GB" sz="1300" i="1" dirty="0">
                <a:solidFill>
                  <a:schemeClr val="tx2"/>
                </a:solidFill>
              </a:rPr>
              <a:t>Analytics Vidhya</a:t>
            </a:r>
            <a:r>
              <a:rPr lang="en-GB" sz="1300" dirty="0">
                <a:solidFill>
                  <a:schemeClr val="tx2"/>
                </a:solidFill>
              </a:rPr>
              <a:t>. Available at: </a:t>
            </a:r>
            <a:r>
              <a:rPr lang="en-GB" sz="1300" dirty="0">
                <a:solidFill>
                  <a:schemeClr val="tx2"/>
                </a:solidFill>
                <a:hlinkClick r:id="rId2"/>
              </a:rPr>
              <a:t>https://www.analyticsvidhya.com/</a:t>
            </a:r>
            <a:r>
              <a:rPr lang="en-GB" sz="1300" dirty="0">
                <a:solidFill>
                  <a:schemeClr val="tx2"/>
                </a:solidFill>
              </a:rPr>
              <a:t> [Accessed 7 Dec. 2024].</a:t>
            </a:r>
          </a:p>
          <a:p>
            <a:r>
              <a:rPr lang="en-GB" sz="1300" b="1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https://github.com/samindika/SVM-Tutorial</a:t>
            </a:r>
            <a:endParaRPr lang="en-GB" sz="1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300" dirty="0">
              <a:solidFill>
                <a:schemeClr val="tx2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6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0FC9-63A8-8466-5BE1-8BD87D26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/>
              <a:t>Learning objectives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8139-BF17-2727-8380-7D7878DE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200" dirty="0"/>
              <a:t>Be familiar with hard margin and soft margin in SVM</a:t>
            </a:r>
          </a:p>
          <a:p>
            <a:r>
              <a:rPr lang="en-GB" sz="2200" dirty="0"/>
              <a:t>Be able to apply them in classification problems</a:t>
            </a:r>
          </a:p>
          <a:p>
            <a:r>
              <a:rPr lang="en-GB" sz="2200" dirty="0"/>
              <a:t>The role of C parameter in SVM</a:t>
            </a:r>
          </a:p>
          <a:p>
            <a:r>
              <a:rPr lang="en-GB" sz="2200" dirty="0"/>
              <a:t>Be able to choose the best C value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9511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26350-9C87-D121-2CAF-3786BEB7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GB" sz="4000"/>
              <a:t>Plan for today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F10-7D92-1FF1-5336-D1361685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Introduction to SVM</a:t>
            </a:r>
          </a:p>
          <a:p>
            <a:pPr marL="0" indent="0">
              <a:buNone/>
            </a:pPr>
            <a:r>
              <a:rPr lang="en-GB" sz="2000" dirty="0"/>
              <a:t>Hard margin</a:t>
            </a:r>
          </a:p>
          <a:p>
            <a:pPr marL="0" indent="0">
              <a:buNone/>
            </a:pPr>
            <a:r>
              <a:rPr lang="en-GB" sz="2000" dirty="0"/>
              <a:t>Soft margin</a:t>
            </a:r>
          </a:p>
          <a:p>
            <a:pPr marL="0" indent="0">
              <a:buNone/>
            </a:pPr>
            <a:r>
              <a:rPr lang="en-GB" sz="2000" dirty="0"/>
              <a:t>Slack Variable</a:t>
            </a:r>
          </a:p>
          <a:p>
            <a:pPr marL="0" indent="0">
              <a:buNone/>
            </a:pPr>
            <a:r>
              <a:rPr lang="en-GB" sz="2000" dirty="0"/>
              <a:t>C parameter</a:t>
            </a:r>
          </a:p>
          <a:p>
            <a:pPr marL="0" indent="0">
              <a:buNone/>
            </a:pPr>
            <a:r>
              <a:rPr lang="en-GB" sz="2000" dirty="0"/>
              <a:t>Choosing the better model</a:t>
            </a:r>
          </a:p>
          <a:p>
            <a:pPr marL="0" indent="0">
              <a:buNone/>
            </a:pPr>
            <a:r>
              <a:rPr lang="en-GB" sz="2000" dirty="0"/>
              <a:t>Optimal C</a:t>
            </a:r>
          </a:p>
          <a:p>
            <a:pPr marL="0" indent="0">
              <a:buNone/>
            </a:pPr>
            <a:r>
              <a:rPr lang="en-GB" sz="2000" dirty="0"/>
              <a:t>Cas study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35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4A67D-5474-640B-D33E-225D095D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dirty="0"/>
              <a:t>What is SVM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41C-8976-1E2B-DE2E-D123E4BC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Supervised learning algorithm used for  classification and regression tasks</a:t>
            </a:r>
          </a:p>
          <a:p>
            <a:r>
              <a:rPr lang="en-GB" sz="1700" dirty="0">
                <a:latin typeface="Aptos" panose="020B0004020202020204" pitchFamily="34" charset="0"/>
                <a:cs typeface="Times New Roman" panose="02020603050405020304" pitchFamily="18" charset="0"/>
              </a:rPr>
              <a:t>Find the hyperplane that best separate data into classes.</a:t>
            </a:r>
          </a:p>
          <a:p>
            <a:r>
              <a:rPr lang="en-GB" sz="1700" dirty="0">
                <a:latin typeface="Aptos" panose="020B0004020202020204" pitchFamily="34" charset="0"/>
                <a:cs typeface="Times New Roman" panose="02020603050405020304" pitchFamily="18" charset="0"/>
              </a:rPr>
              <a:t>Focus on maximizing the margin while correctly classifying. </a:t>
            </a:r>
          </a:p>
          <a:p>
            <a:endParaRPr lang="en-GB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F85A9-DDE9-80C1-5B33-BF0140F211A0}"/>
              </a:ext>
            </a:extLst>
          </p:cNvPr>
          <p:cNvSpPr txBox="1"/>
          <p:nvPr/>
        </p:nvSpPr>
        <p:spPr>
          <a:xfrm>
            <a:off x="4455672" y="4601704"/>
            <a:ext cx="11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53C80-5FD5-A59F-647D-7E926B459CC5}"/>
              </a:ext>
            </a:extLst>
          </p:cNvPr>
          <p:cNvSpPr txBox="1"/>
          <p:nvPr/>
        </p:nvSpPr>
        <p:spPr>
          <a:xfrm>
            <a:off x="5805524" y="514957"/>
            <a:ext cx="2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margin hyperplane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F7DEC-8E1A-AEFB-9BE8-9C4AE0537BCC}"/>
              </a:ext>
            </a:extLst>
          </p:cNvPr>
          <p:cNvSpPr txBox="1"/>
          <p:nvPr/>
        </p:nvSpPr>
        <p:spPr>
          <a:xfrm>
            <a:off x="4358237" y="2718054"/>
            <a:ext cx="134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margin</a:t>
            </a:r>
          </a:p>
        </p:txBody>
      </p:sp>
      <p:pic>
        <p:nvPicPr>
          <p:cNvPr id="5" name="Picture 4" descr="A chart with dots and lines&#10;&#10;Description automatically generated">
            <a:extLst>
              <a:ext uri="{FF2B5EF4-FFF2-40B4-BE49-F238E27FC236}">
                <a16:creationId xmlns:a16="http://schemas.microsoft.com/office/drawing/2014/main" id="{D5164719-AF42-A513-F3E8-4F284664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44" y="1341265"/>
            <a:ext cx="6382525" cy="500177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AABE63-3B9E-4CEA-293B-1828500347A1}"/>
              </a:ext>
            </a:extLst>
          </p:cNvPr>
          <p:cNvCxnSpPr/>
          <p:nvPr/>
        </p:nvCxnSpPr>
        <p:spPr>
          <a:xfrm>
            <a:off x="6331974" y="1327355"/>
            <a:ext cx="589936" cy="203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A0946A-D5B2-646A-AF0A-0BF2E34EAD6E}"/>
              </a:ext>
            </a:extLst>
          </p:cNvPr>
          <p:cNvCxnSpPr>
            <a:cxnSpLocks/>
          </p:cNvCxnSpPr>
          <p:nvPr/>
        </p:nvCxnSpPr>
        <p:spPr>
          <a:xfrm flipV="1">
            <a:off x="6480433" y="2851355"/>
            <a:ext cx="0" cy="90456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2C809F-7DDC-9E25-6F33-2D6856676333}"/>
              </a:ext>
            </a:extLst>
          </p:cNvPr>
          <p:cNvCxnSpPr>
            <a:cxnSpLocks/>
          </p:cNvCxnSpPr>
          <p:nvPr/>
        </p:nvCxnSpPr>
        <p:spPr>
          <a:xfrm>
            <a:off x="5504145" y="3077868"/>
            <a:ext cx="976288" cy="227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5895EE-2A18-256B-D009-A05F3EE06062}"/>
              </a:ext>
            </a:extLst>
          </p:cNvPr>
          <p:cNvCxnSpPr>
            <a:cxnSpLocks/>
          </p:cNvCxnSpPr>
          <p:nvPr/>
        </p:nvCxnSpPr>
        <p:spPr>
          <a:xfrm flipV="1">
            <a:off x="5437992" y="3303639"/>
            <a:ext cx="3332382" cy="138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016F18-CDDE-796D-59AD-C855178DDB78}"/>
              </a:ext>
            </a:extLst>
          </p:cNvPr>
          <p:cNvCxnSpPr>
            <a:cxnSpLocks/>
          </p:cNvCxnSpPr>
          <p:nvPr/>
        </p:nvCxnSpPr>
        <p:spPr>
          <a:xfrm flipV="1">
            <a:off x="5432891" y="4115737"/>
            <a:ext cx="2216606" cy="5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C7186-B33C-304F-AC87-3AC5B011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/>
              <a:t>Hard margin 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6D00-47D6-CF30-5C5A-E316A150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800"/>
              <a:t>Perfectly separate the data by hyperplane</a:t>
            </a:r>
          </a:p>
          <a:p>
            <a:r>
              <a:rPr lang="en-GB" sz="1800"/>
              <a:t>No points inside the margin</a:t>
            </a:r>
          </a:p>
          <a:p>
            <a:r>
              <a:rPr lang="en-GB" sz="1800"/>
              <a:t>No misclassifications allowed</a:t>
            </a:r>
          </a:p>
          <a:p>
            <a:endParaRPr lang="en-GB" sz="180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5E8BA3-EC47-123E-093D-D6737B07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6" y="4430529"/>
            <a:ext cx="4130398" cy="457240"/>
          </a:xfrm>
          <a:prstGeom prst="rect">
            <a:avLst/>
          </a:prstGeom>
        </p:spPr>
      </p:pic>
      <p:pic>
        <p:nvPicPr>
          <p:cNvPr id="5" name="Picture 4" descr="A line graph with dots and lines&#10;&#10;Description automatically generated">
            <a:extLst>
              <a:ext uri="{FF2B5EF4-FFF2-40B4-BE49-F238E27FC236}">
                <a16:creationId xmlns:a16="http://schemas.microsoft.com/office/drawing/2014/main" id="{ECFCCD5A-3746-5FDF-D7AC-99C3B6E08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39" y="1095259"/>
            <a:ext cx="638252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839EE-975B-4AED-2C4A-7EA07EB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/>
              <a:t>Soft margin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ECF3-6165-ADD6-C939-9CAE5CBC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700" dirty="0"/>
              <a:t>Allows the points inside the margin.</a:t>
            </a:r>
          </a:p>
          <a:p>
            <a:r>
              <a:rPr lang="en-GB" sz="1700" dirty="0"/>
              <a:t>Allow for misclassifications to handle non separable data. </a:t>
            </a:r>
          </a:p>
          <a:p>
            <a:endParaRPr lang="en-GB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6E765-B151-0464-181B-5E5DFCF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78" y="5901377"/>
            <a:ext cx="6175107" cy="856038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9E52E67-8FA0-2BF0-F6DC-0FE2D2F88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22" y="554486"/>
            <a:ext cx="638252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6A41D-FC77-9576-331C-0DEF0512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/>
              <a:t>Slack variable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7422-3061-D750-C334-8DCAFD25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 the slack variables and how they allow some points to violate the margin.</a:t>
            </a:r>
          </a:p>
          <a:p>
            <a:r>
              <a:rPr lang="en-GB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Distance of a misclassified point from its correct margin boundary.</a:t>
            </a:r>
          </a:p>
          <a:p>
            <a:r>
              <a:rPr lang="en-GB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data point has its own slack variable to find how much it violates the margin.</a:t>
            </a:r>
          </a:p>
          <a:p>
            <a:pPr lvl="1"/>
            <a:r>
              <a:rPr lang="el-GR" sz="1900"/>
              <a:t>ξ</a:t>
            </a:r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 :  all points correctly classified</a:t>
            </a:r>
          </a:p>
          <a:p>
            <a:pPr lvl="1"/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&lt; </a:t>
            </a:r>
            <a:r>
              <a:rPr lang="el-GR" sz="1900"/>
              <a:t>ξ</a:t>
            </a:r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&lt;1 : correctly classified, but lies inside margin</a:t>
            </a:r>
          </a:p>
          <a:p>
            <a:pPr lvl="1"/>
            <a:r>
              <a:rPr lang="el-GR" sz="1900"/>
              <a:t>ξ</a:t>
            </a:r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&gt;=1 : misclassified, lies in the wrong side of hyperplane. </a:t>
            </a:r>
          </a:p>
          <a:p>
            <a:pPr lvl="1"/>
            <a:endParaRPr lang="en-GB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90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CB1B5F-B553-A744-425C-E0C6EA93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82" y="3032688"/>
            <a:ext cx="4233672" cy="529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36C03-0831-4ECB-B16D-485C77829C98}"/>
              </a:ext>
            </a:extLst>
          </p:cNvPr>
          <p:cNvSpPr txBox="1"/>
          <p:nvPr/>
        </p:nvSpPr>
        <p:spPr>
          <a:xfrm>
            <a:off x="8947355" y="6097219"/>
            <a:ext cx="260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</a:rPr>
              <a:t>Website: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  <a:hlinkClick r:id="rId3"/>
              </a:rPr>
              <a:t>https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  <a:hlinkClick r:id="rId3"/>
              </a:rPr>
              <a:t>://www.analyticsvidhya.com/</a:t>
            </a:r>
            <a:endParaRPr lang="en-GB" sz="1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599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13253-41B6-FC4B-CC3D-A96BD49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C parameter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51E6-9524-CA74-A8B6-42EDC239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yperparameter that controls the trade-off between maximizing the margin and minimizing margin violations.</a:t>
            </a:r>
          </a:p>
          <a:p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Higher C </a:t>
            </a:r>
          </a:p>
          <a:p>
            <a:pPr lvl="1"/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Strongly penalizes margin violations. </a:t>
            </a:r>
          </a:p>
          <a:p>
            <a:pPr lvl="1"/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Smaller margin with fewer misclassifications.</a:t>
            </a:r>
          </a:p>
          <a:p>
            <a:pPr lvl="1"/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Leading to overfitting.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Lower C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penalizes margin violations.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Wider margin allowing more misclassifications.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Improve generalization for unseen data.</a:t>
            </a:r>
          </a:p>
          <a:p>
            <a:pPr marL="685800" lvl="2">
              <a:spcBef>
                <a:spcPts val="1000"/>
              </a:spcBef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7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BA7688-B01A-7277-69D1-74CD9050256B}"/>
              </a:ext>
            </a:extLst>
          </p:cNvPr>
          <p:cNvSpPr txBox="1"/>
          <p:nvPr/>
        </p:nvSpPr>
        <p:spPr>
          <a:xfrm>
            <a:off x="9443944" y="6604084"/>
            <a:ext cx="27480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https://github.com/samindika/SVM-Tutorial</a:t>
            </a:r>
            <a:endParaRPr lang="en-GB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83BEB2AE-3F64-B757-FCD2-54D3BDD5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703"/>
            <a:ext cx="12192000" cy="4018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66A341-FAC6-8272-3099-6E17680C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445" y="5438296"/>
            <a:ext cx="311511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7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Widescreen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(Body)</vt:lpstr>
      <vt:lpstr>Aptos Display</vt:lpstr>
      <vt:lpstr>Arial</vt:lpstr>
      <vt:lpstr>Calibri</vt:lpstr>
      <vt:lpstr>Inter</vt:lpstr>
      <vt:lpstr>Office Theme</vt:lpstr>
      <vt:lpstr>Support Vector Machines(SVM)</vt:lpstr>
      <vt:lpstr>Learning objectives</vt:lpstr>
      <vt:lpstr>Plan for today</vt:lpstr>
      <vt:lpstr>What is SVM</vt:lpstr>
      <vt:lpstr>Hard margin  </vt:lpstr>
      <vt:lpstr>Soft margin</vt:lpstr>
      <vt:lpstr>Slack variable</vt:lpstr>
      <vt:lpstr>C parameter</vt:lpstr>
      <vt:lpstr>PowerPoint Presentation</vt:lpstr>
      <vt:lpstr>Choosing the better model</vt:lpstr>
      <vt:lpstr>Optimal C</vt:lpstr>
      <vt:lpstr>Hyperparameter Optimization in SVMs: A Case Study in Medical Diagnostics</vt:lpstr>
      <vt:lpstr>Classification of Frequent vs. Infrequent Customers Using SVM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Dinithi Samindika Jayawardana Dissanayaka [Student-PECS]</dc:creator>
  <cp:lastModifiedBy>Dinithi Samindika Jayawardana Dissanayaka [Student-PECS]</cp:lastModifiedBy>
  <cp:revision>34</cp:revision>
  <dcterms:created xsi:type="dcterms:W3CDTF">2024-12-07T17:23:34Z</dcterms:created>
  <dcterms:modified xsi:type="dcterms:W3CDTF">2024-12-12T17:11:55Z</dcterms:modified>
</cp:coreProperties>
</file>