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7625a54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47625a54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47625a5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47625a5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11631f03200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11631f03200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47625a5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47625a5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ce256e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6ce256e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dc77ebf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dc77ebf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6ce256e9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6ce256e9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6e71e0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6e71e0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7625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47625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47625a54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47625a5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6ce256e9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6ce256e9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e71e06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6e71e06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47625a54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47625a54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47625a54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47625a54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6ce256e9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6ce256e9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ee2c5be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3ee2c5be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ee2c5be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ee2c5be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6ce256e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6ce256e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6ce256e9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6ce256e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6e71e06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6e71e06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6e71e06a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6e71e06a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6ce256e9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6ce256e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6e71e06a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6e71e06a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6ce256e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6ce256e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7625a54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47625a54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47625a54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47625a54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95fd366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95fd36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0aee77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0aee77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c77ebf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dc77ebf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ENSC 251 Final Project: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178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&gt;Samin Moradkhan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&gt;Ryan 	Martin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&gt;Philip Nguyen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&gt;Harry Lee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88683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Features</a:t>
            </a: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 &amp; "Innovations"</a:t>
            </a:r>
            <a:endParaRPr sz="4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220725" y="307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Part III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5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//Overall Sort "innovation"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459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</a:rPr>
              <a:t>"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Data is sorted as it is being inserted into the list"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"Research_score =&gt; CGPA =&gt; keep order =&gt; Domestic &gt; International"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"no need to create additional 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to sort the list"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600" y="1152475"/>
            <a:ext cx="4101525" cy="14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600" y="2687400"/>
            <a:ext cx="3366777" cy="22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//Basic Linked List Functions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22934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047" y="1017725"/>
            <a:ext cx="3450325" cy="220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3624950" y="3282050"/>
            <a:ext cx="507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"remove head and tail functions"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132950" y="445025"/>
            <a:ext cx="53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//Merging the 2 lists 1/2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"creates new list that w/ data from the domestic and 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international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student lists" 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"search functions for CGPA &amp; Research score threshold"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"prints the merged list"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"deleteall: Deallocates memory"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"deep copy"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832650"/>
            <a:ext cx="4267200" cy="3087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650" y="304800"/>
            <a:ext cx="2291775" cy="15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66775" y="45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//Merging the 2 Lists 2/2 "innovation"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66775" y="1152475"/>
            <a:ext cx="469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"used the student id to differentiate between domestic and international students"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"data is sorted as it is being inserted into the merged list"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500" y="935997"/>
            <a:ext cx="4314501" cy="4127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162300" y="340075"/>
            <a:ext cx="898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//International &amp; domestic Student List Class 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225" y="1093150"/>
            <a:ext cx="479695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/>
        </p:nvSpPr>
        <p:spPr>
          <a:xfrm>
            <a:off x="370900" y="1245625"/>
            <a:ext cx="370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"code shared between the rest of the search functions"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//Delete Student Object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38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"search for the node prior to the node we want to delete"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"pass that node to a remove function"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"helps make the remove function more efficient"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200" y="1137625"/>
            <a:ext cx="4700600" cy="28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//Case Insensitive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420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lowercase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and uppercase characters are treated the same"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the letter is lowercase where it should be uppercase, it will convert the character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"then compares to two strings to see if they are the same"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088" y="1152475"/>
            <a:ext cx="420052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Algorithm Complexity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Part 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//Insert for Domestic and International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46953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"Insert only calls compare functions to determine the sorted position of the object"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"compare is O(1) - comparing 2 elements at a time"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"traversing the list to right the correct position makes the function O(n)"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31"/>
          <p:cNvSpPr txBox="1"/>
          <p:nvPr>
            <p:ph type="title"/>
          </p:nvPr>
        </p:nvSpPr>
        <p:spPr>
          <a:xfrm>
            <a:off x="342050" y="290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//Search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42050" y="3475675"/>
            <a:ext cx="5833200" cy="1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2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"searching for each category within the student object: first/last name, cgpa, research score, etc would all be O(n)"</a:t>
            </a:r>
            <a:endParaRPr sz="122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because we go through the list comparing the data with the input parameter (O(1)) for each element in the list"</a:t>
            </a:r>
            <a:endParaRPr sz="122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2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Project Management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PART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75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//Student Deletion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991375"/>
            <a:ext cx="8321400" cy="12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"Calling the function to search if user input parameter exist is O(n)"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"traversing the list to find the student to delete is also O(n)"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"the whole function would be O(2n) ~ O(n)"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19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//Delete head &amp; tail 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311700" y="2524350"/>
            <a:ext cx="66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"O(1) because we're always keeping track of where the head and tails are"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Testing/Program Walkthrough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Part IV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//Project User Interface 1/8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513" y="1167350"/>
            <a:ext cx="4029075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525" y="3797800"/>
            <a:ext cx="30575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 txBox="1"/>
          <p:nvPr/>
        </p:nvSpPr>
        <p:spPr>
          <a:xfrm>
            <a:off x="454875" y="1511550"/>
            <a:ext cx="366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"Prompts user to choose an option"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"entering an invalid input will notify the user and allows them to try again"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"selections are made by typing an integer from 1-to-6"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Project User Interface 2/8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5"/>
          <p:cNvSpPr txBox="1"/>
          <p:nvPr/>
        </p:nvSpPr>
        <p:spPr>
          <a:xfrm>
            <a:off x="3995825" y="1021700"/>
            <a:ext cx="4779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//options for international and domestic students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"Search functions for specific student info"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function to add a new student</a:t>
            </a: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"function to remove specified student"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"function to delete top and bottom students"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"error testing"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"exit program or return to menu"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57600"/>
            <a:ext cx="36957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61825"/>
            <a:ext cx="34290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//Project User Interface 3/8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27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//Search Functions </a:t>
            </a:r>
            <a:endParaRPr sz="12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"searches for desired student information"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"prompts user to enter the information you want to find"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"program will print the student object associated with the input"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"program will then print the menu for user to choose new option"</a:t>
            </a:r>
            <a:endParaRPr sz="12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225" y="1152475"/>
            <a:ext cx="5810900" cy="6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//Project User Interface 4/8: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18351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"Error Testing"</a:t>
            </a:r>
            <a:endParaRPr sz="600">
              <a:solidFill>
                <a:schemeClr val="accent4"/>
              </a:solidFill>
            </a:endParaRPr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025" y="1017725"/>
            <a:ext cx="44699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Project User Interface 5/8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38" y="1184700"/>
            <a:ext cx="522922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25" y="2366150"/>
            <a:ext cx="4293576" cy="25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//Project User Interface 6/8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4275"/>
            <a:ext cx="25336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91600"/>
            <a:ext cx="66008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//Project User Interface 7/8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9775"/>
            <a:ext cx="77914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//Project User Interface 8/8</a:t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00" y="1017725"/>
            <a:ext cx="67727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2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//Communication/workflow 1/2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5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ZOOM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"Zoom was used for meetings"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"Tasks were assigned during meetings"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DISCORD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"updating group members on task progression"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"general communications that didn't warrant a meeting"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GITHUB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"all updates were pushed onto a github repository"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825" y="1152475"/>
            <a:ext cx="1135000" cy="11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9925" y="1152475"/>
            <a:ext cx="1134999" cy="113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0925" y="2732550"/>
            <a:ext cx="1135000" cy="11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ctrTitle"/>
          </p:nvPr>
        </p:nvSpPr>
        <p:spPr>
          <a:xfrm>
            <a:off x="311708" y="577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Thanks for Listening!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(but let's be real 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 all were sleeping o__o)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800" y="3321300"/>
            <a:ext cx="9810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31775" y="3479075"/>
            <a:ext cx="732050" cy="7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//Communication/workflow 2/2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16650" y="1131475"/>
            <a:ext cx="507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"Weekly meetings related to project progress"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"established some light deadlines for when we needed certain parts done"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311708" y="1670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Using Linked Lists for Student Info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493800" y="3275225"/>
            <a:ext cx="215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Part II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//Creating Linked List for Student Info 1/2</a:t>
            </a:r>
            <a:endParaRPr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95350" y="1197450"/>
            <a:ext cx="5691300" cy="14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"Used prior class to collect student data"</a:t>
            </a:r>
            <a:endParaRPr sz="15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"Transfer data from student objects to specified linked list class"</a:t>
            </a:r>
            <a:endParaRPr sz="15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850" y="1197438"/>
            <a:ext cx="2800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850" y="934550"/>
            <a:ext cx="17716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1675" y="2358925"/>
            <a:ext cx="1771650" cy="261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475" y="2662400"/>
            <a:ext cx="3164942" cy="20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Creating Linked List for Student Info 2/2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16525" y="1152463"/>
            <a:ext cx="395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"functions to create/remove a linked list"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"functions to search for specific info" 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125" y="950175"/>
            <a:ext cx="395992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25" y="2571751"/>
            <a:ext cx="3958501" cy="169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5975" y="445025"/>
            <a:ext cx="908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//Inserting Student Data into Linked List 1/2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48800" y="1017725"/>
            <a:ext cx="432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"creates new node" 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"bad_alloc: indicates memory allocation failure"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"temp-&gt;data holds student object data"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"if statement defines the first node of list"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500" y="1017725"/>
            <a:ext cx="4267100" cy="3280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Inserting Student Data into Linked List 2/2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750" y="1152475"/>
            <a:ext cx="4951725" cy="17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36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"while loop inserts the nodes in 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the sorted order"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"transverses down the list and compares with other node if not empty"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"link the 2 nodes together"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"if statement tracks the tail"</a:t>
            </a:r>
            <a:endParaRPr sz="12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