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E2C440-6CBD-432C-A456-4B5DEC3C42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ABD27C-1BF8-4B05-BA2E-07974FA5D24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Introduction</a:t>
          </a:r>
          <a:endParaRPr lang="en-US"/>
        </a:p>
      </dgm:t>
    </dgm:pt>
    <dgm:pt modelId="{4EFAE86B-7398-42CE-8713-AF5193A705E4}" type="parTrans" cxnId="{5F658DB7-B903-47A3-88A4-33BA7227EA8A}">
      <dgm:prSet/>
      <dgm:spPr/>
      <dgm:t>
        <a:bodyPr/>
        <a:lstStyle/>
        <a:p>
          <a:endParaRPr lang="en-US"/>
        </a:p>
      </dgm:t>
    </dgm:pt>
    <dgm:pt modelId="{BD98AA3A-2DE9-4701-8629-5F88044DEC1A}" type="sibTrans" cxnId="{5F658DB7-B903-47A3-88A4-33BA7227EA8A}">
      <dgm:prSet/>
      <dgm:spPr/>
      <dgm:t>
        <a:bodyPr/>
        <a:lstStyle/>
        <a:p>
          <a:endParaRPr lang="en-US"/>
        </a:p>
      </dgm:t>
    </dgm:pt>
    <dgm:pt modelId="{6248997F-4D8E-4961-AB8E-96FE4B94DE9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Problem analysis</a:t>
          </a:r>
          <a:endParaRPr lang="en-US"/>
        </a:p>
      </dgm:t>
    </dgm:pt>
    <dgm:pt modelId="{EF6C5D88-6F1D-4FF4-B04C-22E8E686D357}" type="parTrans" cxnId="{6B3D3320-8D08-4943-8A09-681F41FEFB44}">
      <dgm:prSet/>
      <dgm:spPr/>
      <dgm:t>
        <a:bodyPr/>
        <a:lstStyle/>
        <a:p>
          <a:endParaRPr lang="en-US"/>
        </a:p>
      </dgm:t>
    </dgm:pt>
    <dgm:pt modelId="{6301FDE0-EBA8-4C6F-924A-FF690665D4E6}" type="sibTrans" cxnId="{6B3D3320-8D08-4943-8A09-681F41FEFB44}">
      <dgm:prSet/>
      <dgm:spPr/>
      <dgm:t>
        <a:bodyPr/>
        <a:lstStyle/>
        <a:p>
          <a:endParaRPr lang="en-US"/>
        </a:p>
      </dgm:t>
    </dgm:pt>
    <dgm:pt modelId="{1688074F-6EA5-45BE-B0E1-BDF81C783DD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Demonstration</a:t>
          </a:r>
          <a:endParaRPr lang="en-US"/>
        </a:p>
      </dgm:t>
    </dgm:pt>
    <dgm:pt modelId="{A667D8E2-D953-4083-826D-5727CF493DE8}" type="parTrans" cxnId="{C1D9B8C8-A579-45A0-B7F6-888906797D05}">
      <dgm:prSet/>
      <dgm:spPr/>
      <dgm:t>
        <a:bodyPr/>
        <a:lstStyle/>
        <a:p>
          <a:endParaRPr lang="en-US"/>
        </a:p>
      </dgm:t>
    </dgm:pt>
    <dgm:pt modelId="{B329912B-E98B-4908-8032-DF4FEEB5B670}" type="sibTrans" cxnId="{C1D9B8C8-A579-45A0-B7F6-888906797D05}">
      <dgm:prSet/>
      <dgm:spPr/>
      <dgm:t>
        <a:bodyPr/>
        <a:lstStyle/>
        <a:p>
          <a:endParaRPr lang="en-US"/>
        </a:p>
      </dgm:t>
    </dgm:pt>
    <dgm:pt modelId="{C3382891-B3B8-4132-91FE-07484DC949D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State of the art</a:t>
          </a:r>
          <a:endParaRPr lang="en-US"/>
        </a:p>
      </dgm:t>
    </dgm:pt>
    <dgm:pt modelId="{FCEA802B-A8D6-46BB-9B3A-3C2CD13F5397}" type="parTrans" cxnId="{0A232C03-66BF-4B8D-BB6B-377C6FC90EAB}">
      <dgm:prSet/>
      <dgm:spPr/>
      <dgm:t>
        <a:bodyPr/>
        <a:lstStyle/>
        <a:p>
          <a:endParaRPr lang="en-US"/>
        </a:p>
      </dgm:t>
    </dgm:pt>
    <dgm:pt modelId="{7B99E670-F61D-44AF-ACD5-34F2835D59C6}" type="sibTrans" cxnId="{0A232C03-66BF-4B8D-BB6B-377C6FC90EAB}">
      <dgm:prSet/>
      <dgm:spPr/>
      <dgm:t>
        <a:bodyPr/>
        <a:lstStyle/>
        <a:p>
          <a:endParaRPr lang="en-US"/>
        </a:p>
      </dgm:t>
    </dgm:pt>
    <dgm:pt modelId="{2836E060-262F-4905-ACD8-E63104CB0CA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Design documents</a:t>
          </a:r>
          <a:endParaRPr lang="en-US"/>
        </a:p>
      </dgm:t>
    </dgm:pt>
    <dgm:pt modelId="{D7A55C36-97B1-4AFF-9764-7CD021E0897C}" type="parTrans" cxnId="{14706454-2B2E-47AA-9FE9-3683B3045F70}">
      <dgm:prSet/>
      <dgm:spPr/>
      <dgm:t>
        <a:bodyPr/>
        <a:lstStyle/>
        <a:p>
          <a:endParaRPr lang="en-US"/>
        </a:p>
      </dgm:t>
    </dgm:pt>
    <dgm:pt modelId="{99EC9ADD-658A-46FC-9B56-5EC3AC7658E2}" type="sibTrans" cxnId="{14706454-2B2E-47AA-9FE9-3683B3045F70}">
      <dgm:prSet/>
      <dgm:spPr/>
      <dgm:t>
        <a:bodyPr/>
        <a:lstStyle/>
        <a:p>
          <a:endParaRPr lang="en-US"/>
        </a:p>
      </dgm:t>
    </dgm:pt>
    <dgm:pt modelId="{82CF80BB-FE4F-470B-88E1-628238CE9DB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Implementation</a:t>
          </a:r>
          <a:endParaRPr lang="en-US"/>
        </a:p>
      </dgm:t>
    </dgm:pt>
    <dgm:pt modelId="{4CBEFB4A-1761-4990-9BF8-AFB77A54872A}" type="parTrans" cxnId="{ED0CE4E0-EB18-46A5-B151-77A53E32C03E}">
      <dgm:prSet/>
      <dgm:spPr/>
      <dgm:t>
        <a:bodyPr/>
        <a:lstStyle/>
        <a:p>
          <a:endParaRPr lang="en-US"/>
        </a:p>
      </dgm:t>
    </dgm:pt>
    <dgm:pt modelId="{D0CCC0E7-08F0-4E2B-B8D1-066C12872109}" type="sibTrans" cxnId="{ED0CE4E0-EB18-46A5-B151-77A53E32C03E}">
      <dgm:prSet/>
      <dgm:spPr/>
      <dgm:t>
        <a:bodyPr/>
        <a:lstStyle/>
        <a:p>
          <a:endParaRPr lang="en-US"/>
        </a:p>
      </dgm:t>
    </dgm:pt>
    <dgm:pt modelId="{F5FCA8D8-ED83-488E-AB54-C0E6E8E19D1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Conclusion</a:t>
          </a:r>
          <a:endParaRPr lang="en-US"/>
        </a:p>
      </dgm:t>
    </dgm:pt>
    <dgm:pt modelId="{AFDD154B-6C20-4D7D-B2AB-A71D4166E3E1}" type="parTrans" cxnId="{5AF367E7-90E8-47EB-B4E0-BF5CC6340CF7}">
      <dgm:prSet/>
      <dgm:spPr/>
      <dgm:t>
        <a:bodyPr/>
        <a:lstStyle/>
        <a:p>
          <a:endParaRPr lang="en-US"/>
        </a:p>
      </dgm:t>
    </dgm:pt>
    <dgm:pt modelId="{FB9695EA-829F-442E-92B0-7D3623B86F42}" type="sibTrans" cxnId="{5AF367E7-90E8-47EB-B4E0-BF5CC6340CF7}">
      <dgm:prSet/>
      <dgm:spPr/>
      <dgm:t>
        <a:bodyPr/>
        <a:lstStyle/>
        <a:p>
          <a:endParaRPr lang="en-US"/>
        </a:p>
      </dgm:t>
    </dgm:pt>
    <dgm:pt modelId="{919E7272-2D8A-470B-ADC5-4FC21353F6A0}" type="pres">
      <dgm:prSet presAssocID="{51E2C440-6CBD-432C-A456-4B5DEC3C42A7}" presName="root" presStyleCnt="0">
        <dgm:presLayoutVars>
          <dgm:dir/>
          <dgm:resizeHandles val="exact"/>
        </dgm:presLayoutVars>
      </dgm:prSet>
      <dgm:spPr/>
    </dgm:pt>
    <dgm:pt modelId="{5AD646BF-E309-4BC2-AED1-7F5C5E35C682}" type="pres">
      <dgm:prSet presAssocID="{A4ABD27C-1BF8-4B05-BA2E-07974FA5D247}" presName="compNode" presStyleCnt="0"/>
      <dgm:spPr/>
    </dgm:pt>
    <dgm:pt modelId="{2112178D-5998-4EDF-8339-E28D4487D2C1}" type="pres">
      <dgm:prSet presAssocID="{A4ABD27C-1BF8-4B05-BA2E-07974FA5D247}" presName="bgRect" presStyleLbl="bgShp" presStyleIdx="0" presStyleCnt="7"/>
      <dgm:spPr/>
    </dgm:pt>
    <dgm:pt modelId="{62ABFF0C-B94A-4BDC-9923-5C9C362672D6}" type="pres">
      <dgm:prSet presAssocID="{A4ABD27C-1BF8-4B05-BA2E-07974FA5D24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3EAF0BE-3868-422B-AD9C-FE18954F87E6}" type="pres">
      <dgm:prSet presAssocID="{A4ABD27C-1BF8-4B05-BA2E-07974FA5D247}" presName="spaceRect" presStyleCnt="0"/>
      <dgm:spPr/>
    </dgm:pt>
    <dgm:pt modelId="{39878CEE-86CD-4A9F-ABC1-F3523F245C3C}" type="pres">
      <dgm:prSet presAssocID="{A4ABD27C-1BF8-4B05-BA2E-07974FA5D247}" presName="parTx" presStyleLbl="revTx" presStyleIdx="0" presStyleCnt="7">
        <dgm:presLayoutVars>
          <dgm:chMax val="0"/>
          <dgm:chPref val="0"/>
        </dgm:presLayoutVars>
      </dgm:prSet>
      <dgm:spPr/>
    </dgm:pt>
    <dgm:pt modelId="{29E69D28-B83A-4640-9F63-915F4DCE3F0B}" type="pres">
      <dgm:prSet presAssocID="{BD98AA3A-2DE9-4701-8629-5F88044DEC1A}" presName="sibTrans" presStyleCnt="0"/>
      <dgm:spPr/>
    </dgm:pt>
    <dgm:pt modelId="{A960A619-29C0-4135-8EBF-168066193DDC}" type="pres">
      <dgm:prSet presAssocID="{6248997F-4D8E-4961-AB8E-96FE4B94DE9D}" presName="compNode" presStyleCnt="0"/>
      <dgm:spPr/>
    </dgm:pt>
    <dgm:pt modelId="{AD389B75-2A6C-48F6-96FD-2361E0000066}" type="pres">
      <dgm:prSet presAssocID="{6248997F-4D8E-4961-AB8E-96FE4B94DE9D}" presName="bgRect" presStyleLbl="bgShp" presStyleIdx="1" presStyleCnt="7"/>
      <dgm:spPr/>
    </dgm:pt>
    <dgm:pt modelId="{0A9CB290-04CE-4462-8A95-718983062A72}" type="pres">
      <dgm:prSet presAssocID="{6248997F-4D8E-4961-AB8E-96FE4B94DE9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157C5DC-33C3-4033-8BD3-16726075772B}" type="pres">
      <dgm:prSet presAssocID="{6248997F-4D8E-4961-AB8E-96FE4B94DE9D}" presName="spaceRect" presStyleCnt="0"/>
      <dgm:spPr/>
    </dgm:pt>
    <dgm:pt modelId="{A4F44483-7760-4497-A720-5E41A74DE639}" type="pres">
      <dgm:prSet presAssocID="{6248997F-4D8E-4961-AB8E-96FE4B94DE9D}" presName="parTx" presStyleLbl="revTx" presStyleIdx="1" presStyleCnt="7">
        <dgm:presLayoutVars>
          <dgm:chMax val="0"/>
          <dgm:chPref val="0"/>
        </dgm:presLayoutVars>
      </dgm:prSet>
      <dgm:spPr/>
    </dgm:pt>
    <dgm:pt modelId="{F58D65A9-14EA-4C6D-B34C-91CED0D16C99}" type="pres">
      <dgm:prSet presAssocID="{6301FDE0-EBA8-4C6F-924A-FF690665D4E6}" presName="sibTrans" presStyleCnt="0"/>
      <dgm:spPr/>
    </dgm:pt>
    <dgm:pt modelId="{114E24AC-AA43-4969-A384-B09FC6E58917}" type="pres">
      <dgm:prSet presAssocID="{1688074F-6EA5-45BE-B0E1-BDF81C783DD8}" presName="compNode" presStyleCnt="0"/>
      <dgm:spPr/>
    </dgm:pt>
    <dgm:pt modelId="{1C6FD401-6214-4617-B195-9F5439605A9E}" type="pres">
      <dgm:prSet presAssocID="{1688074F-6EA5-45BE-B0E1-BDF81C783DD8}" presName="bgRect" presStyleLbl="bgShp" presStyleIdx="2" presStyleCnt="7"/>
      <dgm:spPr/>
    </dgm:pt>
    <dgm:pt modelId="{2ED002A2-0BCB-4A33-80BD-88DF62B8D0F8}" type="pres">
      <dgm:prSet presAssocID="{1688074F-6EA5-45BE-B0E1-BDF81C783DD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6416589B-8661-4742-AFBE-9AD512DCBCBC}" type="pres">
      <dgm:prSet presAssocID="{1688074F-6EA5-45BE-B0E1-BDF81C783DD8}" presName="spaceRect" presStyleCnt="0"/>
      <dgm:spPr/>
    </dgm:pt>
    <dgm:pt modelId="{3D109184-0F01-4DC5-9CA7-583E4F00A529}" type="pres">
      <dgm:prSet presAssocID="{1688074F-6EA5-45BE-B0E1-BDF81C783DD8}" presName="parTx" presStyleLbl="revTx" presStyleIdx="2" presStyleCnt="7">
        <dgm:presLayoutVars>
          <dgm:chMax val="0"/>
          <dgm:chPref val="0"/>
        </dgm:presLayoutVars>
      </dgm:prSet>
      <dgm:spPr/>
    </dgm:pt>
    <dgm:pt modelId="{183218AC-90F6-4C2F-9796-117AA544ADFE}" type="pres">
      <dgm:prSet presAssocID="{B329912B-E98B-4908-8032-DF4FEEB5B670}" presName="sibTrans" presStyleCnt="0"/>
      <dgm:spPr/>
    </dgm:pt>
    <dgm:pt modelId="{603D1401-721A-487E-AAB8-DB4F24ADD9B3}" type="pres">
      <dgm:prSet presAssocID="{C3382891-B3B8-4132-91FE-07484DC949DF}" presName="compNode" presStyleCnt="0"/>
      <dgm:spPr/>
    </dgm:pt>
    <dgm:pt modelId="{FDB88C15-F29C-4751-B0FC-F9A239AE0034}" type="pres">
      <dgm:prSet presAssocID="{C3382891-B3B8-4132-91FE-07484DC949DF}" presName="bgRect" presStyleLbl="bgShp" presStyleIdx="3" presStyleCnt="7"/>
      <dgm:spPr/>
    </dgm:pt>
    <dgm:pt modelId="{55F4309A-3E4F-451D-AE29-94B3315B6114}" type="pres">
      <dgm:prSet presAssocID="{C3382891-B3B8-4132-91FE-07484DC949D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A3899D12-E9A6-4CF4-9430-3515BA32B713}" type="pres">
      <dgm:prSet presAssocID="{C3382891-B3B8-4132-91FE-07484DC949DF}" presName="spaceRect" presStyleCnt="0"/>
      <dgm:spPr/>
    </dgm:pt>
    <dgm:pt modelId="{CBC9C09D-2B5E-4AF0-9333-11597D48167C}" type="pres">
      <dgm:prSet presAssocID="{C3382891-B3B8-4132-91FE-07484DC949DF}" presName="parTx" presStyleLbl="revTx" presStyleIdx="3" presStyleCnt="7">
        <dgm:presLayoutVars>
          <dgm:chMax val="0"/>
          <dgm:chPref val="0"/>
        </dgm:presLayoutVars>
      </dgm:prSet>
      <dgm:spPr/>
    </dgm:pt>
    <dgm:pt modelId="{185991F3-942D-4809-B8E9-275746C360B3}" type="pres">
      <dgm:prSet presAssocID="{7B99E670-F61D-44AF-ACD5-34F2835D59C6}" presName="sibTrans" presStyleCnt="0"/>
      <dgm:spPr/>
    </dgm:pt>
    <dgm:pt modelId="{7A3E4311-C8CE-4730-B54D-D3545D68138B}" type="pres">
      <dgm:prSet presAssocID="{2836E060-262F-4905-ACD8-E63104CB0CA9}" presName="compNode" presStyleCnt="0"/>
      <dgm:spPr/>
    </dgm:pt>
    <dgm:pt modelId="{60F59794-672D-4582-AF6C-9EF935B578E7}" type="pres">
      <dgm:prSet presAssocID="{2836E060-262F-4905-ACD8-E63104CB0CA9}" presName="bgRect" presStyleLbl="bgShp" presStyleIdx="4" presStyleCnt="7"/>
      <dgm:spPr/>
    </dgm:pt>
    <dgm:pt modelId="{540F835F-9E78-4887-8A52-153F7E0B9A9F}" type="pres">
      <dgm:prSet presAssocID="{2836E060-262F-4905-ACD8-E63104CB0CA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yon"/>
        </a:ext>
      </dgm:extLst>
    </dgm:pt>
    <dgm:pt modelId="{BB50FFC0-B4B2-42A1-A270-79DCDD2D1DF5}" type="pres">
      <dgm:prSet presAssocID="{2836E060-262F-4905-ACD8-E63104CB0CA9}" presName="spaceRect" presStyleCnt="0"/>
      <dgm:spPr/>
    </dgm:pt>
    <dgm:pt modelId="{9CBA029E-3C70-488A-B699-64834929917F}" type="pres">
      <dgm:prSet presAssocID="{2836E060-262F-4905-ACD8-E63104CB0CA9}" presName="parTx" presStyleLbl="revTx" presStyleIdx="4" presStyleCnt="7">
        <dgm:presLayoutVars>
          <dgm:chMax val="0"/>
          <dgm:chPref val="0"/>
        </dgm:presLayoutVars>
      </dgm:prSet>
      <dgm:spPr/>
    </dgm:pt>
    <dgm:pt modelId="{40D38CF4-D12C-488E-950A-7BB174FF05B2}" type="pres">
      <dgm:prSet presAssocID="{99EC9ADD-658A-46FC-9B56-5EC3AC7658E2}" presName="sibTrans" presStyleCnt="0"/>
      <dgm:spPr/>
    </dgm:pt>
    <dgm:pt modelId="{5E61DEF9-3B2F-4366-BA8E-AAC40C33016B}" type="pres">
      <dgm:prSet presAssocID="{82CF80BB-FE4F-470B-88E1-628238CE9DB1}" presName="compNode" presStyleCnt="0"/>
      <dgm:spPr/>
    </dgm:pt>
    <dgm:pt modelId="{03FA8A0B-11A1-473D-9C14-4FAA461C9FAD}" type="pres">
      <dgm:prSet presAssocID="{82CF80BB-FE4F-470B-88E1-628238CE9DB1}" presName="bgRect" presStyleLbl="bgShp" presStyleIdx="5" presStyleCnt="7"/>
      <dgm:spPr/>
    </dgm:pt>
    <dgm:pt modelId="{64DE531E-7953-4F2F-841A-820DA2FEFD95}" type="pres">
      <dgm:prSet presAssocID="{82CF80BB-FE4F-470B-88E1-628238CE9DB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C2BFE5A0-FE4B-49F2-9006-81FC9D2AE6F1}" type="pres">
      <dgm:prSet presAssocID="{82CF80BB-FE4F-470B-88E1-628238CE9DB1}" presName="spaceRect" presStyleCnt="0"/>
      <dgm:spPr/>
    </dgm:pt>
    <dgm:pt modelId="{D7E4B84B-8658-45ED-B093-1B6235023BA6}" type="pres">
      <dgm:prSet presAssocID="{82CF80BB-FE4F-470B-88E1-628238CE9DB1}" presName="parTx" presStyleLbl="revTx" presStyleIdx="5" presStyleCnt="7">
        <dgm:presLayoutVars>
          <dgm:chMax val="0"/>
          <dgm:chPref val="0"/>
        </dgm:presLayoutVars>
      </dgm:prSet>
      <dgm:spPr/>
    </dgm:pt>
    <dgm:pt modelId="{18296FB3-5D0B-4516-A3B4-A7DCE77A5B20}" type="pres">
      <dgm:prSet presAssocID="{D0CCC0E7-08F0-4E2B-B8D1-066C12872109}" presName="sibTrans" presStyleCnt="0"/>
      <dgm:spPr/>
    </dgm:pt>
    <dgm:pt modelId="{44324713-510A-4544-8705-85716E189E66}" type="pres">
      <dgm:prSet presAssocID="{F5FCA8D8-ED83-488E-AB54-C0E6E8E19D11}" presName="compNode" presStyleCnt="0"/>
      <dgm:spPr/>
    </dgm:pt>
    <dgm:pt modelId="{278A148A-5A23-4F64-8007-FEC6A73F190B}" type="pres">
      <dgm:prSet presAssocID="{F5FCA8D8-ED83-488E-AB54-C0E6E8E19D11}" presName="bgRect" presStyleLbl="bgShp" presStyleIdx="6" presStyleCnt="7"/>
      <dgm:spPr/>
    </dgm:pt>
    <dgm:pt modelId="{E9549D6B-355F-4138-875C-D17EB931F16C}" type="pres">
      <dgm:prSet presAssocID="{F5FCA8D8-ED83-488E-AB54-C0E6E8E19D1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eau d'officiel"/>
        </a:ext>
      </dgm:extLst>
    </dgm:pt>
    <dgm:pt modelId="{48A3C547-0260-4E5F-961C-B1C316732119}" type="pres">
      <dgm:prSet presAssocID="{F5FCA8D8-ED83-488E-AB54-C0E6E8E19D11}" presName="spaceRect" presStyleCnt="0"/>
      <dgm:spPr/>
    </dgm:pt>
    <dgm:pt modelId="{91E9E2E0-EA73-40EC-9D9B-47BB90B5F7F3}" type="pres">
      <dgm:prSet presAssocID="{F5FCA8D8-ED83-488E-AB54-C0E6E8E19D1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A232C03-66BF-4B8D-BB6B-377C6FC90EAB}" srcId="{51E2C440-6CBD-432C-A456-4B5DEC3C42A7}" destId="{C3382891-B3B8-4132-91FE-07484DC949DF}" srcOrd="3" destOrd="0" parTransId="{FCEA802B-A8D6-46BB-9B3A-3C2CD13F5397}" sibTransId="{7B99E670-F61D-44AF-ACD5-34F2835D59C6}"/>
    <dgm:cxn modelId="{6B3D3320-8D08-4943-8A09-681F41FEFB44}" srcId="{51E2C440-6CBD-432C-A456-4B5DEC3C42A7}" destId="{6248997F-4D8E-4961-AB8E-96FE4B94DE9D}" srcOrd="1" destOrd="0" parTransId="{EF6C5D88-6F1D-4FF4-B04C-22E8E686D357}" sibTransId="{6301FDE0-EBA8-4C6F-924A-FF690665D4E6}"/>
    <dgm:cxn modelId="{ABD9202C-7646-4CDB-8B87-1C770CD852EB}" type="presOf" srcId="{6248997F-4D8E-4961-AB8E-96FE4B94DE9D}" destId="{A4F44483-7760-4497-A720-5E41A74DE639}" srcOrd="0" destOrd="0" presId="urn:microsoft.com/office/officeart/2018/2/layout/IconVerticalSolidList"/>
    <dgm:cxn modelId="{69A8AA3D-02AB-47AE-8325-AC9F2CA61F51}" type="presOf" srcId="{1688074F-6EA5-45BE-B0E1-BDF81C783DD8}" destId="{3D109184-0F01-4DC5-9CA7-583E4F00A529}" srcOrd="0" destOrd="0" presId="urn:microsoft.com/office/officeart/2018/2/layout/IconVerticalSolidList"/>
    <dgm:cxn modelId="{A5CED741-FC4F-4DCF-A2FC-B20A2F179844}" type="presOf" srcId="{A4ABD27C-1BF8-4B05-BA2E-07974FA5D247}" destId="{39878CEE-86CD-4A9F-ABC1-F3523F245C3C}" srcOrd="0" destOrd="0" presId="urn:microsoft.com/office/officeart/2018/2/layout/IconVerticalSolidList"/>
    <dgm:cxn modelId="{9706A048-EFBA-4D8E-BA7E-7EBB94362068}" type="presOf" srcId="{82CF80BB-FE4F-470B-88E1-628238CE9DB1}" destId="{D7E4B84B-8658-45ED-B093-1B6235023BA6}" srcOrd="0" destOrd="0" presId="urn:microsoft.com/office/officeart/2018/2/layout/IconVerticalSolidList"/>
    <dgm:cxn modelId="{14706454-2B2E-47AA-9FE9-3683B3045F70}" srcId="{51E2C440-6CBD-432C-A456-4B5DEC3C42A7}" destId="{2836E060-262F-4905-ACD8-E63104CB0CA9}" srcOrd="4" destOrd="0" parTransId="{D7A55C36-97B1-4AFF-9764-7CD021E0897C}" sibTransId="{99EC9ADD-658A-46FC-9B56-5EC3AC7658E2}"/>
    <dgm:cxn modelId="{547E6C9F-3A7A-49CB-93BE-57E7E142F376}" type="presOf" srcId="{C3382891-B3B8-4132-91FE-07484DC949DF}" destId="{CBC9C09D-2B5E-4AF0-9333-11597D48167C}" srcOrd="0" destOrd="0" presId="urn:microsoft.com/office/officeart/2018/2/layout/IconVerticalSolidList"/>
    <dgm:cxn modelId="{5F658DB7-B903-47A3-88A4-33BA7227EA8A}" srcId="{51E2C440-6CBD-432C-A456-4B5DEC3C42A7}" destId="{A4ABD27C-1BF8-4B05-BA2E-07974FA5D247}" srcOrd="0" destOrd="0" parTransId="{4EFAE86B-7398-42CE-8713-AF5193A705E4}" sibTransId="{BD98AA3A-2DE9-4701-8629-5F88044DEC1A}"/>
    <dgm:cxn modelId="{C1D9B8C8-A579-45A0-B7F6-888906797D05}" srcId="{51E2C440-6CBD-432C-A456-4B5DEC3C42A7}" destId="{1688074F-6EA5-45BE-B0E1-BDF81C783DD8}" srcOrd="2" destOrd="0" parTransId="{A667D8E2-D953-4083-826D-5727CF493DE8}" sibTransId="{B329912B-E98B-4908-8032-DF4FEEB5B670}"/>
    <dgm:cxn modelId="{4189E9D1-3466-4DCA-90CC-90998F2F634E}" type="presOf" srcId="{51E2C440-6CBD-432C-A456-4B5DEC3C42A7}" destId="{919E7272-2D8A-470B-ADC5-4FC21353F6A0}" srcOrd="0" destOrd="0" presId="urn:microsoft.com/office/officeart/2018/2/layout/IconVerticalSolidList"/>
    <dgm:cxn modelId="{ED0CE4E0-EB18-46A5-B151-77A53E32C03E}" srcId="{51E2C440-6CBD-432C-A456-4B5DEC3C42A7}" destId="{82CF80BB-FE4F-470B-88E1-628238CE9DB1}" srcOrd="5" destOrd="0" parTransId="{4CBEFB4A-1761-4990-9BF8-AFB77A54872A}" sibTransId="{D0CCC0E7-08F0-4E2B-B8D1-066C12872109}"/>
    <dgm:cxn modelId="{5AF367E7-90E8-47EB-B4E0-BF5CC6340CF7}" srcId="{51E2C440-6CBD-432C-A456-4B5DEC3C42A7}" destId="{F5FCA8D8-ED83-488E-AB54-C0E6E8E19D11}" srcOrd="6" destOrd="0" parTransId="{AFDD154B-6C20-4D7D-B2AB-A71D4166E3E1}" sibTransId="{FB9695EA-829F-442E-92B0-7D3623B86F42}"/>
    <dgm:cxn modelId="{A38D5EEB-95C7-4112-B656-BFD578550E5D}" type="presOf" srcId="{2836E060-262F-4905-ACD8-E63104CB0CA9}" destId="{9CBA029E-3C70-488A-B699-64834929917F}" srcOrd="0" destOrd="0" presId="urn:microsoft.com/office/officeart/2018/2/layout/IconVerticalSolidList"/>
    <dgm:cxn modelId="{B6E269F8-AF6F-403B-94ED-820F4C5DCF5C}" type="presOf" srcId="{F5FCA8D8-ED83-488E-AB54-C0E6E8E19D11}" destId="{91E9E2E0-EA73-40EC-9D9B-47BB90B5F7F3}" srcOrd="0" destOrd="0" presId="urn:microsoft.com/office/officeart/2018/2/layout/IconVerticalSolidList"/>
    <dgm:cxn modelId="{741A33DE-3E35-44F4-B6C8-F16852470A96}" type="presParOf" srcId="{919E7272-2D8A-470B-ADC5-4FC21353F6A0}" destId="{5AD646BF-E309-4BC2-AED1-7F5C5E35C682}" srcOrd="0" destOrd="0" presId="urn:microsoft.com/office/officeart/2018/2/layout/IconVerticalSolidList"/>
    <dgm:cxn modelId="{9BFEAF6B-25E3-4FBD-AF54-6C5AD6126089}" type="presParOf" srcId="{5AD646BF-E309-4BC2-AED1-7F5C5E35C682}" destId="{2112178D-5998-4EDF-8339-E28D4487D2C1}" srcOrd="0" destOrd="0" presId="urn:microsoft.com/office/officeart/2018/2/layout/IconVerticalSolidList"/>
    <dgm:cxn modelId="{9F012F1D-9926-465C-BAAD-138D594F1A31}" type="presParOf" srcId="{5AD646BF-E309-4BC2-AED1-7F5C5E35C682}" destId="{62ABFF0C-B94A-4BDC-9923-5C9C362672D6}" srcOrd="1" destOrd="0" presId="urn:microsoft.com/office/officeart/2018/2/layout/IconVerticalSolidList"/>
    <dgm:cxn modelId="{54A21726-54B0-4F16-96C6-229DA8162535}" type="presParOf" srcId="{5AD646BF-E309-4BC2-AED1-7F5C5E35C682}" destId="{E3EAF0BE-3868-422B-AD9C-FE18954F87E6}" srcOrd="2" destOrd="0" presId="urn:microsoft.com/office/officeart/2018/2/layout/IconVerticalSolidList"/>
    <dgm:cxn modelId="{0BEFFE1E-8A79-4346-A837-D24392D6E432}" type="presParOf" srcId="{5AD646BF-E309-4BC2-AED1-7F5C5E35C682}" destId="{39878CEE-86CD-4A9F-ABC1-F3523F245C3C}" srcOrd="3" destOrd="0" presId="urn:microsoft.com/office/officeart/2018/2/layout/IconVerticalSolidList"/>
    <dgm:cxn modelId="{C3D77441-376C-48D0-8D48-D1BBE4DBC493}" type="presParOf" srcId="{919E7272-2D8A-470B-ADC5-4FC21353F6A0}" destId="{29E69D28-B83A-4640-9F63-915F4DCE3F0B}" srcOrd="1" destOrd="0" presId="urn:microsoft.com/office/officeart/2018/2/layout/IconVerticalSolidList"/>
    <dgm:cxn modelId="{DD7FC162-D52E-49D0-AA9C-8E842994DB58}" type="presParOf" srcId="{919E7272-2D8A-470B-ADC5-4FC21353F6A0}" destId="{A960A619-29C0-4135-8EBF-168066193DDC}" srcOrd="2" destOrd="0" presId="urn:microsoft.com/office/officeart/2018/2/layout/IconVerticalSolidList"/>
    <dgm:cxn modelId="{C2F1CBF6-EE42-48F2-8243-989F2BCE71AE}" type="presParOf" srcId="{A960A619-29C0-4135-8EBF-168066193DDC}" destId="{AD389B75-2A6C-48F6-96FD-2361E0000066}" srcOrd="0" destOrd="0" presId="urn:microsoft.com/office/officeart/2018/2/layout/IconVerticalSolidList"/>
    <dgm:cxn modelId="{896EA57C-C5B0-4655-983D-48E9685F216E}" type="presParOf" srcId="{A960A619-29C0-4135-8EBF-168066193DDC}" destId="{0A9CB290-04CE-4462-8A95-718983062A72}" srcOrd="1" destOrd="0" presId="urn:microsoft.com/office/officeart/2018/2/layout/IconVerticalSolidList"/>
    <dgm:cxn modelId="{048654ED-2165-4CDB-BD0F-D8FAB4C64827}" type="presParOf" srcId="{A960A619-29C0-4135-8EBF-168066193DDC}" destId="{3157C5DC-33C3-4033-8BD3-16726075772B}" srcOrd="2" destOrd="0" presId="urn:microsoft.com/office/officeart/2018/2/layout/IconVerticalSolidList"/>
    <dgm:cxn modelId="{CB811EAC-6DA9-4ADC-AF6E-C8E71F3ED7BC}" type="presParOf" srcId="{A960A619-29C0-4135-8EBF-168066193DDC}" destId="{A4F44483-7760-4497-A720-5E41A74DE639}" srcOrd="3" destOrd="0" presId="urn:microsoft.com/office/officeart/2018/2/layout/IconVerticalSolidList"/>
    <dgm:cxn modelId="{9A880E7F-EFE0-4373-9B00-D41FF76EF37D}" type="presParOf" srcId="{919E7272-2D8A-470B-ADC5-4FC21353F6A0}" destId="{F58D65A9-14EA-4C6D-B34C-91CED0D16C99}" srcOrd="3" destOrd="0" presId="urn:microsoft.com/office/officeart/2018/2/layout/IconVerticalSolidList"/>
    <dgm:cxn modelId="{85FEFABF-696B-49C9-915A-DDCFBE320E1C}" type="presParOf" srcId="{919E7272-2D8A-470B-ADC5-4FC21353F6A0}" destId="{114E24AC-AA43-4969-A384-B09FC6E58917}" srcOrd="4" destOrd="0" presId="urn:microsoft.com/office/officeart/2018/2/layout/IconVerticalSolidList"/>
    <dgm:cxn modelId="{34B3BFD5-306E-42CE-BBC9-77F6580000CD}" type="presParOf" srcId="{114E24AC-AA43-4969-A384-B09FC6E58917}" destId="{1C6FD401-6214-4617-B195-9F5439605A9E}" srcOrd="0" destOrd="0" presId="urn:microsoft.com/office/officeart/2018/2/layout/IconVerticalSolidList"/>
    <dgm:cxn modelId="{E066E4FC-31BE-4672-85FB-0D7B2DCE793F}" type="presParOf" srcId="{114E24AC-AA43-4969-A384-B09FC6E58917}" destId="{2ED002A2-0BCB-4A33-80BD-88DF62B8D0F8}" srcOrd="1" destOrd="0" presId="urn:microsoft.com/office/officeart/2018/2/layout/IconVerticalSolidList"/>
    <dgm:cxn modelId="{E19956B6-1A8A-4309-A396-A331DB517783}" type="presParOf" srcId="{114E24AC-AA43-4969-A384-B09FC6E58917}" destId="{6416589B-8661-4742-AFBE-9AD512DCBCBC}" srcOrd="2" destOrd="0" presId="urn:microsoft.com/office/officeart/2018/2/layout/IconVerticalSolidList"/>
    <dgm:cxn modelId="{FBF60401-7F6A-4713-8C5F-814114173A41}" type="presParOf" srcId="{114E24AC-AA43-4969-A384-B09FC6E58917}" destId="{3D109184-0F01-4DC5-9CA7-583E4F00A529}" srcOrd="3" destOrd="0" presId="urn:microsoft.com/office/officeart/2018/2/layout/IconVerticalSolidList"/>
    <dgm:cxn modelId="{2E3B71D2-8787-4D29-B776-53B19F9145D6}" type="presParOf" srcId="{919E7272-2D8A-470B-ADC5-4FC21353F6A0}" destId="{183218AC-90F6-4C2F-9796-117AA544ADFE}" srcOrd="5" destOrd="0" presId="urn:microsoft.com/office/officeart/2018/2/layout/IconVerticalSolidList"/>
    <dgm:cxn modelId="{26394CFD-B584-47C9-AFEF-FF42DC31A4BB}" type="presParOf" srcId="{919E7272-2D8A-470B-ADC5-4FC21353F6A0}" destId="{603D1401-721A-487E-AAB8-DB4F24ADD9B3}" srcOrd="6" destOrd="0" presId="urn:microsoft.com/office/officeart/2018/2/layout/IconVerticalSolidList"/>
    <dgm:cxn modelId="{A2C4E14E-D9D1-4A40-A8E6-84FA9B26BBD4}" type="presParOf" srcId="{603D1401-721A-487E-AAB8-DB4F24ADD9B3}" destId="{FDB88C15-F29C-4751-B0FC-F9A239AE0034}" srcOrd="0" destOrd="0" presId="urn:microsoft.com/office/officeart/2018/2/layout/IconVerticalSolidList"/>
    <dgm:cxn modelId="{93582DB4-6722-42C0-B01F-341FC4284ED5}" type="presParOf" srcId="{603D1401-721A-487E-AAB8-DB4F24ADD9B3}" destId="{55F4309A-3E4F-451D-AE29-94B3315B6114}" srcOrd="1" destOrd="0" presId="urn:microsoft.com/office/officeart/2018/2/layout/IconVerticalSolidList"/>
    <dgm:cxn modelId="{1EC757B3-3DF8-4227-B9BB-525CFB2C0D25}" type="presParOf" srcId="{603D1401-721A-487E-AAB8-DB4F24ADD9B3}" destId="{A3899D12-E9A6-4CF4-9430-3515BA32B713}" srcOrd="2" destOrd="0" presId="urn:microsoft.com/office/officeart/2018/2/layout/IconVerticalSolidList"/>
    <dgm:cxn modelId="{BD8FD3CF-5918-467E-820C-36390C21074F}" type="presParOf" srcId="{603D1401-721A-487E-AAB8-DB4F24ADD9B3}" destId="{CBC9C09D-2B5E-4AF0-9333-11597D48167C}" srcOrd="3" destOrd="0" presId="urn:microsoft.com/office/officeart/2018/2/layout/IconVerticalSolidList"/>
    <dgm:cxn modelId="{DB91558B-63E1-4DC5-A80E-6F77603DC272}" type="presParOf" srcId="{919E7272-2D8A-470B-ADC5-4FC21353F6A0}" destId="{185991F3-942D-4809-B8E9-275746C360B3}" srcOrd="7" destOrd="0" presId="urn:microsoft.com/office/officeart/2018/2/layout/IconVerticalSolidList"/>
    <dgm:cxn modelId="{75279D0C-2DA9-4943-9F52-E321DCC86115}" type="presParOf" srcId="{919E7272-2D8A-470B-ADC5-4FC21353F6A0}" destId="{7A3E4311-C8CE-4730-B54D-D3545D68138B}" srcOrd="8" destOrd="0" presId="urn:microsoft.com/office/officeart/2018/2/layout/IconVerticalSolidList"/>
    <dgm:cxn modelId="{EE1117CB-3CFB-4A3C-8B1E-EBFB8BA29709}" type="presParOf" srcId="{7A3E4311-C8CE-4730-B54D-D3545D68138B}" destId="{60F59794-672D-4582-AF6C-9EF935B578E7}" srcOrd="0" destOrd="0" presId="urn:microsoft.com/office/officeart/2018/2/layout/IconVerticalSolidList"/>
    <dgm:cxn modelId="{4B47ACD4-BF9A-43DB-86CD-ACB00BD0F148}" type="presParOf" srcId="{7A3E4311-C8CE-4730-B54D-D3545D68138B}" destId="{540F835F-9E78-4887-8A52-153F7E0B9A9F}" srcOrd="1" destOrd="0" presId="urn:microsoft.com/office/officeart/2018/2/layout/IconVerticalSolidList"/>
    <dgm:cxn modelId="{B78EEB19-E59C-4780-87AA-21D29963920B}" type="presParOf" srcId="{7A3E4311-C8CE-4730-B54D-D3545D68138B}" destId="{BB50FFC0-B4B2-42A1-A270-79DCDD2D1DF5}" srcOrd="2" destOrd="0" presId="urn:microsoft.com/office/officeart/2018/2/layout/IconVerticalSolidList"/>
    <dgm:cxn modelId="{23CAC1CD-86E6-424A-BC4C-21BAE3584D47}" type="presParOf" srcId="{7A3E4311-C8CE-4730-B54D-D3545D68138B}" destId="{9CBA029E-3C70-488A-B699-64834929917F}" srcOrd="3" destOrd="0" presId="urn:microsoft.com/office/officeart/2018/2/layout/IconVerticalSolidList"/>
    <dgm:cxn modelId="{5022F040-7E39-47D3-A704-1A593D23821C}" type="presParOf" srcId="{919E7272-2D8A-470B-ADC5-4FC21353F6A0}" destId="{40D38CF4-D12C-488E-950A-7BB174FF05B2}" srcOrd="9" destOrd="0" presId="urn:microsoft.com/office/officeart/2018/2/layout/IconVerticalSolidList"/>
    <dgm:cxn modelId="{842AC7FD-840E-4EC5-8C65-5E4DBEE9E85E}" type="presParOf" srcId="{919E7272-2D8A-470B-ADC5-4FC21353F6A0}" destId="{5E61DEF9-3B2F-4366-BA8E-AAC40C33016B}" srcOrd="10" destOrd="0" presId="urn:microsoft.com/office/officeart/2018/2/layout/IconVerticalSolidList"/>
    <dgm:cxn modelId="{4F27E379-3648-4259-8576-9BC506877224}" type="presParOf" srcId="{5E61DEF9-3B2F-4366-BA8E-AAC40C33016B}" destId="{03FA8A0B-11A1-473D-9C14-4FAA461C9FAD}" srcOrd="0" destOrd="0" presId="urn:microsoft.com/office/officeart/2018/2/layout/IconVerticalSolidList"/>
    <dgm:cxn modelId="{8390BA80-8003-4A04-AD00-86F06CA16CB7}" type="presParOf" srcId="{5E61DEF9-3B2F-4366-BA8E-AAC40C33016B}" destId="{64DE531E-7953-4F2F-841A-820DA2FEFD95}" srcOrd="1" destOrd="0" presId="urn:microsoft.com/office/officeart/2018/2/layout/IconVerticalSolidList"/>
    <dgm:cxn modelId="{544415A1-11D5-4BC7-9AFC-FD1016D0737A}" type="presParOf" srcId="{5E61DEF9-3B2F-4366-BA8E-AAC40C33016B}" destId="{C2BFE5A0-FE4B-49F2-9006-81FC9D2AE6F1}" srcOrd="2" destOrd="0" presId="urn:microsoft.com/office/officeart/2018/2/layout/IconVerticalSolidList"/>
    <dgm:cxn modelId="{38867818-019E-4139-AFED-F09E5A48080C}" type="presParOf" srcId="{5E61DEF9-3B2F-4366-BA8E-AAC40C33016B}" destId="{D7E4B84B-8658-45ED-B093-1B6235023BA6}" srcOrd="3" destOrd="0" presId="urn:microsoft.com/office/officeart/2018/2/layout/IconVerticalSolidList"/>
    <dgm:cxn modelId="{084DE416-1E98-4AE3-9411-30718731D194}" type="presParOf" srcId="{919E7272-2D8A-470B-ADC5-4FC21353F6A0}" destId="{18296FB3-5D0B-4516-A3B4-A7DCE77A5B20}" srcOrd="11" destOrd="0" presId="urn:microsoft.com/office/officeart/2018/2/layout/IconVerticalSolidList"/>
    <dgm:cxn modelId="{F9362382-3FA7-4C6B-AAAB-F51CC1D55582}" type="presParOf" srcId="{919E7272-2D8A-470B-ADC5-4FC21353F6A0}" destId="{44324713-510A-4544-8705-85716E189E66}" srcOrd="12" destOrd="0" presId="urn:microsoft.com/office/officeart/2018/2/layout/IconVerticalSolidList"/>
    <dgm:cxn modelId="{65B9B516-E5DB-4E33-B9C6-5AFB7181A35C}" type="presParOf" srcId="{44324713-510A-4544-8705-85716E189E66}" destId="{278A148A-5A23-4F64-8007-FEC6A73F190B}" srcOrd="0" destOrd="0" presId="urn:microsoft.com/office/officeart/2018/2/layout/IconVerticalSolidList"/>
    <dgm:cxn modelId="{B01A7EE1-15E0-489B-99D7-962B95ACBAFE}" type="presParOf" srcId="{44324713-510A-4544-8705-85716E189E66}" destId="{E9549D6B-355F-4138-875C-D17EB931F16C}" srcOrd="1" destOrd="0" presId="urn:microsoft.com/office/officeart/2018/2/layout/IconVerticalSolidList"/>
    <dgm:cxn modelId="{F24D2196-EE91-416F-BC35-3CD4A94F133C}" type="presParOf" srcId="{44324713-510A-4544-8705-85716E189E66}" destId="{48A3C547-0260-4E5F-961C-B1C316732119}" srcOrd="2" destOrd="0" presId="urn:microsoft.com/office/officeart/2018/2/layout/IconVerticalSolidList"/>
    <dgm:cxn modelId="{32F3B278-4630-454B-ABB7-B5240F444E30}" type="presParOf" srcId="{44324713-510A-4544-8705-85716E189E66}" destId="{91E9E2E0-EA73-40EC-9D9B-47BB90B5F7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6EF63C-8B72-48AE-A6F3-537AB84CDE4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A4597C3-5915-44CC-BE7B-5F6E8716D057}">
      <dgm:prSet/>
      <dgm:spPr/>
      <dgm:t>
        <a:bodyPr/>
        <a:lstStyle/>
        <a:p>
          <a:r>
            <a:rPr lang="en-GB"/>
            <a:t>Daily rounds of industrial facilities </a:t>
          </a:r>
          <a:endParaRPr lang="en-US"/>
        </a:p>
      </dgm:t>
    </dgm:pt>
    <dgm:pt modelId="{FD751845-3F68-4045-BDCC-17ADEF27F4EB}" type="parTrans" cxnId="{91729220-C205-49FB-B413-983E60A5BE96}">
      <dgm:prSet/>
      <dgm:spPr/>
      <dgm:t>
        <a:bodyPr/>
        <a:lstStyle/>
        <a:p>
          <a:endParaRPr lang="en-US"/>
        </a:p>
      </dgm:t>
    </dgm:pt>
    <dgm:pt modelId="{F7FF492E-1221-49A7-BE44-F60F80D4185F}" type="sibTrans" cxnId="{91729220-C205-49FB-B413-983E60A5BE96}">
      <dgm:prSet/>
      <dgm:spPr/>
      <dgm:t>
        <a:bodyPr/>
        <a:lstStyle/>
        <a:p>
          <a:endParaRPr lang="en-US"/>
        </a:p>
      </dgm:t>
    </dgm:pt>
    <dgm:pt modelId="{D56F573D-0BB3-47B5-B223-473858AE9AC7}">
      <dgm:prSet/>
      <dgm:spPr/>
      <dgm:t>
        <a:bodyPr/>
        <a:lstStyle/>
        <a:p>
          <a:r>
            <a:rPr lang="en-GB"/>
            <a:t>Mandatory for insurance policy</a:t>
          </a:r>
          <a:endParaRPr lang="en-US"/>
        </a:p>
      </dgm:t>
    </dgm:pt>
    <dgm:pt modelId="{905ED631-CF06-4808-85F8-72F3D2B1E01C}" type="parTrans" cxnId="{667EC110-58DC-43CE-8434-3DA7B1FD0784}">
      <dgm:prSet/>
      <dgm:spPr/>
      <dgm:t>
        <a:bodyPr/>
        <a:lstStyle/>
        <a:p>
          <a:endParaRPr lang="en-US"/>
        </a:p>
      </dgm:t>
    </dgm:pt>
    <dgm:pt modelId="{D7AFF96E-AE12-4748-928D-2C06C010D261}" type="sibTrans" cxnId="{667EC110-58DC-43CE-8434-3DA7B1FD0784}">
      <dgm:prSet/>
      <dgm:spPr/>
      <dgm:t>
        <a:bodyPr/>
        <a:lstStyle/>
        <a:p>
          <a:endParaRPr lang="en-US"/>
        </a:p>
      </dgm:t>
    </dgm:pt>
    <dgm:pt modelId="{D0388BDC-A747-41EF-843A-A19712F21C96}">
      <dgm:prSet/>
      <dgm:spPr/>
      <dgm:t>
        <a:bodyPr/>
        <a:lstStyle/>
        <a:p>
          <a:r>
            <a:rPr lang="en-GB"/>
            <a:t>Traditionally done by hand – excel</a:t>
          </a:r>
          <a:endParaRPr lang="en-US"/>
        </a:p>
      </dgm:t>
    </dgm:pt>
    <dgm:pt modelId="{2BF262FD-FB11-436D-BE2A-3C5D1A75C231}" type="parTrans" cxnId="{DA2FC482-DA84-493C-9695-95E0B7C142CF}">
      <dgm:prSet/>
      <dgm:spPr/>
      <dgm:t>
        <a:bodyPr/>
        <a:lstStyle/>
        <a:p>
          <a:endParaRPr lang="en-US"/>
        </a:p>
      </dgm:t>
    </dgm:pt>
    <dgm:pt modelId="{41B28CAD-F671-42CC-BD36-91C1C505CF40}" type="sibTrans" cxnId="{DA2FC482-DA84-493C-9695-95E0B7C142CF}">
      <dgm:prSet/>
      <dgm:spPr/>
      <dgm:t>
        <a:bodyPr/>
        <a:lstStyle/>
        <a:p>
          <a:endParaRPr lang="en-US"/>
        </a:p>
      </dgm:t>
    </dgm:pt>
    <dgm:pt modelId="{546F51F4-4428-460F-9B33-5A1010C3B518}">
      <dgm:prSet/>
      <dgm:spPr/>
      <dgm:t>
        <a:bodyPr/>
        <a:lstStyle/>
        <a:p>
          <a:r>
            <a:rPr lang="en-GB"/>
            <a:t>Prone to human error &amp; less efficient</a:t>
          </a:r>
          <a:endParaRPr lang="en-US"/>
        </a:p>
      </dgm:t>
    </dgm:pt>
    <dgm:pt modelId="{87C82C71-AE83-469B-A97B-C8637CCB94BB}" type="parTrans" cxnId="{3EE95470-523D-4E9D-8F21-D9ADEC20C675}">
      <dgm:prSet/>
      <dgm:spPr/>
      <dgm:t>
        <a:bodyPr/>
        <a:lstStyle/>
        <a:p>
          <a:endParaRPr lang="en-US"/>
        </a:p>
      </dgm:t>
    </dgm:pt>
    <dgm:pt modelId="{3546D815-CEBD-435E-9BC0-DAB06606C301}" type="sibTrans" cxnId="{3EE95470-523D-4E9D-8F21-D9ADEC20C675}">
      <dgm:prSet/>
      <dgm:spPr/>
      <dgm:t>
        <a:bodyPr/>
        <a:lstStyle/>
        <a:p>
          <a:endParaRPr lang="en-US"/>
        </a:p>
      </dgm:t>
    </dgm:pt>
    <dgm:pt modelId="{1FF08AFC-F053-411E-9648-18C70705038E}">
      <dgm:prSet/>
      <dgm:spPr/>
      <dgm:t>
        <a:bodyPr/>
        <a:lstStyle/>
        <a:p>
          <a:r>
            <a:rPr lang="en-GB"/>
            <a:t>Solution : Mobile application with data validation</a:t>
          </a:r>
          <a:endParaRPr lang="en-US"/>
        </a:p>
      </dgm:t>
    </dgm:pt>
    <dgm:pt modelId="{FA0824BF-898F-4F93-ABF0-31F03872E92B}" type="parTrans" cxnId="{AFB034C6-9B0B-47AD-8B87-8637C6995ACF}">
      <dgm:prSet/>
      <dgm:spPr/>
      <dgm:t>
        <a:bodyPr/>
        <a:lstStyle/>
        <a:p>
          <a:endParaRPr lang="en-US"/>
        </a:p>
      </dgm:t>
    </dgm:pt>
    <dgm:pt modelId="{D74757DA-7994-4EBA-A362-9DBCFC74721B}" type="sibTrans" cxnId="{AFB034C6-9B0B-47AD-8B87-8637C6995ACF}">
      <dgm:prSet/>
      <dgm:spPr/>
      <dgm:t>
        <a:bodyPr/>
        <a:lstStyle/>
        <a:p>
          <a:endParaRPr lang="en-US"/>
        </a:p>
      </dgm:t>
    </dgm:pt>
    <dgm:pt modelId="{F5DB9D13-CAF8-4F8A-8497-F5EB11D2ECC2}" type="pres">
      <dgm:prSet presAssocID="{A76EF63C-8B72-48AE-A6F3-537AB84CDE45}" presName="root" presStyleCnt="0">
        <dgm:presLayoutVars>
          <dgm:dir/>
          <dgm:resizeHandles val="exact"/>
        </dgm:presLayoutVars>
      </dgm:prSet>
      <dgm:spPr/>
    </dgm:pt>
    <dgm:pt modelId="{B67CE5D3-58AA-4485-A1C7-7BA5E301B000}" type="pres">
      <dgm:prSet presAssocID="{A76EF63C-8B72-48AE-A6F3-537AB84CDE45}" presName="container" presStyleCnt="0">
        <dgm:presLayoutVars>
          <dgm:dir/>
          <dgm:resizeHandles val="exact"/>
        </dgm:presLayoutVars>
      </dgm:prSet>
      <dgm:spPr/>
    </dgm:pt>
    <dgm:pt modelId="{C63F1014-B373-444B-8AF4-8F9A048FAF74}" type="pres">
      <dgm:prSet presAssocID="{6A4597C3-5915-44CC-BE7B-5F6E8716D057}" presName="compNode" presStyleCnt="0"/>
      <dgm:spPr/>
    </dgm:pt>
    <dgm:pt modelId="{2D869F5F-3F81-46FA-A929-28D5F07F3AFD}" type="pres">
      <dgm:prSet presAssocID="{6A4597C3-5915-44CC-BE7B-5F6E8716D057}" presName="iconBgRect" presStyleLbl="bgShp" presStyleIdx="0" presStyleCnt="5"/>
      <dgm:spPr/>
    </dgm:pt>
    <dgm:pt modelId="{2E0ECA45-633B-44D4-AAD3-B5EDA33B93D5}" type="pres">
      <dgm:prSet presAssocID="{6A4597C3-5915-44CC-BE7B-5F6E8716D05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ine"/>
        </a:ext>
      </dgm:extLst>
    </dgm:pt>
    <dgm:pt modelId="{4C55D201-41A0-4C4C-8D5E-41C8EEC2EE41}" type="pres">
      <dgm:prSet presAssocID="{6A4597C3-5915-44CC-BE7B-5F6E8716D057}" presName="spaceRect" presStyleCnt="0"/>
      <dgm:spPr/>
    </dgm:pt>
    <dgm:pt modelId="{A7C05A45-CC19-4DA0-BF27-64C4358D3407}" type="pres">
      <dgm:prSet presAssocID="{6A4597C3-5915-44CC-BE7B-5F6E8716D057}" presName="textRect" presStyleLbl="revTx" presStyleIdx="0" presStyleCnt="5">
        <dgm:presLayoutVars>
          <dgm:chMax val="1"/>
          <dgm:chPref val="1"/>
        </dgm:presLayoutVars>
      </dgm:prSet>
      <dgm:spPr/>
    </dgm:pt>
    <dgm:pt modelId="{69D551B5-0E6D-4931-BB31-5947818F7C1D}" type="pres">
      <dgm:prSet presAssocID="{F7FF492E-1221-49A7-BE44-F60F80D4185F}" presName="sibTrans" presStyleLbl="sibTrans2D1" presStyleIdx="0" presStyleCnt="0"/>
      <dgm:spPr/>
    </dgm:pt>
    <dgm:pt modelId="{8B2DC935-4A77-4D30-A29C-6AFD3334DF0D}" type="pres">
      <dgm:prSet presAssocID="{D56F573D-0BB3-47B5-B223-473858AE9AC7}" presName="compNode" presStyleCnt="0"/>
      <dgm:spPr/>
    </dgm:pt>
    <dgm:pt modelId="{C24ED4ED-C890-4539-973F-5C735AE183BA}" type="pres">
      <dgm:prSet presAssocID="{D56F573D-0BB3-47B5-B223-473858AE9AC7}" presName="iconBgRect" presStyleLbl="bgShp" presStyleIdx="1" presStyleCnt="5"/>
      <dgm:spPr/>
    </dgm:pt>
    <dgm:pt modelId="{26829F03-2F16-48A5-9075-B124A7F0C44C}" type="pres">
      <dgm:prSet presAssocID="{D56F573D-0BB3-47B5-B223-473858AE9AC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édical"/>
        </a:ext>
      </dgm:extLst>
    </dgm:pt>
    <dgm:pt modelId="{E6079C87-F7D6-4B8D-9C55-C7AE01376DAE}" type="pres">
      <dgm:prSet presAssocID="{D56F573D-0BB3-47B5-B223-473858AE9AC7}" presName="spaceRect" presStyleCnt="0"/>
      <dgm:spPr/>
    </dgm:pt>
    <dgm:pt modelId="{619543E8-9247-4C77-A8A5-359B57698F40}" type="pres">
      <dgm:prSet presAssocID="{D56F573D-0BB3-47B5-B223-473858AE9AC7}" presName="textRect" presStyleLbl="revTx" presStyleIdx="1" presStyleCnt="5">
        <dgm:presLayoutVars>
          <dgm:chMax val="1"/>
          <dgm:chPref val="1"/>
        </dgm:presLayoutVars>
      </dgm:prSet>
      <dgm:spPr/>
    </dgm:pt>
    <dgm:pt modelId="{CF8855B4-7AB1-4600-96A4-03D813048D45}" type="pres">
      <dgm:prSet presAssocID="{D7AFF96E-AE12-4748-928D-2C06C010D261}" presName="sibTrans" presStyleLbl="sibTrans2D1" presStyleIdx="0" presStyleCnt="0"/>
      <dgm:spPr/>
    </dgm:pt>
    <dgm:pt modelId="{B333C478-43D3-4A9C-A687-76C677188E68}" type="pres">
      <dgm:prSet presAssocID="{D0388BDC-A747-41EF-843A-A19712F21C96}" presName="compNode" presStyleCnt="0"/>
      <dgm:spPr/>
    </dgm:pt>
    <dgm:pt modelId="{2A3C3B49-C09F-480A-85B4-07D7523A68C4}" type="pres">
      <dgm:prSet presAssocID="{D0388BDC-A747-41EF-843A-A19712F21C96}" presName="iconBgRect" presStyleLbl="bgShp" presStyleIdx="2" presStyleCnt="5"/>
      <dgm:spPr/>
    </dgm:pt>
    <dgm:pt modelId="{A555FF66-1EF0-4DC8-8791-144CA78009E7}" type="pres">
      <dgm:prSet presAssocID="{D0388BDC-A747-41EF-843A-A19712F21C9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au"/>
        </a:ext>
      </dgm:extLst>
    </dgm:pt>
    <dgm:pt modelId="{5577F9F0-1B68-4C62-B5C0-AEF39264C2CA}" type="pres">
      <dgm:prSet presAssocID="{D0388BDC-A747-41EF-843A-A19712F21C96}" presName="spaceRect" presStyleCnt="0"/>
      <dgm:spPr/>
    </dgm:pt>
    <dgm:pt modelId="{BECB87A5-D89E-4015-96F5-25C39A7E66D9}" type="pres">
      <dgm:prSet presAssocID="{D0388BDC-A747-41EF-843A-A19712F21C96}" presName="textRect" presStyleLbl="revTx" presStyleIdx="2" presStyleCnt="5">
        <dgm:presLayoutVars>
          <dgm:chMax val="1"/>
          <dgm:chPref val="1"/>
        </dgm:presLayoutVars>
      </dgm:prSet>
      <dgm:spPr/>
    </dgm:pt>
    <dgm:pt modelId="{537138CC-29E9-4606-85CC-16A0D19CF40D}" type="pres">
      <dgm:prSet presAssocID="{41B28CAD-F671-42CC-BD36-91C1C505CF40}" presName="sibTrans" presStyleLbl="sibTrans2D1" presStyleIdx="0" presStyleCnt="0"/>
      <dgm:spPr/>
    </dgm:pt>
    <dgm:pt modelId="{D31EBC47-C2C6-45E1-BBD2-D0126A2883FB}" type="pres">
      <dgm:prSet presAssocID="{546F51F4-4428-460F-9B33-5A1010C3B518}" presName="compNode" presStyleCnt="0"/>
      <dgm:spPr/>
    </dgm:pt>
    <dgm:pt modelId="{8641499D-EC13-45DD-9709-46284A5873BF}" type="pres">
      <dgm:prSet presAssocID="{546F51F4-4428-460F-9B33-5A1010C3B518}" presName="iconBgRect" presStyleLbl="bgShp" presStyleIdx="3" presStyleCnt="5"/>
      <dgm:spPr/>
    </dgm:pt>
    <dgm:pt modelId="{D4CE9AC1-2399-4C34-9EAB-14F7A0F592D6}" type="pres">
      <dgm:prSet presAssocID="{546F51F4-4428-460F-9B33-5A1010C3B51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ronomètre"/>
        </a:ext>
      </dgm:extLst>
    </dgm:pt>
    <dgm:pt modelId="{2D5A3F09-07EF-46A9-A844-FF45CBDFA8DF}" type="pres">
      <dgm:prSet presAssocID="{546F51F4-4428-460F-9B33-5A1010C3B518}" presName="spaceRect" presStyleCnt="0"/>
      <dgm:spPr/>
    </dgm:pt>
    <dgm:pt modelId="{412F51FA-2368-408C-A329-83BF80B297B7}" type="pres">
      <dgm:prSet presAssocID="{546F51F4-4428-460F-9B33-5A1010C3B518}" presName="textRect" presStyleLbl="revTx" presStyleIdx="3" presStyleCnt="5">
        <dgm:presLayoutVars>
          <dgm:chMax val="1"/>
          <dgm:chPref val="1"/>
        </dgm:presLayoutVars>
      </dgm:prSet>
      <dgm:spPr/>
    </dgm:pt>
    <dgm:pt modelId="{595EBC0C-623C-47C1-92F5-EA75668C13D1}" type="pres">
      <dgm:prSet presAssocID="{3546D815-CEBD-435E-9BC0-DAB06606C301}" presName="sibTrans" presStyleLbl="sibTrans2D1" presStyleIdx="0" presStyleCnt="0"/>
      <dgm:spPr/>
    </dgm:pt>
    <dgm:pt modelId="{A543D62D-AF3B-4B87-9445-EFD71E430C98}" type="pres">
      <dgm:prSet presAssocID="{1FF08AFC-F053-411E-9648-18C70705038E}" presName="compNode" presStyleCnt="0"/>
      <dgm:spPr/>
    </dgm:pt>
    <dgm:pt modelId="{C82A0C9E-A3E0-45E3-A8FA-A41BC9CC5645}" type="pres">
      <dgm:prSet presAssocID="{1FF08AFC-F053-411E-9648-18C70705038E}" presName="iconBgRect" presStyleLbl="bgShp" presStyleIdx="4" presStyleCnt="5"/>
      <dgm:spPr/>
    </dgm:pt>
    <dgm:pt modelId="{21433E27-EEC3-4D65-8C9A-C32C84E792D8}" type="pres">
      <dgm:prSet presAssocID="{1FF08AFC-F053-411E-9648-18C70705038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DC9CDC0-7E34-4F68-A2EA-F9BC6A02F6FF}" type="pres">
      <dgm:prSet presAssocID="{1FF08AFC-F053-411E-9648-18C70705038E}" presName="spaceRect" presStyleCnt="0"/>
      <dgm:spPr/>
    </dgm:pt>
    <dgm:pt modelId="{48B585FD-75E7-45C3-AD64-D7DC07C78CED}" type="pres">
      <dgm:prSet presAssocID="{1FF08AFC-F053-411E-9648-18C70705038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67EC110-58DC-43CE-8434-3DA7B1FD0784}" srcId="{A76EF63C-8B72-48AE-A6F3-537AB84CDE45}" destId="{D56F573D-0BB3-47B5-B223-473858AE9AC7}" srcOrd="1" destOrd="0" parTransId="{905ED631-CF06-4808-85F8-72F3D2B1E01C}" sibTransId="{D7AFF96E-AE12-4748-928D-2C06C010D261}"/>
    <dgm:cxn modelId="{96A08C1C-035D-4C97-97A1-DC876509D760}" type="presOf" srcId="{D0388BDC-A747-41EF-843A-A19712F21C96}" destId="{BECB87A5-D89E-4015-96F5-25C39A7E66D9}" srcOrd="0" destOrd="0" presId="urn:microsoft.com/office/officeart/2018/2/layout/IconCircleList"/>
    <dgm:cxn modelId="{91729220-C205-49FB-B413-983E60A5BE96}" srcId="{A76EF63C-8B72-48AE-A6F3-537AB84CDE45}" destId="{6A4597C3-5915-44CC-BE7B-5F6E8716D057}" srcOrd="0" destOrd="0" parTransId="{FD751845-3F68-4045-BDCC-17ADEF27F4EB}" sibTransId="{F7FF492E-1221-49A7-BE44-F60F80D4185F}"/>
    <dgm:cxn modelId="{FC420435-7556-44DB-8D98-89923AE34BF6}" type="presOf" srcId="{6A4597C3-5915-44CC-BE7B-5F6E8716D057}" destId="{A7C05A45-CC19-4DA0-BF27-64C4358D3407}" srcOrd="0" destOrd="0" presId="urn:microsoft.com/office/officeart/2018/2/layout/IconCircleList"/>
    <dgm:cxn modelId="{DB05703B-82C0-4789-8F10-52C409DF04C8}" type="presOf" srcId="{D56F573D-0BB3-47B5-B223-473858AE9AC7}" destId="{619543E8-9247-4C77-A8A5-359B57698F40}" srcOrd="0" destOrd="0" presId="urn:microsoft.com/office/officeart/2018/2/layout/IconCircleList"/>
    <dgm:cxn modelId="{424FCB4B-6A92-4D84-9E1A-A16797D9CC0F}" type="presOf" srcId="{A76EF63C-8B72-48AE-A6F3-537AB84CDE45}" destId="{F5DB9D13-CAF8-4F8A-8497-F5EB11D2ECC2}" srcOrd="0" destOrd="0" presId="urn:microsoft.com/office/officeart/2018/2/layout/IconCircleList"/>
    <dgm:cxn modelId="{3EE95470-523D-4E9D-8F21-D9ADEC20C675}" srcId="{A76EF63C-8B72-48AE-A6F3-537AB84CDE45}" destId="{546F51F4-4428-460F-9B33-5A1010C3B518}" srcOrd="3" destOrd="0" parTransId="{87C82C71-AE83-469B-A97B-C8637CCB94BB}" sibTransId="{3546D815-CEBD-435E-9BC0-DAB06606C301}"/>
    <dgm:cxn modelId="{7D78CD58-A11E-48B4-A776-53BA2A3DF84A}" type="presOf" srcId="{546F51F4-4428-460F-9B33-5A1010C3B518}" destId="{412F51FA-2368-408C-A329-83BF80B297B7}" srcOrd="0" destOrd="0" presId="urn:microsoft.com/office/officeart/2018/2/layout/IconCircleList"/>
    <dgm:cxn modelId="{6DFBF079-8050-431E-B162-4A3FC83420F8}" type="presOf" srcId="{1FF08AFC-F053-411E-9648-18C70705038E}" destId="{48B585FD-75E7-45C3-AD64-D7DC07C78CED}" srcOrd="0" destOrd="0" presId="urn:microsoft.com/office/officeart/2018/2/layout/IconCircleList"/>
    <dgm:cxn modelId="{DA2FC482-DA84-493C-9695-95E0B7C142CF}" srcId="{A76EF63C-8B72-48AE-A6F3-537AB84CDE45}" destId="{D0388BDC-A747-41EF-843A-A19712F21C96}" srcOrd="2" destOrd="0" parTransId="{2BF262FD-FB11-436D-BE2A-3C5D1A75C231}" sibTransId="{41B28CAD-F671-42CC-BD36-91C1C505CF40}"/>
    <dgm:cxn modelId="{27517F9B-8163-4D1D-B74E-0BBBC6B88132}" type="presOf" srcId="{D7AFF96E-AE12-4748-928D-2C06C010D261}" destId="{CF8855B4-7AB1-4600-96A4-03D813048D45}" srcOrd="0" destOrd="0" presId="urn:microsoft.com/office/officeart/2018/2/layout/IconCircleList"/>
    <dgm:cxn modelId="{AFB034C6-9B0B-47AD-8B87-8637C6995ACF}" srcId="{A76EF63C-8B72-48AE-A6F3-537AB84CDE45}" destId="{1FF08AFC-F053-411E-9648-18C70705038E}" srcOrd="4" destOrd="0" parTransId="{FA0824BF-898F-4F93-ABF0-31F03872E92B}" sibTransId="{D74757DA-7994-4EBA-A362-9DBCFC74721B}"/>
    <dgm:cxn modelId="{76D7D7D0-3973-42AC-9CEB-64129AC3CFDB}" type="presOf" srcId="{F7FF492E-1221-49A7-BE44-F60F80D4185F}" destId="{69D551B5-0E6D-4931-BB31-5947818F7C1D}" srcOrd="0" destOrd="0" presId="urn:microsoft.com/office/officeart/2018/2/layout/IconCircleList"/>
    <dgm:cxn modelId="{01E95DD4-F939-477A-9440-EE0E1DFD2BD2}" type="presOf" srcId="{3546D815-CEBD-435E-9BC0-DAB06606C301}" destId="{595EBC0C-623C-47C1-92F5-EA75668C13D1}" srcOrd="0" destOrd="0" presId="urn:microsoft.com/office/officeart/2018/2/layout/IconCircleList"/>
    <dgm:cxn modelId="{CB60D1EC-03F9-4515-8011-16641046324C}" type="presOf" srcId="{41B28CAD-F671-42CC-BD36-91C1C505CF40}" destId="{537138CC-29E9-4606-85CC-16A0D19CF40D}" srcOrd="0" destOrd="0" presId="urn:microsoft.com/office/officeart/2018/2/layout/IconCircleList"/>
    <dgm:cxn modelId="{89C389FC-7C31-4E62-8E63-ED88CBD2D1BE}" type="presParOf" srcId="{F5DB9D13-CAF8-4F8A-8497-F5EB11D2ECC2}" destId="{B67CE5D3-58AA-4485-A1C7-7BA5E301B000}" srcOrd="0" destOrd="0" presId="urn:microsoft.com/office/officeart/2018/2/layout/IconCircleList"/>
    <dgm:cxn modelId="{15F68D41-6BFE-4872-8744-90AA92DA8825}" type="presParOf" srcId="{B67CE5D3-58AA-4485-A1C7-7BA5E301B000}" destId="{C63F1014-B373-444B-8AF4-8F9A048FAF74}" srcOrd="0" destOrd="0" presId="urn:microsoft.com/office/officeart/2018/2/layout/IconCircleList"/>
    <dgm:cxn modelId="{35507C5B-CE3A-4CDD-A852-563D38423552}" type="presParOf" srcId="{C63F1014-B373-444B-8AF4-8F9A048FAF74}" destId="{2D869F5F-3F81-46FA-A929-28D5F07F3AFD}" srcOrd="0" destOrd="0" presId="urn:microsoft.com/office/officeart/2018/2/layout/IconCircleList"/>
    <dgm:cxn modelId="{031F83F6-57F5-475C-84DC-8B6C896A4CD9}" type="presParOf" srcId="{C63F1014-B373-444B-8AF4-8F9A048FAF74}" destId="{2E0ECA45-633B-44D4-AAD3-B5EDA33B93D5}" srcOrd="1" destOrd="0" presId="urn:microsoft.com/office/officeart/2018/2/layout/IconCircleList"/>
    <dgm:cxn modelId="{54089C21-8CC9-45C1-85E0-8BB7F8DE4905}" type="presParOf" srcId="{C63F1014-B373-444B-8AF4-8F9A048FAF74}" destId="{4C55D201-41A0-4C4C-8D5E-41C8EEC2EE41}" srcOrd="2" destOrd="0" presId="urn:microsoft.com/office/officeart/2018/2/layout/IconCircleList"/>
    <dgm:cxn modelId="{13424EE9-2991-4EBA-9D58-67649D71F017}" type="presParOf" srcId="{C63F1014-B373-444B-8AF4-8F9A048FAF74}" destId="{A7C05A45-CC19-4DA0-BF27-64C4358D3407}" srcOrd="3" destOrd="0" presId="urn:microsoft.com/office/officeart/2018/2/layout/IconCircleList"/>
    <dgm:cxn modelId="{7940D203-61A8-40F3-BC23-5C88D66C7D49}" type="presParOf" srcId="{B67CE5D3-58AA-4485-A1C7-7BA5E301B000}" destId="{69D551B5-0E6D-4931-BB31-5947818F7C1D}" srcOrd="1" destOrd="0" presId="urn:microsoft.com/office/officeart/2018/2/layout/IconCircleList"/>
    <dgm:cxn modelId="{2EC63298-5103-44BA-90A3-3AE3DE889CB5}" type="presParOf" srcId="{B67CE5D3-58AA-4485-A1C7-7BA5E301B000}" destId="{8B2DC935-4A77-4D30-A29C-6AFD3334DF0D}" srcOrd="2" destOrd="0" presId="urn:microsoft.com/office/officeart/2018/2/layout/IconCircleList"/>
    <dgm:cxn modelId="{5BD1111F-D2DF-4F78-A06B-2FFAF32764B1}" type="presParOf" srcId="{8B2DC935-4A77-4D30-A29C-6AFD3334DF0D}" destId="{C24ED4ED-C890-4539-973F-5C735AE183BA}" srcOrd="0" destOrd="0" presId="urn:microsoft.com/office/officeart/2018/2/layout/IconCircleList"/>
    <dgm:cxn modelId="{62B7274F-4ACF-4077-8CEB-696766CEAF0F}" type="presParOf" srcId="{8B2DC935-4A77-4D30-A29C-6AFD3334DF0D}" destId="{26829F03-2F16-48A5-9075-B124A7F0C44C}" srcOrd="1" destOrd="0" presId="urn:microsoft.com/office/officeart/2018/2/layout/IconCircleList"/>
    <dgm:cxn modelId="{29D59DC8-BE43-48C8-B205-20614E98C275}" type="presParOf" srcId="{8B2DC935-4A77-4D30-A29C-6AFD3334DF0D}" destId="{E6079C87-F7D6-4B8D-9C55-C7AE01376DAE}" srcOrd="2" destOrd="0" presId="urn:microsoft.com/office/officeart/2018/2/layout/IconCircleList"/>
    <dgm:cxn modelId="{A7AE9F1C-5379-4996-AFF0-A466B205A051}" type="presParOf" srcId="{8B2DC935-4A77-4D30-A29C-6AFD3334DF0D}" destId="{619543E8-9247-4C77-A8A5-359B57698F40}" srcOrd="3" destOrd="0" presId="urn:microsoft.com/office/officeart/2018/2/layout/IconCircleList"/>
    <dgm:cxn modelId="{542ABBEB-BF71-4E16-9C76-52CD3957DC78}" type="presParOf" srcId="{B67CE5D3-58AA-4485-A1C7-7BA5E301B000}" destId="{CF8855B4-7AB1-4600-96A4-03D813048D45}" srcOrd="3" destOrd="0" presId="urn:microsoft.com/office/officeart/2018/2/layout/IconCircleList"/>
    <dgm:cxn modelId="{BE06F923-EE23-4AF0-977B-7822BBFF1941}" type="presParOf" srcId="{B67CE5D3-58AA-4485-A1C7-7BA5E301B000}" destId="{B333C478-43D3-4A9C-A687-76C677188E68}" srcOrd="4" destOrd="0" presId="urn:microsoft.com/office/officeart/2018/2/layout/IconCircleList"/>
    <dgm:cxn modelId="{752073A1-DBB9-4C49-A407-E9DC2E975773}" type="presParOf" srcId="{B333C478-43D3-4A9C-A687-76C677188E68}" destId="{2A3C3B49-C09F-480A-85B4-07D7523A68C4}" srcOrd="0" destOrd="0" presId="urn:microsoft.com/office/officeart/2018/2/layout/IconCircleList"/>
    <dgm:cxn modelId="{6C25AB81-C3CB-415E-90A6-2DDA1723DC86}" type="presParOf" srcId="{B333C478-43D3-4A9C-A687-76C677188E68}" destId="{A555FF66-1EF0-4DC8-8791-144CA78009E7}" srcOrd="1" destOrd="0" presId="urn:microsoft.com/office/officeart/2018/2/layout/IconCircleList"/>
    <dgm:cxn modelId="{41281AA1-FDB2-4C3D-BC8D-C48BF07DA63E}" type="presParOf" srcId="{B333C478-43D3-4A9C-A687-76C677188E68}" destId="{5577F9F0-1B68-4C62-B5C0-AEF39264C2CA}" srcOrd="2" destOrd="0" presId="urn:microsoft.com/office/officeart/2018/2/layout/IconCircleList"/>
    <dgm:cxn modelId="{215E63E6-9072-4DE9-B220-24482B5FA6E5}" type="presParOf" srcId="{B333C478-43D3-4A9C-A687-76C677188E68}" destId="{BECB87A5-D89E-4015-96F5-25C39A7E66D9}" srcOrd="3" destOrd="0" presId="urn:microsoft.com/office/officeart/2018/2/layout/IconCircleList"/>
    <dgm:cxn modelId="{6A91E733-E8D3-44C6-9C71-B8113380C8FA}" type="presParOf" srcId="{B67CE5D3-58AA-4485-A1C7-7BA5E301B000}" destId="{537138CC-29E9-4606-85CC-16A0D19CF40D}" srcOrd="5" destOrd="0" presId="urn:microsoft.com/office/officeart/2018/2/layout/IconCircleList"/>
    <dgm:cxn modelId="{979DB1D2-84FD-4BC4-8536-7F3629260726}" type="presParOf" srcId="{B67CE5D3-58AA-4485-A1C7-7BA5E301B000}" destId="{D31EBC47-C2C6-45E1-BBD2-D0126A2883FB}" srcOrd="6" destOrd="0" presId="urn:microsoft.com/office/officeart/2018/2/layout/IconCircleList"/>
    <dgm:cxn modelId="{73D23A7F-AE44-4647-8F25-CE9A58B6F3A6}" type="presParOf" srcId="{D31EBC47-C2C6-45E1-BBD2-D0126A2883FB}" destId="{8641499D-EC13-45DD-9709-46284A5873BF}" srcOrd="0" destOrd="0" presId="urn:microsoft.com/office/officeart/2018/2/layout/IconCircleList"/>
    <dgm:cxn modelId="{30F20EFD-6AB3-42C9-8E71-BE9164DE3C74}" type="presParOf" srcId="{D31EBC47-C2C6-45E1-BBD2-D0126A2883FB}" destId="{D4CE9AC1-2399-4C34-9EAB-14F7A0F592D6}" srcOrd="1" destOrd="0" presId="urn:microsoft.com/office/officeart/2018/2/layout/IconCircleList"/>
    <dgm:cxn modelId="{26E410D0-8BCA-4974-9ED2-74BE8A29059A}" type="presParOf" srcId="{D31EBC47-C2C6-45E1-BBD2-D0126A2883FB}" destId="{2D5A3F09-07EF-46A9-A844-FF45CBDFA8DF}" srcOrd="2" destOrd="0" presId="urn:microsoft.com/office/officeart/2018/2/layout/IconCircleList"/>
    <dgm:cxn modelId="{FF195BD1-0A68-4FDF-AB10-3FCC7FD607DE}" type="presParOf" srcId="{D31EBC47-C2C6-45E1-BBD2-D0126A2883FB}" destId="{412F51FA-2368-408C-A329-83BF80B297B7}" srcOrd="3" destOrd="0" presId="urn:microsoft.com/office/officeart/2018/2/layout/IconCircleList"/>
    <dgm:cxn modelId="{C02F19DA-C6E6-4EA0-890C-F8B94551EA41}" type="presParOf" srcId="{B67CE5D3-58AA-4485-A1C7-7BA5E301B000}" destId="{595EBC0C-623C-47C1-92F5-EA75668C13D1}" srcOrd="7" destOrd="0" presId="urn:microsoft.com/office/officeart/2018/2/layout/IconCircleList"/>
    <dgm:cxn modelId="{54003ED0-ABFC-41BA-BE6E-207E38658958}" type="presParOf" srcId="{B67CE5D3-58AA-4485-A1C7-7BA5E301B000}" destId="{A543D62D-AF3B-4B87-9445-EFD71E430C98}" srcOrd="8" destOrd="0" presId="urn:microsoft.com/office/officeart/2018/2/layout/IconCircleList"/>
    <dgm:cxn modelId="{DA2F443D-FFCD-4CE6-BF11-F276F4D5EC24}" type="presParOf" srcId="{A543D62D-AF3B-4B87-9445-EFD71E430C98}" destId="{C82A0C9E-A3E0-45E3-A8FA-A41BC9CC5645}" srcOrd="0" destOrd="0" presId="urn:microsoft.com/office/officeart/2018/2/layout/IconCircleList"/>
    <dgm:cxn modelId="{D959914E-0DB8-4C41-9BAE-375E64E91002}" type="presParOf" srcId="{A543D62D-AF3B-4B87-9445-EFD71E430C98}" destId="{21433E27-EEC3-4D65-8C9A-C32C84E792D8}" srcOrd="1" destOrd="0" presId="urn:microsoft.com/office/officeart/2018/2/layout/IconCircleList"/>
    <dgm:cxn modelId="{FD5D39D3-6F77-4642-88E7-877AE5082E81}" type="presParOf" srcId="{A543D62D-AF3B-4B87-9445-EFD71E430C98}" destId="{ADC9CDC0-7E34-4F68-A2EA-F9BC6A02F6FF}" srcOrd="2" destOrd="0" presId="urn:microsoft.com/office/officeart/2018/2/layout/IconCircleList"/>
    <dgm:cxn modelId="{683E676D-AE82-4200-92CB-2E78844B5436}" type="presParOf" srcId="{A543D62D-AF3B-4B87-9445-EFD71E430C98}" destId="{48B585FD-75E7-45C3-AD64-D7DC07C78CE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CD33F4-6AAB-4C25-B237-5E6047472B4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4912D984-0922-478A-B226-20BB37BEB286}">
      <dgm:prSet/>
      <dgm:spPr/>
      <dgm:t>
        <a:bodyPr/>
        <a:lstStyle/>
        <a:p>
          <a:r>
            <a:rPr lang="en-GB"/>
            <a:t>Main &amp; Secondary objectives met </a:t>
          </a:r>
          <a:endParaRPr lang="en-US"/>
        </a:p>
      </dgm:t>
    </dgm:pt>
    <dgm:pt modelId="{E1BC8020-2E2E-49A1-B7A3-87E59CB0615F}" type="parTrans" cxnId="{A52F8CA8-3575-4B8D-A797-ACD31A87971D}">
      <dgm:prSet/>
      <dgm:spPr/>
      <dgm:t>
        <a:bodyPr/>
        <a:lstStyle/>
        <a:p>
          <a:endParaRPr lang="en-US"/>
        </a:p>
      </dgm:t>
    </dgm:pt>
    <dgm:pt modelId="{54F870FA-838B-4183-97CC-31945CD15581}" type="sibTrans" cxnId="{A52F8CA8-3575-4B8D-A797-ACD31A87971D}">
      <dgm:prSet/>
      <dgm:spPr/>
      <dgm:t>
        <a:bodyPr/>
        <a:lstStyle/>
        <a:p>
          <a:endParaRPr lang="en-US"/>
        </a:p>
      </dgm:t>
    </dgm:pt>
    <dgm:pt modelId="{E02610FF-3C18-44A8-95ED-F7B6D4B4AFC6}">
      <dgm:prSet/>
      <dgm:spPr/>
      <dgm:t>
        <a:bodyPr/>
        <a:lstStyle/>
        <a:p>
          <a:r>
            <a:rPr lang="en-GB"/>
            <a:t>Solid foundation </a:t>
          </a:r>
          <a:endParaRPr lang="en-US"/>
        </a:p>
      </dgm:t>
    </dgm:pt>
    <dgm:pt modelId="{33897444-0733-45D3-9966-3ED1EC3FA9A1}" type="parTrans" cxnId="{347C5198-A0DD-4F64-BE4D-C69CB5A329CE}">
      <dgm:prSet/>
      <dgm:spPr/>
      <dgm:t>
        <a:bodyPr/>
        <a:lstStyle/>
        <a:p>
          <a:endParaRPr lang="en-US"/>
        </a:p>
      </dgm:t>
    </dgm:pt>
    <dgm:pt modelId="{30A30E1E-BFD4-4079-82BC-6B84CF605916}" type="sibTrans" cxnId="{347C5198-A0DD-4F64-BE4D-C69CB5A329CE}">
      <dgm:prSet/>
      <dgm:spPr/>
      <dgm:t>
        <a:bodyPr/>
        <a:lstStyle/>
        <a:p>
          <a:endParaRPr lang="en-US"/>
        </a:p>
      </dgm:t>
    </dgm:pt>
    <dgm:pt modelId="{819E46AB-E563-48C3-BD41-9387BE27B95C}">
      <dgm:prSet/>
      <dgm:spPr/>
      <dgm:t>
        <a:bodyPr/>
        <a:lstStyle/>
        <a:p>
          <a:r>
            <a:rPr lang="en-GB"/>
            <a:t>Improvements including biometric security, better statistics, etc.</a:t>
          </a:r>
          <a:endParaRPr lang="en-US"/>
        </a:p>
      </dgm:t>
    </dgm:pt>
    <dgm:pt modelId="{9CABF0BD-5214-4B78-A224-643B5F6DFA7D}" type="parTrans" cxnId="{795B9506-9CF6-494A-8962-70F8F746D62A}">
      <dgm:prSet/>
      <dgm:spPr/>
      <dgm:t>
        <a:bodyPr/>
        <a:lstStyle/>
        <a:p>
          <a:endParaRPr lang="en-US"/>
        </a:p>
      </dgm:t>
    </dgm:pt>
    <dgm:pt modelId="{C1743CF5-5085-4355-A37F-4657821DED87}" type="sibTrans" cxnId="{795B9506-9CF6-494A-8962-70F8F746D62A}">
      <dgm:prSet/>
      <dgm:spPr/>
      <dgm:t>
        <a:bodyPr/>
        <a:lstStyle/>
        <a:p>
          <a:endParaRPr lang="en-US"/>
        </a:p>
      </dgm:t>
    </dgm:pt>
    <dgm:pt modelId="{A74D3B4F-B436-4965-92EE-452EF28A381A}">
      <dgm:prSet/>
      <dgm:spPr/>
      <dgm:t>
        <a:bodyPr/>
        <a:lstStyle/>
        <a:p>
          <a:r>
            <a:rPr lang="en-GB"/>
            <a:t>Further testing to be made</a:t>
          </a:r>
          <a:endParaRPr lang="en-US"/>
        </a:p>
      </dgm:t>
    </dgm:pt>
    <dgm:pt modelId="{F62D62C6-38D6-4C8C-9C35-B8072374EA70}" type="parTrans" cxnId="{1F175816-16B6-4D11-9077-DF079EBC3053}">
      <dgm:prSet/>
      <dgm:spPr/>
      <dgm:t>
        <a:bodyPr/>
        <a:lstStyle/>
        <a:p>
          <a:endParaRPr lang="en-US"/>
        </a:p>
      </dgm:t>
    </dgm:pt>
    <dgm:pt modelId="{047A6D5A-3D09-480B-8759-5B0F2D30591F}" type="sibTrans" cxnId="{1F175816-16B6-4D11-9077-DF079EBC3053}">
      <dgm:prSet/>
      <dgm:spPr/>
      <dgm:t>
        <a:bodyPr/>
        <a:lstStyle/>
        <a:p>
          <a:endParaRPr lang="en-US"/>
        </a:p>
      </dgm:t>
    </dgm:pt>
    <dgm:pt modelId="{A4747A44-8D66-479D-81C9-719ABA98B2F6}" type="pres">
      <dgm:prSet presAssocID="{B0CD33F4-6AAB-4C25-B237-5E6047472B44}" presName="root" presStyleCnt="0">
        <dgm:presLayoutVars>
          <dgm:dir/>
          <dgm:resizeHandles val="exact"/>
        </dgm:presLayoutVars>
      </dgm:prSet>
      <dgm:spPr/>
    </dgm:pt>
    <dgm:pt modelId="{38C83E2E-FE1F-4A98-87F7-5422A8C09DBC}" type="pres">
      <dgm:prSet presAssocID="{B0CD33F4-6AAB-4C25-B237-5E6047472B44}" presName="container" presStyleCnt="0">
        <dgm:presLayoutVars>
          <dgm:dir/>
          <dgm:resizeHandles val="exact"/>
        </dgm:presLayoutVars>
      </dgm:prSet>
      <dgm:spPr/>
    </dgm:pt>
    <dgm:pt modelId="{38FA8B08-544B-486A-88C4-B83414C832AA}" type="pres">
      <dgm:prSet presAssocID="{4912D984-0922-478A-B226-20BB37BEB286}" presName="compNode" presStyleCnt="0"/>
      <dgm:spPr/>
    </dgm:pt>
    <dgm:pt modelId="{4021F92D-7E68-43D6-AE68-9B92FBBA863F}" type="pres">
      <dgm:prSet presAssocID="{4912D984-0922-478A-B226-20BB37BEB286}" presName="iconBgRect" presStyleLbl="bgShp" presStyleIdx="0" presStyleCnt="4"/>
      <dgm:spPr/>
    </dgm:pt>
    <dgm:pt modelId="{15EC6719-9F24-4E84-81AD-FDD5A4A356B4}" type="pres">
      <dgm:prSet presAssocID="{4912D984-0922-478A-B226-20BB37BEB28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12A95CEE-7F77-406C-9B59-80CFFDBE85B7}" type="pres">
      <dgm:prSet presAssocID="{4912D984-0922-478A-B226-20BB37BEB286}" presName="spaceRect" presStyleCnt="0"/>
      <dgm:spPr/>
    </dgm:pt>
    <dgm:pt modelId="{8526543A-2D83-4414-B50E-FEBDAA79EC9A}" type="pres">
      <dgm:prSet presAssocID="{4912D984-0922-478A-B226-20BB37BEB286}" presName="textRect" presStyleLbl="revTx" presStyleIdx="0" presStyleCnt="4">
        <dgm:presLayoutVars>
          <dgm:chMax val="1"/>
          <dgm:chPref val="1"/>
        </dgm:presLayoutVars>
      </dgm:prSet>
      <dgm:spPr/>
    </dgm:pt>
    <dgm:pt modelId="{5D2E600C-211A-48D0-9950-3CB5A8900903}" type="pres">
      <dgm:prSet presAssocID="{54F870FA-838B-4183-97CC-31945CD15581}" presName="sibTrans" presStyleLbl="sibTrans2D1" presStyleIdx="0" presStyleCnt="0"/>
      <dgm:spPr/>
    </dgm:pt>
    <dgm:pt modelId="{7E79B173-EA4B-4ACF-AC21-0B840F7099E4}" type="pres">
      <dgm:prSet presAssocID="{E02610FF-3C18-44A8-95ED-F7B6D4B4AFC6}" presName="compNode" presStyleCnt="0"/>
      <dgm:spPr/>
    </dgm:pt>
    <dgm:pt modelId="{D15A010D-D640-490D-851D-C62B120958B2}" type="pres">
      <dgm:prSet presAssocID="{E02610FF-3C18-44A8-95ED-F7B6D4B4AFC6}" presName="iconBgRect" presStyleLbl="bgShp" presStyleIdx="1" presStyleCnt="4"/>
      <dgm:spPr/>
    </dgm:pt>
    <dgm:pt modelId="{C008B835-4C60-4D75-B9A4-743AE47DDEEF}" type="pres">
      <dgm:prSet presAssocID="{E02610FF-3C18-44A8-95ED-F7B6D4B4AF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ECAA5F1-98FD-4164-85D7-933A4B1286E8}" type="pres">
      <dgm:prSet presAssocID="{E02610FF-3C18-44A8-95ED-F7B6D4B4AFC6}" presName="spaceRect" presStyleCnt="0"/>
      <dgm:spPr/>
    </dgm:pt>
    <dgm:pt modelId="{049B4414-9814-4E30-B9E9-E1F51759CFFA}" type="pres">
      <dgm:prSet presAssocID="{E02610FF-3C18-44A8-95ED-F7B6D4B4AFC6}" presName="textRect" presStyleLbl="revTx" presStyleIdx="1" presStyleCnt="4">
        <dgm:presLayoutVars>
          <dgm:chMax val="1"/>
          <dgm:chPref val="1"/>
        </dgm:presLayoutVars>
      </dgm:prSet>
      <dgm:spPr/>
    </dgm:pt>
    <dgm:pt modelId="{48C0E8BA-1553-4167-A141-F9ADC8ED2414}" type="pres">
      <dgm:prSet presAssocID="{30A30E1E-BFD4-4079-82BC-6B84CF605916}" presName="sibTrans" presStyleLbl="sibTrans2D1" presStyleIdx="0" presStyleCnt="0"/>
      <dgm:spPr/>
    </dgm:pt>
    <dgm:pt modelId="{968D2583-B003-40F1-82FE-4F0AA30C4289}" type="pres">
      <dgm:prSet presAssocID="{819E46AB-E563-48C3-BD41-9387BE27B95C}" presName="compNode" presStyleCnt="0"/>
      <dgm:spPr/>
    </dgm:pt>
    <dgm:pt modelId="{3F83F140-F75D-4336-9646-5114C83A40AF}" type="pres">
      <dgm:prSet presAssocID="{819E46AB-E563-48C3-BD41-9387BE27B95C}" presName="iconBgRect" presStyleLbl="bgShp" presStyleIdx="2" presStyleCnt="4"/>
      <dgm:spPr/>
    </dgm:pt>
    <dgm:pt modelId="{B962399B-BCA2-48D0-A27A-329C1C287591}" type="pres">
      <dgm:prSet presAssocID="{819E46AB-E563-48C3-BD41-9387BE27B9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8AABD950-EA1F-434A-9F3D-D0EFAD8ABD85}" type="pres">
      <dgm:prSet presAssocID="{819E46AB-E563-48C3-BD41-9387BE27B95C}" presName="spaceRect" presStyleCnt="0"/>
      <dgm:spPr/>
    </dgm:pt>
    <dgm:pt modelId="{885389A3-8C4A-494D-985E-BBD5E69843DE}" type="pres">
      <dgm:prSet presAssocID="{819E46AB-E563-48C3-BD41-9387BE27B95C}" presName="textRect" presStyleLbl="revTx" presStyleIdx="2" presStyleCnt="4">
        <dgm:presLayoutVars>
          <dgm:chMax val="1"/>
          <dgm:chPref val="1"/>
        </dgm:presLayoutVars>
      </dgm:prSet>
      <dgm:spPr/>
    </dgm:pt>
    <dgm:pt modelId="{9638E3C8-5FE0-4859-B3AA-9D8A63496866}" type="pres">
      <dgm:prSet presAssocID="{C1743CF5-5085-4355-A37F-4657821DED87}" presName="sibTrans" presStyleLbl="sibTrans2D1" presStyleIdx="0" presStyleCnt="0"/>
      <dgm:spPr/>
    </dgm:pt>
    <dgm:pt modelId="{B24DE074-94CB-4BB5-B68E-E057D73A954B}" type="pres">
      <dgm:prSet presAssocID="{A74D3B4F-B436-4965-92EE-452EF28A381A}" presName="compNode" presStyleCnt="0"/>
      <dgm:spPr/>
    </dgm:pt>
    <dgm:pt modelId="{7F1DCEAE-C1D8-4FC4-AD59-511600AE48AF}" type="pres">
      <dgm:prSet presAssocID="{A74D3B4F-B436-4965-92EE-452EF28A381A}" presName="iconBgRect" presStyleLbl="bgShp" presStyleIdx="3" presStyleCnt="4"/>
      <dgm:spPr/>
    </dgm:pt>
    <dgm:pt modelId="{DF365A83-3627-4579-84C7-A470251A9EAF}" type="pres">
      <dgm:prSet presAssocID="{A74D3B4F-B436-4965-92EE-452EF28A381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 de contrôle"/>
        </a:ext>
      </dgm:extLst>
    </dgm:pt>
    <dgm:pt modelId="{A150C78F-9CC0-4EEC-BBB1-76712CFBDD8B}" type="pres">
      <dgm:prSet presAssocID="{A74D3B4F-B436-4965-92EE-452EF28A381A}" presName="spaceRect" presStyleCnt="0"/>
      <dgm:spPr/>
    </dgm:pt>
    <dgm:pt modelId="{3C20D362-85F8-4919-9257-E57658D109BF}" type="pres">
      <dgm:prSet presAssocID="{A74D3B4F-B436-4965-92EE-452EF28A381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95B9506-9CF6-494A-8962-70F8F746D62A}" srcId="{B0CD33F4-6AAB-4C25-B237-5E6047472B44}" destId="{819E46AB-E563-48C3-BD41-9387BE27B95C}" srcOrd="2" destOrd="0" parTransId="{9CABF0BD-5214-4B78-A224-643B5F6DFA7D}" sibTransId="{C1743CF5-5085-4355-A37F-4657821DED87}"/>
    <dgm:cxn modelId="{ACE4BA10-837F-4469-A01D-600167645425}" type="presOf" srcId="{B0CD33F4-6AAB-4C25-B237-5E6047472B44}" destId="{A4747A44-8D66-479D-81C9-719ABA98B2F6}" srcOrd="0" destOrd="0" presId="urn:microsoft.com/office/officeart/2018/2/layout/IconCircleList"/>
    <dgm:cxn modelId="{B6336C12-BCD0-44B0-91B1-8F7E20C160EE}" type="presOf" srcId="{819E46AB-E563-48C3-BD41-9387BE27B95C}" destId="{885389A3-8C4A-494D-985E-BBD5E69843DE}" srcOrd="0" destOrd="0" presId="urn:microsoft.com/office/officeart/2018/2/layout/IconCircleList"/>
    <dgm:cxn modelId="{1F175816-16B6-4D11-9077-DF079EBC3053}" srcId="{B0CD33F4-6AAB-4C25-B237-5E6047472B44}" destId="{A74D3B4F-B436-4965-92EE-452EF28A381A}" srcOrd="3" destOrd="0" parTransId="{F62D62C6-38D6-4C8C-9C35-B8072374EA70}" sibTransId="{047A6D5A-3D09-480B-8759-5B0F2D30591F}"/>
    <dgm:cxn modelId="{85FF5C3E-4827-4AF5-B25E-AEB9835770E9}" type="presOf" srcId="{4912D984-0922-478A-B226-20BB37BEB286}" destId="{8526543A-2D83-4414-B50E-FEBDAA79EC9A}" srcOrd="0" destOrd="0" presId="urn:microsoft.com/office/officeart/2018/2/layout/IconCircleList"/>
    <dgm:cxn modelId="{D014F260-74E2-4739-A932-8EAEE532795E}" type="presOf" srcId="{A74D3B4F-B436-4965-92EE-452EF28A381A}" destId="{3C20D362-85F8-4919-9257-E57658D109BF}" srcOrd="0" destOrd="0" presId="urn:microsoft.com/office/officeart/2018/2/layout/IconCircleList"/>
    <dgm:cxn modelId="{347C5198-A0DD-4F64-BE4D-C69CB5A329CE}" srcId="{B0CD33F4-6AAB-4C25-B237-5E6047472B44}" destId="{E02610FF-3C18-44A8-95ED-F7B6D4B4AFC6}" srcOrd="1" destOrd="0" parTransId="{33897444-0733-45D3-9966-3ED1EC3FA9A1}" sibTransId="{30A30E1E-BFD4-4079-82BC-6B84CF605916}"/>
    <dgm:cxn modelId="{544ADC9B-6622-4826-98C1-E250CDD8F00A}" type="presOf" srcId="{54F870FA-838B-4183-97CC-31945CD15581}" destId="{5D2E600C-211A-48D0-9950-3CB5A8900903}" srcOrd="0" destOrd="0" presId="urn:microsoft.com/office/officeart/2018/2/layout/IconCircleList"/>
    <dgm:cxn modelId="{A52F8CA8-3575-4B8D-A797-ACD31A87971D}" srcId="{B0CD33F4-6AAB-4C25-B237-5E6047472B44}" destId="{4912D984-0922-478A-B226-20BB37BEB286}" srcOrd="0" destOrd="0" parTransId="{E1BC8020-2E2E-49A1-B7A3-87E59CB0615F}" sibTransId="{54F870FA-838B-4183-97CC-31945CD15581}"/>
    <dgm:cxn modelId="{3B2E20CE-907D-4116-BFB9-6BF8389B5335}" type="presOf" srcId="{E02610FF-3C18-44A8-95ED-F7B6D4B4AFC6}" destId="{049B4414-9814-4E30-B9E9-E1F51759CFFA}" srcOrd="0" destOrd="0" presId="urn:microsoft.com/office/officeart/2018/2/layout/IconCircleList"/>
    <dgm:cxn modelId="{4AD84BDC-1DBA-4B88-BC48-73CB0F20C908}" type="presOf" srcId="{C1743CF5-5085-4355-A37F-4657821DED87}" destId="{9638E3C8-5FE0-4859-B3AA-9D8A63496866}" srcOrd="0" destOrd="0" presId="urn:microsoft.com/office/officeart/2018/2/layout/IconCircleList"/>
    <dgm:cxn modelId="{5E3C08E6-7B28-4338-B141-8E4637D98FB6}" type="presOf" srcId="{30A30E1E-BFD4-4079-82BC-6B84CF605916}" destId="{48C0E8BA-1553-4167-A141-F9ADC8ED2414}" srcOrd="0" destOrd="0" presId="urn:microsoft.com/office/officeart/2018/2/layout/IconCircleList"/>
    <dgm:cxn modelId="{A9A72E30-B982-4C03-BA21-555681B3AE07}" type="presParOf" srcId="{A4747A44-8D66-479D-81C9-719ABA98B2F6}" destId="{38C83E2E-FE1F-4A98-87F7-5422A8C09DBC}" srcOrd="0" destOrd="0" presId="urn:microsoft.com/office/officeart/2018/2/layout/IconCircleList"/>
    <dgm:cxn modelId="{CFAD6103-BA29-445C-9A48-7F6034BE2BE5}" type="presParOf" srcId="{38C83E2E-FE1F-4A98-87F7-5422A8C09DBC}" destId="{38FA8B08-544B-486A-88C4-B83414C832AA}" srcOrd="0" destOrd="0" presId="urn:microsoft.com/office/officeart/2018/2/layout/IconCircleList"/>
    <dgm:cxn modelId="{D2042038-461C-4C6B-8304-D8C36C782D6F}" type="presParOf" srcId="{38FA8B08-544B-486A-88C4-B83414C832AA}" destId="{4021F92D-7E68-43D6-AE68-9B92FBBA863F}" srcOrd="0" destOrd="0" presId="urn:microsoft.com/office/officeart/2018/2/layout/IconCircleList"/>
    <dgm:cxn modelId="{82D46A1E-9460-4D5F-B670-500F19B3D539}" type="presParOf" srcId="{38FA8B08-544B-486A-88C4-B83414C832AA}" destId="{15EC6719-9F24-4E84-81AD-FDD5A4A356B4}" srcOrd="1" destOrd="0" presId="urn:microsoft.com/office/officeart/2018/2/layout/IconCircleList"/>
    <dgm:cxn modelId="{DCB39744-A3DC-4354-A2EE-0BE3076C7E9B}" type="presParOf" srcId="{38FA8B08-544B-486A-88C4-B83414C832AA}" destId="{12A95CEE-7F77-406C-9B59-80CFFDBE85B7}" srcOrd="2" destOrd="0" presId="urn:microsoft.com/office/officeart/2018/2/layout/IconCircleList"/>
    <dgm:cxn modelId="{39F566EE-9B7E-499E-9449-557AF840AB8C}" type="presParOf" srcId="{38FA8B08-544B-486A-88C4-B83414C832AA}" destId="{8526543A-2D83-4414-B50E-FEBDAA79EC9A}" srcOrd="3" destOrd="0" presId="urn:microsoft.com/office/officeart/2018/2/layout/IconCircleList"/>
    <dgm:cxn modelId="{2B4E5AF4-C266-45BC-B298-8287D2469399}" type="presParOf" srcId="{38C83E2E-FE1F-4A98-87F7-5422A8C09DBC}" destId="{5D2E600C-211A-48D0-9950-3CB5A8900903}" srcOrd="1" destOrd="0" presId="urn:microsoft.com/office/officeart/2018/2/layout/IconCircleList"/>
    <dgm:cxn modelId="{94A63A82-A1D9-44C2-A1F7-03AE796E819E}" type="presParOf" srcId="{38C83E2E-FE1F-4A98-87F7-5422A8C09DBC}" destId="{7E79B173-EA4B-4ACF-AC21-0B840F7099E4}" srcOrd="2" destOrd="0" presId="urn:microsoft.com/office/officeart/2018/2/layout/IconCircleList"/>
    <dgm:cxn modelId="{3A5AF7A6-64FB-4434-B5DC-633028E2F4E2}" type="presParOf" srcId="{7E79B173-EA4B-4ACF-AC21-0B840F7099E4}" destId="{D15A010D-D640-490D-851D-C62B120958B2}" srcOrd="0" destOrd="0" presId="urn:microsoft.com/office/officeart/2018/2/layout/IconCircleList"/>
    <dgm:cxn modelId="{51805677-220F-4910-958A-519CF8A55B0F}" type="presParOf" srcId="{7E79B173-EA4B-4ACF-AC21-0B840F7099E4}" destId="{C008B835-4C60-4D75-B9A4-743AE47DDEEF}" srcOrd="1" destOrd="0" presId="urn:microsoft.com/office/officeart/2018/2/layout/IconCircleList"/>
    <dgm:cxn modelId="{38C20F6C-9754-4AA2-9E4D-A76C719807FC}" type="presParOf" srcId="{7E79B173-EA4B-4ACF-AC21-0B840F7099E4}" destId="{6ECAA5F1-98FD-4164-85D7-933A4B1286E8}" srcOrd="2" destOrd="0" presId="urn:microsoft.com/office/officeart/2018/2/layout/IconCircleList"/>
    <dgm:cxn modelId="{CA58A8AA-60C1-4EE8-AF45-7B52ABC10540}" type="presParOf" srcId="{7E79B173-EA4B-4ACF-AC21-0B840F7099E4}" destId="{049B4414-9814-4E30-B9E9-E1F51759CFFA}" srcOrd="3" destOrd="0" presId="urn:microsoft.com/office/officeart/2018/2/layout/IconCircleList"/>
    <dgm:cxn modelId="{5D1D739D-C6C9-42B7-9278-8AD9F2D15B4C}" type="presParOf" srcId="{38C83E2E-FE1F-4A98-87F7-5422A8C09DBC}" destId="{48C0E8BA-1553-4167-A141-F9ADC8ED2414}" srcOrd="3" destOrd="0" presId="urn:microsoft.com/office/officeart/2018/2/layout/IconCircleList"/>
    <dgm:cxn modelId="{9695E2D4-2DE7-4535-93E5-38A90CC5BB04}" type="presParOf" srcId="{38C83E2E-FE1F-4A98-87F7-5422A8C09DBC}" destId="{968D2583-B003-40F1-82FE-4F0AA30C4289}" srcOrd="4" destOrd="0" presId="urn:microsoft.com/office/officeart/2018/2/layout/IconCircleList"/>
    <dgm:cxn modelId="{D9EC5C7D-94B6-4BB4-BCB0-3D1F61A0ECFD}" type="presParOf" srcId="{968D2583-B003-40F1-82FE-4F0AA30C4289}" destId="{3F83F140-F75D-4336-9646-5114C83A40AF}" srcOrd="0" destOrd="0" presId="urn:microsoft.com/office/officeart/2018/2/layout/IconCircleList"/>
    <dgm:cxn modelId="{1BF03E4B-70F7-42C2-A792-0A2B3A83A1FC}" type="presParOf" srcId="{968D2583-B003-40F1-82FE-4F0AA30C4289}" destId="{B962399B-BCA2-48D0-A27A-329C1C287591}" srcOrd="1" destOrd="0" presId="urn:microsoft.com/office/officeart/2018/2/layout/IconCircleList"/>
    <dgm:cxn modelId="{53D0CC2F-7A68-4EE7-B834-4F43D9988295}" type="presParOf" srcId="{968D2583-B003-40F1-82FE-4F0AA30C4289}" destId="{8AABD950-EA1F-434A-9F3D-D0EFAD8ABD85}" srcOrd="2" destOrd="0" presId="urn:microsoft.com/office/officeart/2018/2/layout/IconCircleList"/>
    <dgm:cxn modelId="{C54298F2-98E8-4DDF-803B-5853CEEAA79A}" type="presParOf" srcId="{968D2583-B003-40F1-82FE-4F0AA30C4289}" destId="{885389A3-8C4A-494D-985E-BBD5E69843DE}" srcOrd="3" destOrd="0" presId="urn:microsoft.com/office/officeart/2018/2/layout/IconCircleList"/>
    <dgm:cxn modelId="{9F3CEECA-456E-4B54-ABBF-D9E2F70D4F61}" type="presParOf" srcId="{38C83E2E-FE1F-4A98-87F7-5422A8C09DBC}" destId="{9638E3C8-5FE0-4859-B3AA-9D8A63496866}" srcOrd="5" destOrd="0" presId="urn:microsoft.com/office/officeart/2018/2/layout/IconCircleList"/>
    <dgm:cxn modelId="{CA3C98E2-378B-491C-98BB-8DCDDD2B2F85}" type="presParOf" srcId="{38C83E2E-FE1F-4A98-87F7-5422A8C09DBC}" destId="{B24DE074-94CB-4BB5-B68E-E057D73A954B}" srcOrd="6" destOrd="0" presId="urn:microsoft.com/office/officeart/2018/2/layout/IconCircleList"/>
    <dgm:cxn modelId="{0D6139B4-F33E-482A-9E21-92A155752B12}" type="presParOf" srcId="{B24DE074-94CB-4BB5-B68E-E057D73A954B}" destId="{7F1DCEAE-C1D8-4FC4-AD59-511600AE48AF}" srcOrd="0" destOrd="0" presId="urn:microsoft.com/office/officeart/2018/2/layout/IconCircleList"/>
    <dgm:cxn modelId="{8050CC74-3683-4EA9-9B7D-FA3D9A41C315}" type="presParOf" srcId="{B24DE074-94CB-4BB5-B68E-E057D73A954B}" destId="{DF365A83-3627-4579-84C7-A470251A9EAF}" srcOrd="1" destOrd="0" presId="urn:microsoft.com/office/officeart/2018/2/layout/IconCircleList"/>
    <dgm:cxn modelId="{631E7CED-A0AD-48D6-9EF0-3E6F7593776E}" type="presParOf" srcId="{B24DE074-94CB-4BB5-B68E-E057D73A954B}" destId="{A150C78F-9CC0-4EEC-BBB1-76712CFBDD8B}" srcOrd="2" destOrd="0" presId="urn:microsoft.com/office/officeart/2018/2/layout/IconCircleList"/>
    <dgm:cxn modelId="{11F6C225-87CF-49C4-86B1-300121F2F665}" type="presParOf" srcId="{B24DE074-94CB-4BB5-B68E-E057D73A954B}" destId="{3C20D362-85F8-4919-9257-E57658D109B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2178D-5998-4EDF-8339-E28D4487D2C1}">
      <dsp:nvSpPr>
        <dsp:cNvPr id="0" name=""/>
        <dsp:cNvSpPr/>
      </dsp:nvSpPr>
      <dsp:spPr>
        <a:xfrm>
          <a:off x="0" y="439"/>
          <a:ext cx="6289466" cy="6054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BFF0C-B94A-4BDC-9923-5C9C362672D6}">
      <dsp:nvSpPr>
        <dsp:cNvPr id="0" name=""/>
        <dsp:cNvSpPr/>
      </dsp:nvSpPr>
      <dsp:spPr>
        <a:xfrm>
          <a:off x="183138" y="136658"/>
          <a:ext cx="332979" cy="332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78CEE-86CD-4A9F-ABC1-F3523F245C3C}">
      <dsp:nvSpPr>
        <dsp:cNvPr id="0" name=""/>
        <dsp:cNvSpPr/>
      </dsp:nvSpPr>
      <dsp:spPr>
        <a:xfrm>
          <a:off x="699256" y="439"/>
          <a:ext cx="5590209" cy="605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73" tIns="64073" rIns="64073" bIns="640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Introduction</a:t>
          </a:r>
          <a:endParaRPr lang="en-US" sz="1600" kern="1200"/>
        </a:p>
      </dsp:txBody>
      <dsp:txXfrm>
        <a:off x="699256" y="439"/>
        <a:ext cx="5590209" cy="605416"/>
      </dsp:txXfrm>
    </dsp:sp>
    <dsp:sp modelId="{AD389B75-2A6C-48F6-96FD-2361E0000066}">
      <dsp:nvSpPr>
        <dsp:cNvPr id="0" name=""/>
        <dsp:cNvSpPr/>
      </dsp:nvSpPr>
      <dsp:spPr>
        <a:xfrm>
          <a:off x="0" y="757210"/>
          <a:ext cx="6289466" cy="6054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CB290-04CE-4462-8A95-718983062A72}">
      <dsp:nvSpPr>
        <dsp:cNvPr id="0" name=""/>
        <dsp:cNvSpPr/>
      </dsp:nvSpPr>
      <dsp:spPr>
        <a:xfrm>
          <a:off x="183138" y="893429"/>
          <a:ext cx="332979" cy="332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44483-7760-4497-A720-5E41A74DE639}">
      <dsp:nvSpPr>
        <dsp:cNvPr id="0" name=""/>
        <dsp:cNvSpPr/>
      </dsp:nvSpPr>
      <dsp:spPr>
        <a:xfrm>
          <a:off x="699256" y="757210"/>
          <a:ext cx="5590209" cy="605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73" tIns="64073" rIns="64073" bIns="640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Problem analysis</a:t>
          </a:r>
          <a:endParaRPr lang="en-US" sz="1600" kern="1200"/>
        </a:p>
      </dsp:txBody>
      <dsp:txXfrm>
        <a:off x="699256" y="757210"/>
        <a:ext cx="5590209" cy="605416"/>
      </dsp:txXfrm>
    </dsp:sp>
    <dsp:sp modelId="{1C6FD401-6214-4617-B195-9F5439605A9E}">
      <dsp:nvSpPr>
        <dsp:cNvPr id="0" name=""/>
        <dsp:cNvSpPr/>
      </dsp:nvSpPr>
      <dsp:spPr>
        <a:xfrm>
          <a:off x="0" y="1513981"/>
          <a:ext cx="6289466" cy="6054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002A2-0BCB-4A33-80BD-88DF62B8D0F8}">
      <dsp:nvSpPr>
        <dsp:cNvPr id="0" name=""/>
        <dsp:cNvSpPr/>
      </dsp:nvSpPr>
      <dsp:spPr>
        <a:xfrm>
          <a:off x="183138" y="1650200"/>
          <a:ext cx="332979" cy="332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09184-0F01-4DC5-9CA7-583E4F00A529}">
      <dsp:nvSpPr>
        <dsp:cNvPr id="0" name=""/>
        <dsp:cNvSpPr/>
      </dsp:nvSpPr>
      <dsp:spPr>
        <a:xfrm>
          <a:off x="699256" y="1513981"/>
          <a:ext cx="5590209" cy="605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73" tIns="64073" rIns="64073" bIns="640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Demonstration</a:t>
          </a:r>
          <a:endParaRPr lang="en-US" sz="1600" kern="1200"/>
        </a:p>
      </dsp:txBody>
      <dsp:txXfrm>
        <a:off x="699256" y="1513981"/>
        <a:ext cx="5590209" cy="605416"/>
      </dsp:txXfrm>
    </dsp:sp>
    <dsp:sp modelId="{FDB88C15-F29C-4751-B0FC-F9A239AE0034}">
      <dsp:nvSpPr>
        <dsp:cNvPr id="0" name=""/>
        <dsp:cNvSpPr/>
      </dsp:nvSpPr>
      <dsp:spPr>
        <a:xfrm>
          <a:off x="0" y="2270752"/>
          <a:ext cx="6289466" cy="6054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4309A-3E4F-451D-AE29-94B3315B6114}">
      <dsp:nvSpPr>
        <dsp:cNvPr id="0" name=""/>
        <dsp:cNvSpPr/>
      </dsp:nvSpPr>
      <dsp:spPr>
        <a:xfrm>
          <a:off x="183138" y="2406971"/>
          <a:ext cx="332979" cy="3329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9C09D-2B5E-4AF0-9333-11597D48167C}">
      <dsp:nvSpPr>
        <dsp:cNvPr id="0" name=""/>
        <dsp:cNvSpPr/>
      </dsp:nvSpPr>
      <dsp:spPr>
        <a:xfrm>
          <a:off x="699256" y="2270752"/>
          <a:ext cx="5590209" cy="605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73" tIns="64073" rIns="64073" bIns="640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State of the art</a:t>
          </a:r>
          <a:endParaRPr lang="en-US" sz="1600" kern="1200"/>
        </a:p>
      </dsp:txBody>
      <dsp:txXfrm>
        <a:off x="699256" y="2270752"/>
        <a:ext cx="5590209" cy="605416"/>
      </dsp:txXfrm>
    </dsp:sp>
    <dsp:sp modelId="{60F59794-672D-4582-AF6C-9EF935B578E7}">
      <dsp:nvSpPr>
        <dsp:cNvPr id="0" name=""/>
        <dsp:cNvSpPr/>
      </dsp:nvSpPr>
      <dsp:spPr>
        <a:xfrm>
          <a:off x="0" y="3027523"/>
          <a:ext cx="6289466" cy="6054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F835F-9E78-4887-8A52-153F7E0B9A9F}">
      <dsp:nvSpPr>
        <dsp:cNvPr id="0" name=""/>
        <dsp:cNvSpPr/>
      </dsp:nvSpPr>
      <dsp:spPr>
        <a:xfrm>
          <a:off x="183138" y="3163742"/>
          <a:ext cx="332979" cy="3329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A029E-3C70-488A-B699-64834929917F}">
      <dsp:nvSpPr>
        <dsp:cNvPr id="0" name=""/>
        <dsp:cNvSpPr/>
      </dsp:nvSpPr>
      <dsp:spPr>
        <a:xfrm>
          <a:off x="699256" y="3027523"/>
          <a:ext cx="5590209" cy="605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73" tIns="64073" rIns="64073" bIns="640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Design documents</a:t>
          </a:r>
          <a:endParaRPr lang="en-US" sz="1600" kern="1200"/>
        </a:p>
      </dsp:txBody>
      <dsp:txXfrm>
        <a:off x="699256" y="3027523"/>
        <a:ext cx="5590209" cy="605416"/>
      </dsp:txXfrm>
    </dsp:sp>
    <dsp:sp modelId="{03FA8A0B-11A1-473D-9C14-4FAA461C9FAD}">
      <dsp:nvSpPr>
        <dsp:cNvPr id="0" name=""/>
        <dsp:cNvSpPr/>
      </dsp:nvSpPr>
      <dsp:spPr>
        <a:xfrm>
          <a:off x="0" y="3784294"/>
          <a:ext cx="6289466" cy="6054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E531E-7953-4F2F-841A-820DA2FEFD95}">
      <dsp:nvSpPr>
        <dsp:cNvPr id="0" name=""/>
        <dsp:cNvSpPr/>
      </dsp:nvSpPr>
      <dsp:spPr>
        <a:xfrm>
          <a:off x="183138" y="3920513"/>
          <a:ext cx="332979" cy="3329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4B84B-8658-45ED-B093-1B6235023BA6}">
      <dsp:nvSpPr>
        <dsp:cNvPr id="0" name=""/>
        <dsp:cNvSpPr/>
      </dsp:nvSpPr>
      <dsp:spPr>
        <a:xfrm>
          <a:off x="699256" y="3784294"/>
          <a:ext cx="5590209" cy="605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73" tIns="64073" rIns="64073" bIns="640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Implementation</a:t>
          </a:r>
          <a:endParaRPr lang="en-US" sz="1600" kern="1200"/>
        </a:p>
      </dsp:txBody>
      <dsp:txXfrm>
        <a:off x="699256" y="3784294"/>
        <a:ext cx="5590209" cy="605416"/>
      </dsp:txXfrm>
    </dsp:sp>
    <dsp:sp modelId="{278A148A-5A23-4F64-8007-FEC6A73F190B}">
      <dsp:nvSpPr>
        <dsp:cNvPr id="0" name=""/>
        <dsp:cNvSpPr/>
      </dsp:nvSpPr>
      <dsp:spPr>
        <a:xfrm>
          <a:off x="0" y="4541065"/>
          <a:ext cx="6289466" cy="6054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49D6B-355F-4138-875C-D17EB931F16C}">
      <dsp:nvSpPr>
        <dsp:cNvPr id="0" name=""/>
        <dsp:cNvSpPr/>
      </dsp:nvSpPr>
      <dsp:spPr>
        <a:xfrm>
          <a:off x="183138" y="4677284"/>
          <a:ext cx="332979" cy="33297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9E2E0-EA73-40EC-9D9B-47BB90B5F7F3}">
      <dsp:nvSpPr>
        <dsp:cNvPr id="0" name=""/>
        <dsp:cNvSpPr/>
      </dsp:nvSpPr>
      <dsp:spPr>
        <a:xfrm>
          <a:off x="699256" y="4541065"/>
          <a:ext cx="5590209" cy="605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73" tIns="64073" rIns="64073" bIns="640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Conclusion</a:t>
          </a:r>
          <a:endParaRPr lang="en-US" sz="1600" kern="1200"/>
        </a:p>
      </dsp:txBody>
      <dsp:txXfrm>
        <a:off x="699256" y="4541065"/>
        <a:ext cx="5590209" cy="605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69F5F-3F81-46FA-A929-28D5F07F3AFD}">
      <dsp:nvSpPr>
        <dsp:cNvPr id="0" name=""/>
        <dsp:cNvSpPr/>
      </dsp:nvSpPr>
      <dsp:spPr>
        <a:xfrm>
          <a:off x="141255" y="549675"/>
          <a:ext cx="904130" cy="9041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ECA45-633B-44D4-AAD3-B5EDA33B93D5}">
      <dsp:nvSpPr>
        <dsp:cNvPr id="0" name=""/>
        <dsp:cNvSpPr/>
      </dsp:nvSpPr>
      <dsp:spPr>
        <a:xfrm>
          <a:off x="331122" y="739542"/>
          <a:ext cx="524395" cy="5243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05A45-CC19-4DA0-BF27-64C4358D3407}">
      <dsp:nvSpPr>
        <dsp:cNvPr id="0" name=""/>
        <dsp:cNvSpPr/>
      </dsp:nvSpPr>
      <dsp:spPr>
        <a:xfrm>
          <a:off x="1239127" y="549675"/>
          <a:ext cx="2131164" cy="904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Daily rounds of industrial facilities </a:t>
          </a:r>
          <a:endParaRPr lang="en-US" sz="2100" kern="1200"/>
        </a:p>
      </dsp:txBody>
      <dsp:txXfrm>
        <a:off x="1239127" y="549675"/>
        <a:ext cx="2131164" cy="904130"/>
      </dsp:txXfrm>
    </dsp:sp>
    <dsp:sp modelId="{C24ED4ED-C890-4539-973F-5C735AE183BA}">
      <dsp:nvSpPr>
        <dsp:cNvPr id="0" name=""/>
        <dsp:cNvSpPr/>
      </dsp:nvSpPr>
      <dsp:spPr>
        <a:xfrm>
          <a:off x="3741632" y="549675"/>
          <a:ext cx="904130" cy="9041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29F03-2F16-48A5-9075-B124A7F0C44C}">
      <dsp:nvSpPr>
        <dsp:cNvPr id="0" name=""/>
        <dsp:cNvSpPr/>
      </dsp:nvSpPr>
      <dsp:spPr>
        <a:xfrm>
          <a:off x="3931499" y="739542"/>
          <a:ext cx="524395" cy="5243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43E8-9247-4C77-A8A5-359B57698F40}">
      <dsp:nvSpPr>
        <dsp:cNvPr id="0" name=""/>
        <dsp:cNvSpPr/>
      </dsp:nvSpPr>
      <dsp:spPr>
        <a:xfrm>
          <a:off x="4839504" y="549675"/>
          <a:ext cx="2131164" cy="904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Mandatory for insurance policy</a:t>
          </a:r>
          <a:endParaRPr lang="en-US" sz="2100" kern="1200"/>
        </a:p>
      </dsp:txBody>
      <dsp:txXfrm>
        <a:off x="4839504" y="549675"/>
        <a:ext cx="2131164" cy="904130"/>
      </dsp:txXfrm>
    </dsp:sp>
    <dsp:sp modelId="{2A3C3B49-C09F-480A-85B4-07D7523A68C4}">
      <dsp:nvSpPr>
        <dsp:cNvPr id="0" name=""/>
        <dsp:cNvSpPr/>
      </dsp:nvSpPr>
      <dsp:spPr>
        <a:xfrm>
          <a:off x="7342009" y="549675"/>
          <a:ext cx="904130" cy="9041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5FF66-1EF0-4DC8-8791-144CA78009E7}">
      <dsp:nvSpPr>
        <dsp:cNvPr id="0" name=""/>
        <dsp:cNvSpPr/>
      </dsp:nvSpPr>
      <dsp:spPr>
        <a:xfrm>
          <a:off x="7531876" y="739542"/>
          <a:ext cx="524395" cy="5243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B87A5-D89E-4015-96F5-25C39A7E66D9}">
      <dsp:nvSpPr>
        <dsp:cNvPr id="0" name=""/>
        <dsp:cNvSpPr/>
      </dsp:nvSpPr>
      <dsp:spPr>
        <a:xfrm>
          <a:off x="8439882" y="549675"/>
          <a:ext cx="2131164" cy="904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Traditionally done by hand – excel</a:t>
          </a:r>
          <a:endParaRPr lang="en-US" sz="2100" kern="1200"/>
        </a:p>
      </dsp:txBody>
      <dsp:txXfrm>
        <a:off x="8439882" y="549675"/>
        <a:ext cx="2131164" cy="904130"/>
      </dsp:txXfrm>
    </dsp:sp>
    <dsp:sp modelId="{8641499D-EC13-45DD-9709-46284A5873BF}">
      <dsp:nvSpPr>
        <dsp:cNvPr id="0" name=""/>
        <dsp:cNvSpPr/>
      </dsp:nvSpPr>
      <dsp:spPr>
        <a:xfrm>
          <a:off x="141255" y="2049340"/>
          <a:ext cx="904130" cy="9041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E9AC1-2399-4C34-9EAB-14F7A0F592D6}">
      <dsp:nvSpPr>
        <dsp:cNvPr id="0" name=""/>
        <dsp:cNvSpPr/>
      </dsp:nvSpPr>
      <dsp:spPr>
        <a:xfrm>
          <a:off x="331122" y="2239207"/>
          <a:ext cx="524395" cy="5243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F51FA-2368-408C-A329-83BF80B297B7}">
      <dsp:nvSpPr>
        <dsp:cNvPr id="0" name=""/>
        <dsp:cNvSpPr/>
      </dsp:nvSpPr>
      <dsp:spPr>
        <a:xfrm>
          <a:off x="1239127" y="2049340"/>
          <a:ext cx="2131164" cy="904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Prone to human error &amp; less efficient</a:t>
          </a:r>
          <a:endParaRPr lang="en-US" sz="2100" kern="1200"/>
        </a:p>
      </dsp:txBody>
      <dsp:txXfrm>
        <a:off x="1239127" y="2049340"/>
        <a:ext cx="2131164" cy="904130"/>
      </dsp:txXfrm>
    </dsp:sp>
    <dsp:sp modelId="{C82A0C9E-A3E0-45E3-A8FA-A41BC9CC5645}">
      <dsp:nvSpPr>
        <dsp:cNvPr id="0" name=""/>
        <dsp:cNvSpPr/>
      </dsp:nvSpPr>
      <dsp:spPr>
        <a:xfrm>
          <a:off x="3741632" y="2049340"/>
          <a:ext cx="904130" cy="9041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33E27-EEC3-4D65-8C9A-C32C84E792D8}">
      <dsp:nvSpPr>
        <dsp:cNvPr id="0" name=""/>
        <dsp:cNvSpPr/>
      </dsp:nvSpPr>
      <dsp:spPr>
        <a:xfrm>
          <a:off x="3931499" y="2239207"/>
          <a:ext cx="524395" cy="5243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585FD-75E7-45C3-AD64-D7DC07C78CED}">
      <dsp:nvSpPr>
        <dsp:cNvPr id="0" name=""/>
        <dsp:cNvSpPr/>
      </dsp:nvSpPr>
      <dsp:spPr>
        <a:xfrm>
          <a:off x="4839504" y="2049340"/>
          <a:ext cx="2131164" cy="904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Solution : Mobile application with data validation</a:t>
          </a:r>
          <a:endParaRPr lang="en-US" sz="2100" kern="1200"/>
        </a:p>
      </dsp:txBody>
      <dsp:txXfrm>
        <a:off x="4839504" y="2049340"/>
        <a:ext cx="2131164" cy="9041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1F92D-7E68-43D6-AE68-9B92FBBA863F}">
      <dsp:nvSpPr>
        <dsp:cNvPr id="0" name=""/>
        <dsp:cNvSpPr/>
      </dsp:nvSpPr>
      <dsp:spPr>
        <a:xfrm>
          <a:off x="245682" y="100679"/>
          <a:ext cx="1353126" cy="135312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C6719-9F24-4E84-81AD-FDD5A4A356B4}">
      <dsp:nvSpPr>
        <dsp:cNvPr id="0" name=""/>
        <dsp:cNvSpPr/>
      </dsp:nvSpPr>
      <dsp:spPr>
        <a:xfrm>
          <a:off x="529838" y="384835"/>
          <a:ext cx="784813" cy="7848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6543A-2D83-4414-B50E-FEBDAA79EC9A}">
      <dsp:nvSpPr>
        <dsp:cNvPr id="0" name=""/>
        <dsp:cNvSpPr/>
      </dsp:nvSpPr>
      <dsp:spPr>
        <a:xfrm>
          <a:off x="1888764" y="100679"/>
          <a:ext cx="3189512" cy="135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Main &amp; Secondary objectives met </a:t>
          </a:r>
          <a:endParaRPr lang="en-US" sz="2400" kern="1200"/>
        </a:p>
      </dsp:txBody>
      <dsp:txXfrm>
        <a:off x="1888764" y="100679"/>
        <a:ext cx="3189512" cy="1353126"/>
      </dsp:txXfrm>
    </dsp:sp>
    <dsp:sp modelId="{D15A010D-D640-490D-851D-C62B120958B2}">
      <dsp:nvSpPr>
        <dsp:cNvPr id="0" name=""/>
        <dsp:cNvSpPr/>
      </dsp:nvSpPr>
      <dsp:spPr>
        <a:xfrm>
          <a:off x="5634025" y="100679"/>
          <a:ext cx="1353126" cy="135312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08B835-4C60-4D75-B9A4-743AE47DDEEF}">
      <dsp:nvSpPr>
        <dsp:cNvPr id="0" name=""/>
        <dsp:cNvSpPr/>
      </dsp:nvSpPr>
      <dsp:spPr>
        <a:xfrm>
          <a:off x="5918181" y="384835"/>
          <a:ext cx="784813" cy="7848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B4414-9814-4E30-B9E9-E1F51759CFFA}">
      <dsp:nvSpPr>
        <dsp:cNvPr id="0" name=""/>
        <dsp:cNvSpPr/>
      </dsp:nvSpPr>
      <dsp:spPr>
        <a:xfrm>
          <a:off x="7277107" y="100679"/>
          <a:ext cx="3189512" cy="135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Solid foundation </a:t>
          </a:r>
          <a:endParaRPr lang="en-US" sz="2400" kern="1200"/>
        </a:p>
      </dsp:txBody>
      <dsp:txXfrm>
        <a:off x="7277107" y="100679"/>
        <a:ext cx="3189512" cy="1353126"/>
      </dsp:txXfrm>
    </dsp:sp>
    <dsp:sp modelId="{3F83F140-F75D-4336-9646-5114C83A40AF}">
      <dsp:nvSpPr>
        <dsp:cNvPr id="0" name=""/>
        <dsp:cNvSpPr/>
      </dsp:nvSpPr>
      <dsp:spPr>
        <a:xfrm>
          <a:off x="245682" y="2049340"/>
          <a:ext cx="1353126" cy="135312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2399B-BCA2-48D0-A27A-329C1C287591}">
      <dsp:nvSpPr>
        <dsp:cNvPr id="0" name=""/>
        <dsp:cNvSpPr/>
      </dsp:nvSpPr>
      <dsp:spPr>
        <a:xfrm>
          <a:off x="529838" y="2333496"/>
          <a:ext cx="784813" cy="7848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389A3-8C4A-494D-985E-BBD5E69843DE}">
      <dsp:nvSpPr>
        <dsp:cNvPr id="0" name=""/>
        <dsp:cNvSpPr/>
      </dsp:nvSpPr>
      <dsp:spPr>
        <a:xfrm>
          <a:off x="1888764" y="2049340"/>
          <a:ext cx="3189512" cy="135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Improvements including biometric security, better statistics, etc.</a:t>
          </a:r>
          <a:endParaRPr lang="en-US" sz="2400" kern="1200"/>
        </a:p>
      </dsp:txBody>
      <dsp:txXfrm>
        <a:off x="1888764" y="2049340"/>
        <a:ext cx="3189512" cy="1353126"/>
      </dsp:txXfrm>
    </dsp:sp>
    <dsp:sp modelId="{7F1DCEAE-C1D8-4FC4-AD59-511600AE48AF}">
      <dsp:nvSpPr>
        <dsp:cNvPr id="0" name=""/>
        <dsp:cNvSpPr/>
      </dsp:nvSpPr>
      <dsp:spPr>
        <a:xfrm>
          <a:off x="5634025" y="2049340"/>
          <a:ext cx="1353126" cy="135312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65A83-3627-4579-84C7-A470251A9EAF}">
      <dsp:nvSpPr>
        <dsp:cNvPr id="0" name=""/>
        <dsp:cNvSpPr/>
      </dsp:nvSpPr>
      <dsp:spPr>
        <a:xfrm>
          <a:off x="5918181" y="2333496"/>
          <a:ext cx="784813" cy="7848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0D362-85F8-4919-9257-E57658D109BF}">
      <dsp:nvSpPr>
        <dsp:cNvPr id="0" name=""/>
        <dsp:cNvSpPr/>
      </dsp:nvSpPr>
      <dsp:spPr>
        <a:xfrm>
          <a:off x="7277107" y="2049340"/>
          <a:ext cx="3189512" cy="135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Further testing to be made</a:t>
          </a:r>
          <a:endParaRPr lang="en-US" sz="2400" kern="1200"/>
        </a:p>
      </dsp:txBody>
      <dsp:txXfrm>
        <a:off x="7277107" y="2049340"/>
        <a:ext cx="3189512" cy="1353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8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3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9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0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7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9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3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6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3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2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rcode.com/en/codes/" TargetMode="External"/><Relationship Id="rId2" Type="http://schemas.openxmlformats.org/officeDocument/2006/relationships/hyperlink" Target="https://industrac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6F4EA0A-AE9B-DE92-AA86-BA3C4F6FD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4280" y="1557998"/>
            <a:ext cx="6102906" cy="1871002"/>
          </a:xfrm>
        </p:spPr>
        <p:txBody>
          <a:bodyPr>
            <a:normAutofit/>
          </a:bodyPr>
          <a:lstStyle/>
          <a:p>
            <a:pPr algn="r"/>
            <a:r>
              <a:rPr lang="en-GB" sz="2800" i="0" dirty="0" err="1">
                <a:latin typeface="Arial" panose="020B0604020202020204" pitchFamily="34" charset="0"/>
                <a:cs typeface="Arial" panose="020B0604020202020204" pitchFamily="34" charset="0"/>
              </a:rPr>
              <a:t>Collecte</a:t>
            </a:r>
            <a:r>
              <a:rPr lang="en-GB" sz="2800" i="0" dirty="0">
                <a:latin typeface="Arial" panose="020B0604020202020204" pitchFamily="34" charset="0"/>
                <a:cs typeface="Arial" panose="020B0604020202020204" pitchFamily="34" charset="0"/>
              </a:rPr>
              <a:t> Donnée techniques </a:t>
            </a:r>
            <a:endParaRPr lang="en-CH" sz="28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CCBDE0-2735-8D24-5390-E6B756A32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8200" y="3346370"/>
            <a:ext cx="5846975" cy="1135529"/>
          </a:xfrm>
        </p:spPr>
        <p:txBody>
          <a:bodyPr>
            <a:normAutofit/>
          </a:bodyPr>
          <a:lstStyle/>
          <a:p>
            <a:pPr algn="r"/>
            <a:r>
              <a:rPr lang="en-GB" sz="1600" dirty="0"/>
              <a:t>P3 Project no 269 | Nouidri Sami | ISC3il-a </a:t>
            </a:r>
            <a:endParaRPr lang="en-CH" sz="1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8A70CF68-560B-3E0F-583E-41965AFCE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14" y="2989329"/>
            <a:ext cx="4263180" cy="714082"/>
          </a:xfrm>
          <a:prstGeom prst="rect">
            <a:avLst/>
          </a:prstGeom>
        </p:spPr>
      </p:pic>
      <p:pic>
        <p:nvPicPr>
          <p:cNvPr id="8" name="Image 7" descr="Une image contenant cercle, Graphique, Caractère coloré, logo&#10;&#10;Description générée automatiquement">
            <a:extLst>
              <a:ext uri="{FF2B5EF4-FFF2-40B4-BE49-F238E27FC236}">
                <a16:creationId xmlns:a16="http://schemas.microsoft.com/office/drawing/2014/main" id="{F869B028-4120-76D2-9E78-BF85CB21F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1" y="6158204"/>
            <a:ext cx="656814" cy="60629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B20DBC3-3CF9-8CE6-886D-6E377C7A0E1D}"/>
              </a:ext>
            </a:extLst>
          </p:cNvPr>
          <p:cNvSpPr txBox="1"/>
          <p:nvPr/>
        </p:nvSpPr>
        <p:spPr>
          <a:xfrm>
            <a:off x="797145" y="630746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NPS Information Systems </a:t>
            </a:r>
            <a:r>
              <a:rPr lang="en-GB" sz="1400" dirty="0" err="1"/>
              <a:t>Sàrl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41632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0976BF2F-534B-0993-8F01-9418C2F9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GB" i="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CH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F8B215A-A6BA-EF8D-25BB-B7150D6CA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350791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364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575267-D2D5-BCE3-D709-4DC0258B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i="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Poignée de main">
            <a:extLst>
              <a:ext uri="{FF2B5EF4-FFF2-40B4-BE49-F238E27FC236}">
                <a16:creationId xmlns:a16="http://schemas.microsoft.com/office/drawing/2014/main" id="{18C256AD-3402-F36D-98FE-9FBE09459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487" y="533400"/>
            <a:ext cx="3721025" cy="37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4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6D8E00-64F3-24DB-F4B2-8F883CCE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Bibliography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ABD02-A0AD-A036-FDD3-1C3FC8D6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IndusTrack</a:t>
            </a:r>
            <a:r>
              <a:rPr lang="en-US" dirty="0"/>
              <a:t> inventory management system, </a:t>
            </a:r>
            <a:r>
              <a:rPr lang="en-US" dirty="0">
                <a:hlinkClick r:id="rId2"/>
              </a:rPr>
              <a:t>https://industrack.com/</a:t>
            </a:r>
            <a:r>
              <a:rPr lang="en-US" dirty="0"/>
              <a:t> </a:t>
            </a:r>
          </a:p>
          <a:p>
            <a:r>
              <a:rPr lang="en-US" dirty="0"/>
              <a:t>Types of QR Codes, QRCode.com, </a:t>
            </a:r>
            <a:r>
              <a:rPr lang="en-US" dirty="0">
                <a:hlinkClick r:id="rId3"/>
              </a:rPr>
              <a:t>https://www.qrcode.com/en/codes/</a:t>
            </a:r>
            <a:r>
              <a:rPr lang="en-US" dirty="0"/>
              <a:t> 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9376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FF4BD241-F172-410B-B0DE-9D7344B3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0"/>
            <a:ext cx="4850735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  <a:gd name="connsiteX0" fmla="*/ 2482758 w 5839784"/>
              <a:gd name="connsiteY0" fmla="*/ 10951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82758 w 5839784"/>
              <a:gd name="connsiteY4" fmla="*/ 10951 h 6857998"/>
              <a:gd name="connsiteX0" fmla="*/ 2495565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95565 w 5839784"/>
              <a:gd name="connsiteY4" fmla="*/ 0 h 6857998"/>
              <a:gd name="connsiteX0" fmla="*/ 2328480 w 5672699"/>
              <a:gd name="connsiteY0" fmla="*/ 0 h 6857998"/>
              <a:gd name="connsiteX1" fmla="*/ 5672699 w 5672699"/>
              <a:gd name="connsiteY1" fmla="*/ 0 h 6857998"/>
              <a:gd name="connsiteX2" fmla="*/ 5672699 w 5672699"/>
              <a:gd name="connsiteY2" fmla="*/ 6857998 h 6857998"/>
              <a:gd name="connsiteX3" fmla="*/ 0 w 5672699"/>
              <a:gd name="connsiteY3" fmla="*/ 6856093 h 6857998"/>
              <a:gd name="connsiteX4" fmla="*/ 2328480 w 5672699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2699" h="6857998">
                <a:moveTo>
                  <a:pt x="2328480" y="0"/>
                </a:moveTo>
                <a:lnTo>
                  <a:pt x="5672699" y="0"/>
                </a:lnTo>
                <a:lnTo>
                  <a:pt x="5672699" y="6857998"/>
                </a:lnTo>
                <a:lnTo>
                  <a:pt x="0" y="6856093"/>
                </a:lnTo>
                <a:lnTo>
                  <a:pt x="232848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9B0525-9B02-67C1-76A0-B7E09C75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05" y="657225"/>
            <a:ext cx="3230515" cy="3569822"/>
          </a:xfrm>
        </p:spPr>
        <p:txBody>
          <a:bodyPr anchor="t">
            <a:normAutofit/>
          </a:bodyPr>
          <a:lstStyle/>
          <a:p>
            <a:r>
              <a:rPr lang="en-GB" sz="4100" i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en-CH" sz="41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93" y="4305300"/>
            <a:ext cx="4515220" cy="25527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FDE4A96-CB3F-26CA-DBB8-71517CEF2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736344"/>
              </p:ext>
            </p:extLst>
          </p:nvPr>
        </p:nvGraphicFramePr>
        <p:xfrm>
          <a:off x="5146923" y="832268"/>
          <a:ext cx="6289466" cy="5146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556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EB37A1BC-61C8-02DE-E331-67E0A25F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GB" i="0">
                <a:latin typeface="Arial" panose="020B0604020202020204" pitchFamily="34" charset="0"/>
                <a:cs typeface="Arial" panose="020B0604020202020204" pitchFamily="34" charset="0"/>
              </a:rPr>
              <a:t>Problem analysis</a:t>
            </a:r>
            <a:endParaRPr lang="en-CH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Espace réservé du contenu 2">
            <a:extLst>
              <a:ext uri="{FF2B5EF4-FFF2-40B4-BE49-F238E27FC236}">
                <a16:creationId xmlns:a16="http://schemas.microsoft.com/office/drawing/2014/main" id="{3B45E638-6271-3471-D039-1C05411E5D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365482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85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E179CF-1739-774D-1DD3-4DFD697C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8" y="533400"/>
            <a:ext cx="4493885" cy="3614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i="0" dirty="0">
                <a:latin typeface="Arial" panose="020B0604020202020204" pitchFamily="34" charset="0"/>
                <a:cs typeface="Arial" panose="020B0604020202020204" pitchFamily="34" charset="0"/>
              </a:rPr>
              <a:t>Demonstration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Enseignant">
            <a:extLst>
              <a:ext uri="{FF2B5EF4-FFF2-40B4-BE49-F238E27FC236}">
                <a16:creationId xmlns:a16="http://schemas.microsoft.com/office/drawing/2014/main" id="{FAB088B5-379B-0111-B047-C28C596C6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1958" y="533400"/>
            <a:ext cx="5791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9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AF5311-0518-DB73-BBE1-3BFC7E6A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625148"/>
            <a:ext cx="5327074" cy="1500594"/>
          </a:xfrm>
        </p:spPr>
        <p:txBody>
          <a:bodyPr>
            <a:normAutofit/>
          </a:bodyPr>
          <a:lstStyle/>
          <a:p>
            <a:r>
              <a:rPr lang="en-GB" i="0" dirty="0">
                <a:latin typeface="Arial" panose="020B0604020202020204" pitchFamily="34" charset="0"/>
                <a:cs typeface="Arial" panose="020B0604020202020204" pitchFamily="34" charset="0"/>
              </a:rPr>
              <a:t>State of the art </a:t>
            </a:r>
            <a:endParaRPr lang="en-CH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CBDC47-EEB3-2916-4681-AA05D68DA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205038"/>
            <a:ext cx="5198066" cy="4119562"/>
          </a:xfrm>
        </p:spPr>
        <p:txBody>
          <a:bodyPr>
            <a:normAutofit/>
          </a:bodyPr>
          <a:lstStyle/>
          <a:p>
            <a:r>
              <a:rPr lang="en-GB" dirty="0"/>
              <a:t>Adoption of QR Technology</a:t>
            </a:r>
          </a:p>
          <a:p>
            <a:r>
              <a:rPr lang="en-GB" dirty="0"/>
              <a:t>Popular amongst inventory management systems</a:t>
            </a:r>
          </a:p>
          <a:p>
            <a:r>
              <a:rPr lang="en-GB" dirty="0"/>
              <a:t>Cloud-based data management</a:t>
            </a:r>
            <a:endParaRPr lang="en-CH" dirty="0"/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6C745475-F6E1-4944-B2F1-A82F3444F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7323273" y="-18942"/>
            <a:ext cx="4868727" cy="6895884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323794 w 6699211"/>
              <a:gd name="connsiteY0" fmla="*/ 5461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323794 w 6699211"/>
              <a:gd name="connsiteY4" fmla="*/ 54619 h 6857998"/>
              <a:gd name="connsiteX0" fmla="*/ 2323794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2323794 w 6699211"/>
              <a:gd name="connsiteY4" fmla="*/ 18674 h 6822053"/>
              <a:gd name="connsiteX0" fmla="*/ 3105369 w 7480786"/>
              <a:gd name="connsiteY0" fmla="*/ 18674 h 6822053"/>
              <a:gd name="connsiteX1" fmla="*/ 7480786 w 7480786"/>
              <a:gd name="connsiteY1" fmla="*/ 0 h 6822053"/>
              <a:gd name="connsiteX2" fmla="*/ 7480786 w 7480786"/>
              <a:gd name="connsiteY2" fmla="*/ 6822053 h 6822053"/>
              <a:gd name="connsiteX3" fmla="*/ 0 w 7480786"/>
              <a:gd name="connsiteY3" fmla="*/ 6820387 h 6822053"/>
              <a:gd name="connsiteX4" fmla="*/ 3105369 w 7480786"/>
              <a:gd name="connsiteY4" fmla="*/ 18674 h 68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0786" h="6822053">
                <a:moveTo>
                  <a:pt x="3105369" y="18674"/>
                </a:moveTo>
                <a:lnTo>
                  <a:pt x="7480786" y="0"/>
                </a:lnTo>
                <a:lnTo>
                  <a:pt x="7480786" y="6822053"/>
                </a:lnTo>
                <a:lnTo>
                  <a:pt x="0" y="6820387"/>
                </a:lnTo>
                <a:lnTo>
                  <a:pt x="3105369" y="186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61726-9292-4844-9EBF-341051AAF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0256" y="0"/>
            <a:ext cx="4651744" cy="26130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Asset Tracking Software &amp; Asset Management - Asset Panda">
            <a:extLst>
              <a:ext uri="{FF2B5EF4-FFF2-40B4-BE49-F238E27FC236}">
                <a16:creationId xmlns:a16="http://schemas.microsoft.com/office/drawing/2014/main" id="{866D605B-06AB-EFA8-A38F-90CE24CB5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38151" y="533400"/>
            <a:ext cx="3458558" cy="2732261"/>
          </a:xfrm>
          <a:prstGeom prst="rect">
            <a:avLst/>
          </a:prstGeom>
          <a:noFill/>
        </p:spPr>
      </p:pic>
      <p:pic>
        <p:nvPicPr>
          <p:cNvPr id="4" name="Image 3" descr="Industrack vs. Fieldedge | Features Comparison">
            <a:extLst>
              <a:ext uri="{FF2B5EF4-FFF2-40B4-BE49-F238E27FC236}">
                <a16:creationId xmlns:a16="http://schemas.microsoft.com/office/drawing/2014/main" id="{008A667C-ABF8-1140-51BE-8ACD31FFFE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3084" y="3611978"/>
            <a:ext cx="4048692" cy="27126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707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3EC36F-896A-ADBC-FBC3-72C3265D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39" y="5648526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i="0" dirty="0">
                <a:latin typeface="Arial" panose="020B0604020202020204" pitchFamily="34" charset="0"/>
                <a:cs typeface="Arial" panose="020B0604020202020204" pitchFamily="34" charset="0"/>
              </a:rPr>
              <a:t>Design Documents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35FD982A-AB9E-3CA1-CBAA-C8221CE08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6738" y="32576"/>
            <a:ext cx="7470899" cy="4762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452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3EC36F-896A-ADBC-FBC3-72C3265D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39" y="5648526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i="0" dirty="0">
                <a:latin typeface="Arial" panose="020B0604020202020204" pitchFamily="34" charset="0"/>
                <a:cs typeface="Arial" panose="020B0604020202020204" pitchFamily="34" charset="0"/>
              </a:rPr>
              <a:t>Design Documents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D708E537-38CD-FF4D-EE26-AF7B648F37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692" y="112354"/>
            <a:ext cx="7223891" cy="4715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354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BE3E72-94BB-EC09-34C9-42D36C91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>
            <a:normAutofit/>
          </a:bodyPr>
          <a:lstStyle/>
          <a:p>
            <a:r>
              <a:rPr lang="en-GB" i="0" dirty="0">
                <a:latin typeface="Arial" panose="020B0604020202020204" pitchFamily="34" charset="0"/>
                <a:cs typeface="Arial" panose="020B0604020202020204" pitchFamily="34" charset="0"/>
              </a:rPr>
              <a:t>Design Documents</a:t>
            </a:r>
            <a:endParaRPr lang="en-CH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0E07EC-451D-35DB-9338-036253FB4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6" y="1296852"/>
            <a:ext cx="6100683" cy="459076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92CF5B-AE74-12EC-5320-586DC8194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706" y="2211069"/>
            <a:ext cx="4439894" cy="4113531"/>
          </a:xfrm>
        </p:spPr>
        <p:txBody>
          <a:bodyPr>
            <a:normAutofit/>
          </a:bodyPr>
          <a:lstStyle/>
          <a:p>
            <a:r>
              <a:rPr lang="en-GB" dirty="0"/>
              <a:t>How do QR codes work?</a:t>
            </a:r>
          </a:p>
          <a:p>
            <a:r>
              <a:rPr lang="en-GB" dirty="0"/>
              <a:t>Overview of QR Formats</a:t>
            </a:r>
          </a:p>
          <a:p>
            <a:r>
              <a:rPr lang="en-GB" dirty="0"/>
              <a:t>Model 1 chosen</a:t>
            </a:r>
          </a:p>
          <a:p>
            <a:r>
              <a:rPr lang="en-GB" dirty="0"/>
              <a:t>Simplicity &amp; compatibility</a:t>
            </a:r>
          </a:p>
        </p:txBody>
      </p:sp>
    </p:spTree>
    <p:extLst>
      <p:ext uri="{BB962C8B-B14F-4D97-AF65-F5344CB8AC3E}">
        <p14:creationId xmlns:p14="http://schemas.microsoft.com/office/powerpoint/2010/main" val="160034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745EE4-5FEC-F784-0A05-70C9327C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GB" i="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CH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A58FE75A-CFF3-E606-4DD8-399DEDED7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1" r="45775" b="2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DE15B4-26CA-37A1-650B-47134AB55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>
            <a:normAutofit/>
          </a:bodyPr>
          <a:lstStyle/>
          <a:p>
            <a:r>
              <a:rPr lang="en-GB" dirty="0"/>
              <a:t>Main – </a:t>
            </a:r>
            <a:r>
              <a:rPr lang="en-GB" dirty="0" err="1"/>
              <a:t>MainPage</a:t>
            </a:r>
            <a:r>
              <a:rPr lang="en-GB" dirty="0"/>
              <a:t> “fragments” dynamic for data persistence</a:t>
            </a:r>
          </a:p>
          <a:p>
            <a:r>
              <a:rPr lang="en-GB" dirty="0"/>
              <a:t>Sub-widgets for card displays</a:t>
            </a:r>
          </a:p>
          <a:p>
            <a:r>
              <a:rPr lang="en-GB" dirty="0"/>
              <a:t>QR functionality using </a:t>
            </a:r>
            <a:r>
              <a:rPr lang="en-GB" dirty="0" err="1"/>
              <a:t>qr_code_scanner</a:t>
            </a:r>
            <a:endParaRPr lang="en-GB" dirty="0"/>
          </a:p>
          <a:p>
            <a:r>
              <a:rPr lang="en-GB" dirty="0"/>
              <a:t>Average measurement statistics &amp; </a:t>
            </a:r>
            <a:r>
              <a:rPr lang="en-GB" dirty="0" err="1"/>
              <a:t>fl_chart</a:t>
            </a:r>
            <a:r>
              <a:rPr lang="en-GB" dirty="0"/>
              <a:t> display</a:t>
            </a:r>
          </a:p>
          <a:p>
            <a:r>
              <a:rPr lang="en-GB" dirty="0"/>
              <a:t>Data validation – comparison with Firebase data</a:t>
            </a:r>
          </a:p>
          <a:p>
            <a:endParaRPr lang="en-CH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89127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198</Words>
  <Application>Microsoft Office PowerPoint</Application>
  <PresentationFormat>Grand écran</PresentationFormat>
  <Paragraphs>44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Univers Condensed Light</vt:lpstr>
      <vt:lpstr>Walbaum Display Light</vt:lpstr>
      <vt:lpstr>AngleLinesVTI</vt:lpstr>
      <vt:lpstr>Collecte Donnée techniques </vt:lpstr>
      <vt:lpstr>Table of contents</vt:lpstr>
      <vt:lpstr>Problem analysis</vt:lpstr>
      <vt:lpstr>Demonstration</vt:lpstr>
      <vt:lpstr>State of the art </vt:lpstr>
      <vt:lpstr>Design Documents</vt:lpstr>
      <vt:lpstr>Design Documents</vt:lpstr>
      <vt:lpstr>Design Documents</vt:lpstr>
      <vt:lpstr>Implementation</vt:lpstr>
      <vt:lpstr>Conclusion</vt:lpstr>
      <vt:lpstr>Thank you!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Collecte Donnée techniques </dc:title>
  <dc:creator>Nouidri Sami</dc:creator>
  <cp:lastModifiedBy>Sami Nouidri</cp:lastModifiedBy>
  <cp:revision>15</cp:revision>
  <dcterms:created xsi:type="dcterms:W3CDTF">2024-01-23T08:13:05Z</dcterms:created>
  <dcterms:modified xsi:type="dcterms:W3CDTF">2024-01-30T17:50:42Z</dcterms:modified>
</cp:coreProperties>
</file>