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1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rend Sans Five" panose="020B0604020202020204" charset="0"/>
      <p:regular r:id="rId16"/>
    </p:embeddedFont>
    <p:embeddedFont>
      <p:font typeface="Her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375" y="1541853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439400" y="5600701"/>
            <a:ext cx="5029200" cy="3144446"/>
          </a:xfrm>
          <a:custGeom>
            <a:avLst/>
            <a:gdLst/>
            <a:ahLst/>
            <a:cxnLst/>
            <a:rect l="l" t="t" r="r" b="b"/>
            <a:pathLst>
              <a:path w="7152198" h="5461679">
                <a:moveTo>
                  <a:pt x="0" y="0"/>
                </a:moveTo>
                <a:lnTo>
                  <a:pt x="7152198" y="0"/>
                </a:lnTo>
                <a:lnTo>
                  <a:pt x="7152198" y="5461678"/>
                </a:lnTo>
                <a:lnTo>
                  <a:pt x="0" y="5461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9149631" y="5448300"/>
            <a:ext cx="8384422" cy="0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9143804" y="1862510"/>
            <a:ext cx="7767627" cy="3193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6900" dirty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Language Translation Tool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044298"/>
            <a:ext cx="7467600" cy="5309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6890"/>
              </a:lnSpc>
            </a:pP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Group </a:t>
            </a:r>
            <a:r>
              <a:rPr lang="en-US" sz="20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No: </a:t>
            </a: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10</a:t>
            </a:r>
            <a:b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</a:br>
            <a:r>
              <a:rPr lang="en-US" sz="2000" dirty="0" err="1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Fatema</a:t>
            </a: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 </a:t>
            </a:r>
            <a:r>
              <a:rPr lang="en-US" sz="2000" dirty="0" err="1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Akter</a:t>
            </a:r>
            <a:r>
              <a:rPr lang="en-US" sz="20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 </a:t>
            </a: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– 2222149642</a:t>
            </a:r>
            <a:b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</a:b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Syed </a:t>
            </a:r>
            <a:r>
              <a:rPr lang="en-US" sz="20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Sadat Adnan - 2232894642</a:t>
            </a:r>
          </a:p>
          <a:p>
            <a:pPr lvl="0" algn="ctr">
              <a:lnSpc>
                <a:spcPts val="6890"/>
              </a:lnSpc>
            </a:pP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Samin </a:t>
            </a:r>
            <a:r>
              <a:rPr lang="en-US" sz="20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Shams Ahmed </a:t>
            </a: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– 2014112042</a:t>
            </a:r>
            <a:b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</a:b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Submitted To : </a:t>
            </a:r>
            <a:r>
              <a:rPr lang="en-US" sz="20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Dr. Mohammad </a:t>
            </a:r>
            <a:r>
              <a:rPr lang="en-US" sz="2000" dirty="0" err="1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Shifat</a:t>
            </a: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-E-Rabbi</a:t>
            </a:r>
            <a:endParaRPr lang="en-US" sz="2000" dirty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lvl="0" algn="ctr">
              <a:lnSpc>
                <a:spcPts val="6890"/>
              </a:lnSpc>
            </a:pPr>
            <a:r>
              <a:rPr lang="en-US" sz="20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Course: CSE </a:t>
            </a:r>
            <a:r>
              <a:rPr lang="en-US" sz="20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215.08</a:t>
            </a:r>
          </a:p>
        </p:txBody>
      </p:sp>
      <p:sp>
        <p:nvSpPr>
          <p:cNvPr id="9" name="AutoShape 9"/>
          <p:cNvSpPr/>
          <p:nvPr/>
        </p:nvSpPr>
        <p:spPr>
          <a:xfrm flipV="1">
            <a:off x="-657375" y="1541853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7570" y="1603982"/>
            <a:ext cx="19602749" cy="7203294"/>
            <a:chOff x="0" y="0"/>
            <a:chExt cx="5162864" cy="18971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62864" cy="1897164"/>
            </a:xfrm>
            <a:custGeom>
              <a:avLst/>
              <a:gdLst/>
              <a:ahLst/>
              <a:cxnLst/>
              <a:rect l="l" t="t" r="r" b="b"/>
              <a:pathLst>
                <a:path w="5162864" h="1897164">
                  <a:moveTo>
                    <a:pt x="0" y="0"/>
                  </a:moveTo>
                  <a:lnTo>
                    <a:pt x="5162864" y="0"/>
                  </a:lnTo>
                  <a:lnTo>
                    <a:pt x="5162864" y="1897164"/>
                  </a:lnTo>
                  <a:lnTo>
                    <a:pt x="0" y="18971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62864" cy="1935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4826902" y="5372100"/>
            <a:ext cx="8384422" cy="0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733618" y="5610903"/>
            <a:ext cx="12363564" cy="1157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</a:pPr>
            <a:r>
              <a:rPr lang="en-US" sz="60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Questions?</a:t>
            </a:r>
            <a:endParaRPr lang="en-US" sz="60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-657570" y="8714191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657570" y="1510897"/>
            <a:ext cx="19602749" cy="61912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Rectangle 10"/>
          <p:cNvSpPr/>
          <p:nvPr/>
        </p:nvSpPr>
        <p:spPr>
          <a:xfrm>
            <a:off x="4343400" y="3809153"/>
            <a:ext cx="9144000" cy="13241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ts val="10080"/>
              </a:lnSpc>
            </a:pPr>
            <a:r>
              <a:rPr lang="en-US" sz="84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Thank you</a:t>
            </a:r>
            <a:endParaRPr lang="en-US" sz="84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516272" y="2128838"/>
            <a:ext cx="8384422" cy="0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516272" y="2459990"/>
            <a:ext cx="9743028" cy="5924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Background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Language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barriers in global communication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Need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for efficient translation tools for multiple languages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Motivation: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Enhance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translation systems for real-time processing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Provide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an easy-to-use, flexible translation solution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Goals: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Create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 translation tool for fast, real-time translation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Provide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 simple console interface for users to input text and receive translations.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16272" y="1019175"/>
            <a:ext cx="825712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69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Introduction</a:t>
            </a:r>
            <a:endParaRPr lang="en-US" sz="69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516272" y="2128838"/>
            <a:ext cx="8942928" cy="42862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516272" y="2933700"/>
            <a:ext cx="9743028" cy="484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Challenges with </a:t>
            </a: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Existing Translation Tools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Static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translation databases without user input flexibility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Slow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response times for large translation requests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Technical Challenges: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Ensuring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quick and efficient processing of user input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Creating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an easily updatable translation system</a:t>
            </a: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  <a:endParaRPr lang="en-US" sz="2800" dirty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488563" y="951063"/>
            <a:ext cx="11436029" cy="9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54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Problem Statement</a:t>
            </a:r>
            <a:endParaRPr lang="en-US" sz="54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21208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7516272" y="2083569"/>
            <a:ext cx="8866728" cy="45269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516272" y="2721658"/>
            <a:ext cx="9743028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Key Innovation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translation tool that stores and retrieves translations from a properties file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Logs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every translation with a timestamp for record-keeping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Why </a:t>
            </a: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This Approach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?: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Simple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, extensible solution for adding translations dynamically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Improved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accuracy and reliability with logging for all translation requests.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16272" y="1019175"/>
            <a:ext cx="901912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54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Proposed Solution</a:t>
            </a:r>
            <a:endParaRPr lang="en-US" sz="54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2503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516272" y="2128837"/>
            <a:ext cx="9552528" cy="712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516272" y="2459990"/>
            <a:ext cx="9743028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Overall Structure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User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→ Translation Tool → Translated 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Text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Components: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User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Interface: Console-based for easy input and feedback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Translation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Engine: Retrieves translations and stores them in a properties file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Logging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 Tracks all translations with timestamps for future reference.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16272" y="1019175"/>
            <a:ext cx="10390728" cy="9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54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System Architecture</a:t>
            </a:r>
            <a:endParaRPr lang="en-US" sz="54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19964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7516272" y="2083568"/>
            <a:ext cx="9247728" cy="45266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516272" y="2459990"/>
            <a:ext cx="9743028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Technologies Used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Java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for the core functionality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Properties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file for translation storage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File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handling with </a:t>
            </a:r>
            <a:r>
              <a:rPr lang="en-US" sz="2800" dirty="0" err="1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FileReader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 and </a:t>
            </a:r>
            <a:r>
              <a:rPr lang="en-US" sz="2800" dirty="0" err="1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FileWriter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Translation </a:t>
            </a: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Database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Translations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stored in a key-value format in a .properties file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Users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can add new translations dynamically to the database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Logging: Every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translation request is logged, ensuring traceability.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16272" y="1019175"/>
            <a:ext cx="947632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69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IMPLEMENTATION</a:t>
            </a:r>
            <a:endParaRPr lang="en-US" sz="69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14091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7516272" y="2083569"/>
            <a:ext cx="10009728" cy="45269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516272" y="2459990"/>
            <a:ext cx="9743028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Phases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Planning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 Defining translation tool 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features.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Design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 Structuring the translation 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engine.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Implementation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 Coding the translation functionality and logging system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Testing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 Validating correct translation retrieval and logging functionality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Tools </a:t>
            </a: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&amp; Technologies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Java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for programming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Properties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files for data storage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File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handling techniques for reading and writing translation data.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16272" y="1019175"/>
            <a:ext cx="10009728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54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DEVELOPMENT PROCESS</a:t>
            </a:r>
            <a:endParaRPr lang="en-US" sz="54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362929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516272" y="2128838"/>
            <a:ext cx="9095328" cy="712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516272" y="2459990"/>
            <a:ext cx="9743028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esting </a:t>
            </a: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Results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tool successfully retrieves translations from the properties 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file.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New translations can be added dynamically and stored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efficiently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endParaRPr lang="en-US" sz="3200" b="1" dirty="0" smtClean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Achievements: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Developed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 functioning translation tool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Integrated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dynamic translation storage and translation logging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Ensured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all translation requests are accurately logged 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in.</a:t>
            </a:r>
            <a:endParaRPr lang="en-US" sz="2800" dirty="0">
              <a:solidFill>
                <a:srgbClr val="345C72"/>
              </a:solidFill>
              <a:latin typeface="Hero Bold"/>
              <a:ea typeface="Hero Bold"/>
              <a:cs typeface="Hero Bold"/>
              <a:sym typeface="Hero Bold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16272" y="1019175"/>
            <a:ext cx="9857328" cy="9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5400" dirty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Results &amp; Outcomes</a:t>
            </a:r>
          </a:p>
        </p:txBody>
      </p:sp>
    </p:spTree>
    <p:extLst>
      <p:ext uri="{BB962C8B-B14F-4D97-AF65-F5344CB8AC3E}">
        <p14:creationId xmlns:p14="http://schemas.microsoft.com/office/powerpoint/2010/main" val="273170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23777" y="-3389204"/>
            <a:ext cx="12421597" cy="15772802"/>
            <a:chOff x="0" y="0"/>
            <a:chExt cx="3271532" cy="41541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1532" cy="4154153"/>
            </a:xfrm>
            <a:custGeom>
              <a:avLst/>
              <a:gdLst/>
              <a:ahLst/>
              <a:cxnLst/>
              <a:rect l="l" t="t" r="r" b="b"/>
              <a:pathLst>
                <a:path w="3271532" h="4154153">
                  <a:moveTo>
                    <a:pt x="0" y="0"/>
                  </a:moveTo>
                  <a:lnTo>
                    <a:pt x="3271532" y="0"/>
                  </a:lnTo>
                  <a:lnTo>
                    <a:pt x="3271532" y="4154153"/>
                  </a:lnTo>
                  <a:lnTo>
                    <a:pt x="0" y="4154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1532" cy="4192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7516272" y="2128838"/>
            <a:ext cx="8384422" cy="0"/>
          </a:xfrm>
          <a:prstGeom prst="line">
            <a:avLst/>
          </a:prstGeom>
          <a:ln w="10477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7516272" y="3249903"/>
            <a:ext cx="9743028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16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Summary</a:t>
            </a:r>
            <a:r>
              <a:rPr lang="en-US" sz="3200" b="1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: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The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Language Translation Tool is an efficient and user-friendly tool for translating text between multiple languages</a:t>
            </a: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.</a:t>
            </a:r>
          </a:p>
          <a:p>
            <a:pPr marL="457200" indent="-457200" algn="just">
              <a:lnSpc>
                <a:spcPts val="416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It </a:t>
            </a:r>
            <a:r>
              <a:rPr lang="en-US" sz="2800" dirty="0">
                <a:solidFill>
                  <a:srgbClr val="345C72"/>
                </a:solidFill>
                <a:latin typeface="Hero Bold"/>
                <a:ea typeface="Hero Bold"/>
                <a:cs typeface="Hero Bold"/>
                <a:sym typeface="Hero Bold"/>
              </a:rPr>
              <a:t>allows users to add new translations dynamically, and it logs all translation requests for future reference.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523777" y="-2536281"/>
            <a:ext cx="0" cy="14919878"/>
          </a:xfrm>
          <a:prstGeom prst="line">
            <a:avLst/>
          </a:prstGeom>
          <a:ln w="123825" cap="flat">
            <a:solidFill>
              <a:srgbClr val="FF9E7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028700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16272" y="1019175"/>
            <a:ext cx="8257128" cy="101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280"/>
              </a:lnSpc>
            </a:pPr>
            <a:r>
              <a:rPr lang="en-US" sz="6900" dirty="0" smtClean="0">
                <a:solidFill>
                  <a:srgbClr val="345C72"/>
                </a:solidFill>
                <a:latin typeface="Trend Sans Five"/>
                <a:ea typeface="Trend Sans Five"/>
                <a:cs typeface="Trend Sans Five"/>
                <a:sym typeface="Trend Sans Five"/>
              </a:rPr>
              <a:t>CONCLUSION</a:t>
            </a:r>
            <a:endParaRPr lang="en-US" sz="6900" dirty="0">
              <a:solidFill>
                <a:srgbClr val="345C72"/>
              </a:solidFill>
              <a:latin typeface="Trend Sans Five"/>
              <a:ea typeface="Trend Sans Five"/>
              <a:cs typeface="Trend Sans Five"/>
              <a:sym typeface="Trend Sans Five"/>
            </a:endParaRPr>
          </a:p>
        </p:txBody>
      </p:sp>
    </p:spTree>
    <p:extLst>
      <p:ext uri="{BB962C8B-B14F-4D97-AF65-F5344CB8AC3E}">
        <p14:creationId xmlns:p14="http://schemas.microsoft.com/office/powerpoint/2010/main" val="34831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425</Words>
  <Application>Microsoft Office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Wingdings</vt:lpstr>
      <vt:lpstr>Trend Sans Five</vt:lpstr>
      <vt:lpstr>Hero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quiz presentation in grey orange modern style</dc:title>
  <cp:lastModifiedBy>Shams</cp:lastModifiedBy>
  <cp:revision>17</cp:revision>
  <dcterms:created xsi:type="dcterms:W3CDTF">2006-08-16T00:00:00Z</dcterms:created>
  <dcterms:modified xsi:type="dcterms:W3CDTF">2024-12-03T05:59:00Z</dcterms:modified>
  <dc:identifier>DAGYMoF9Asc</dc:identifier>
</cp:coreProperties>
</file>