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D5C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D5C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D5C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D5C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D5C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E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54890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78" y="1413028"/>
                </a:moveTo>
                <a:lnTo>
                  <a:pt x="0" y="1413028"/>
                </a:lnTo>
                <a:lnTo>
                  <a:pt x="0" y="30297"/>
                </a:lnTo>
                <a:lnTo>
                  <a:pt x="32254" y="11534"/>
                </a:lnTo>
                <a:lnTo>
                  <a:pt x="75686" y="0"/>
                </a:lnTo>
                <a:lnTo>
                  <a:pt x="120376" y="0"/>
                </a:lnTo>
                <a:lnTo>
                  <a:pt x="163807" y="11534"/>
                </a:lnTo>
                <a:lnTo>
                  <a:pt x="203465" y="34604"/>
                </a:lnTo>
                <a:lnTo>
                  <a:pt x="236831" y="69208"/>
                </a:lnTo>
                <a:lnTo>
                  <a:pt x="1214878" y="1413028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54890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78" y="1413028"/>
                </a:moveTo>
                <a:lnTo>
                  <a:pt x="0" y="1413028"/>
                </a:lnTo>
                <a:lnTo>
                  <a:pt x="0" y="30297"/>
                </a:lnTo>
                <a:lnTo>
                  <a:pt x="32254" y="11534"/>
                </a:lnTo>
                <a:lnTo>
                  <a:pt x="75686" y="0"/>
                </a:lnTo>
                <a:lnTo>
                  <a:pt x="120376" y="0"/>
                </a:lnTo>
                <a:lnTo>
                  <a:pt x="163807" y="11534"/>
                </a:lnTo>
                <a:lnTo>
                  <a:pt x="203465" y="34603"/>
                </a:lnTo>
                <a:lnTo>
                  <a:pt x="236832" y="69207"/>
                </a:lnTo>
                <a:lnTo>
                  <a:pt x="1214878" y="1413028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54899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69" y="1413027"/>
                </a:moveTo>
                <a:lnTo>
                  <a:pt x="477659" y="400100"/>
                </a:lnTo>
                <a:lnTo>
                  <a:pt x="362343" y="241668"/>
                </a:lnTo>
                <a:lnTo>
                  <a:pt x="340461" y="211594"/>
                </a:lnTo>
                <a:lnTo>
                  <a:pt x="236829" y="69202"/>
                </a:lnTo>
                <a:lnTo>
                  <a:pt x="203454" y="34594"/>
                </a:lnTo>
                <a:lnTo>
                  <a:pt x="163804" y="11531"/>
                </a:lnTo>
                <a:lnTo>
                  <a:pt x="120370" y="0"/>
                </a:lnTo>
                <a:lnTo>
                  <a:pt x="75679" y="0"/>
                </a:lnTo>
                <a:lnTo>
                  <a:pt x="32245" y="11531"/>
                </a:lnTo>
                <a:lnTo>
                  <a:pt x="0" y="30289"/>
                </a:lnTo>
                <a:lnTo>
                  <a:pt x="0" y="174739"/>
                </a:lnTo>
                <a:lnTo>
                  <a:pt x="0" y="477888"/>
                </a:lnTo>
                <a:lnTo>
                  <a:pt x="0" y="1413027"/>
                </a:lnTo>
                <a:lnTo>
                  <a:pt x="1214869" y="1413027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016291"/>
            <a:ext cx="1215390" cy="1252220"/>
          </a:xfrm>
          <a:custGeom>
            <a:avLst/>
            <a:gdLst/>
            <a:ahLst/>
            <a:cxnLst/>
            <a:rect l="l" t="t" r="r" b="b"/>
            <a:pathLst>
              <a:path w="1215390" h="1252220">
                <a:moveTo>
                  <a:pt x="1214869" y="1251635"/>
                </a:moveTo>
                <a:lnTo>
                  <a:pt x="477659" y="238709"/>
                </a:lnTo>
                <a:lnTo>
                  <a:pt x="231381" y="0"/>
                </a:lnTo>
                <a:lnTo>
                  <a:pt x="0" y="0"/>
                </a:lnTo>
                <a:lnTo>
                  <a:pt x="0" y="1251635"/>
                </a:lnTo>
                <a:lnTo>
                  <a:pt x="1214869" y="1251635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54899"/>
            <a:ext cx="478155" cy="588645"/>
          </a:xfrm>
          <a:custGeom>
            <a:avLst/>
            <a:gdLst/>
            <a:ahLst/>
            <a:cxnLst/>
            <a:rect l="l" t="t" r="r" b="b"/>
            <a:pathLst>
              <a:path w="478155" h="588644">
                <a:moveTo>
                  <a:pt x="477659" y="400100"/>
                </a:moveTo>
                <a:lnTo>
                  <a:pt x="236829" y="69202"/>
                </a:lnTo>
                <a:lnTo>
                  <a:pt x="203454" y="34594"/>
                </a:lnTo>
                <a:lnTo>
                  <a:pt x="163804" y="11531"/>
                </a:lnTo>
                <a:lnTo>
                  <a:pt x="120370" y="0"/>
                </a:lnTo>
                <a:lnTo>
                  <a:pt x="75679" y="0"/>
                </a:lnTo>
                <a:lnTo>
                  <a:pt x="32245" y="11531"/>
                </a:lnTo>
                <a:lnTo>
                  <a:pt x="0" y="30289"/>
                </a:lnTo>
                <a:lnTo>
                  <a:pt x="0" y="528485"/>
                </a:lnTo>
                <a:lnTo>
                  <a:pt x="105854" y="588137"/>
                </a:lnTo>
                <a:lnTo>
                  <a:pt x="477659" y="400100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67276" y="1204638"/>
            <a:ext cx="160655" cy="820419"/>
          </a:xfrm>
          <a:custGeom>
            <a:avLst/>
            <a:gdLst/>
            <a:ahLst/>
            <a:cxnLst/>
            <a:rect l="l" t="t" r="r" b="b"/>
            <a:pathLst>
              <a:path w="160655" h="820419">
                <a:moveTo>
                  <a:pt x="0" y="820031"/>
                </a:moveTo>
                <a:lnTo>
                  <a:pt x="160149" y="820031"/>
                </a:lnTo>
                <a:lnTo>
                  <a:pt x="119767" y="0"/>
                </a:lnTo>
                <a:lnTo>
                  <a:pt x="40382" y="0"/>
                </a:lnTo>
                <a:lnTo>
                  <a:pt x="0" y="820031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511" y="1301129"/>
            <a:ext cx="119826" cy="11982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2228195" y="950689"/>
            <a:ext cx="838835" cy="605790"/>
          </a:xfrm>
          <a:custGeom>
            <a:avLst/>
            <a:gdLst/>
            <a:ahLst/>
            <a:cxnLst/>
            <a:rect l="l" t="t" r="r" b="b"/>
            <a:pathLst>
              <a:path w="838835" h="605790">
                <a:moveTo>
                  <a:pt x="130338" y="605782"/>
                </a:moveTo>
                <a:lnTo>
                  <a:pt x="419157" y="316972"/>
                </a:lnTo>
                <a:lnTo>
                  <a:pt x="707978" y="605792"/>
                </a:lnTo>
                <a:lnTo>
                  <a:pt x="712768" y="587847"/>
                </a:lnTo>
                <a:lnTo>
                  <a:pt x="720634" y="537406"/>
                </a:lnTo>
                <a:lnTo>
                  <a:pt x="717851" y="487135"/>
                </a:lnTo>
                <a:lnTo>
                  <a:pt x="704870" y="438713"/>
                </a:lnTo>
                <a:lnTo>
                  <a:pt x="682141" y="393818"/>
                </a:lnTo>
                <a:lnTo>
                  <a:pt x="650114" y="354130"/>
                </a:lnTo>
                <a:lnTo>
                  <a:pt x="609417" y="321316"/>
                </a:lnTo>
                <a:lnTo>
                  <a:pt x="594584" y="312528"/>
                </a:lnTo>
                <a:lnTo>
                  <a:pt x="838317" y="312528"/>
                </a:lnTo>
                <a:lnTo>
                  <a:pt x="798922" y="255225"/>
                </a:lnTo>
                <a:lnTo>
                  <a:pt x="761411" y="221646"/>
                </a:lnTo>
                <a:lnTo>
                  <a:pt x="717992" y="196586"/>
                </a:lnTo>
                <a:lnTo>
                  <a:pt x="670170" y="180913"/>
                </a:lnTo>
                <a:lnTo>
                  <a:pt x="619451" y="175496"/>
                </a:lnTo>
                <a:lnTo>
                  <a:pt x="601815" y="176149"/>
                </a:lnTo>
                <a:lnTo>
                  <a:pt x="584405" y="178080"/>
                </a:lnTo>
                <a:lnTo>
                  <a:pt x="567281" y="181251"/>
                </a:lnTo>
                <a:lnTo>
                  <a:pt x="550502" y="185623"/>
                </a:lnTo>
                <a:lnTo>
                  <a:pt x="723121" y="13009"/>
                </a:lnTo>
                <a:lnTo>
                  <a:pt x="674145" y="2066"/>
                </a:lnTo>
                <a:lnTo>
                  <a:pt x="642532" y="0"/>
                </a:lnTo>
                <a:lnTo>
                  <a:pt x="594965" y="4647"/>
                </a:lnTo>
                <a:lnTo>
                  <a:pt x="549897" y="18297"/>
                </a:lnTo>
                <a:lnTo>
                  <a:pt x="508378" y="40515"/>
                </a:lnTo>
                <a:lnTo>
                  <a:pt x="471459" y="70863"/>
                </a:lnTo>
                <a:lnTo>
                  <a:pt x="441262" y="107760"/>
                </a:lnTo>
                <a:lnTo>
                  <a:pt x="419154" y="149291"/>
                </a:lnTo>
                <a:lnTo>
                  <a:pt x="409132" y="128031"/>
                </a:lnTo>
                <a:lnTo>
                  <a:pt x="382934" y="88646"/>
                </a:lnTo>
                <a:lnTo>
                  <a:pt x="329930" y="40515"/>
                </a:lnTo>
                <a:lnTo>
                  <a:pt x="288414" y="18297"/>
                </a:lnTo>
                <a:lnTo>
                  <a:pt x="243349" y="4647"/>
                </a:lnTo>
                <a:lnTo>
                  <a:pt x="195784" y="0"/>
                </a:lnTo>
                <a:lnTo>
                  <a:pt x="179930" y="518"/>
                </a:lnTo>
                <a:lnTo>
                  <a:pt x="164167" y="2066"/>
                </a:lnTo>
                <a:lnTo>
                  <a:pt x="148550" y="4637"/>
                </a:lnTo>
                <a:lnTo>
                  <a:pt x="133130" y="8220"/>
                </a:lnTo>
                <a:lnTo>
                  <a:pt x="115195" y="13009"/>
                </a:lnTo>
                <a:lnTo>
                  <a:pt x="287816" y="185624"/>
                </a:lnTo>
                <a:lnTo>
                  <a:pt x="271034" y="181252"/>
                </a:lnTo>
                <a:lnTo>
                  <a:pt x="253907" y="178080"/>
                </a:lnTo>
                <a:lnTo>
                  <a:pt x="236494" y="176149"/>
                </a:lnTo>
                <a:lnTo>
                  <a:pt x="218855" y="175496"/>
                </a:lnTo>
                <a:lnTo>
                  <a:pt x="168140" y="180913"/>
                </a:lnTo>
                <a:lnTo>
                  <a:pt x="120322" y="196586"/>
                </a:lnTo>
                <a:lnTo>
                  <a:pt x="76905" y="221646"/>
                </a:lnTo>
                <a:lnTo>
                  <a:pt x="39394" y="255225"/>
                </a:lnTo>
                <a:lnTo>
                  <a:pt x="9297" y="296454"/>
                </a:lnTo>
                <a:lnTo>
                  <a:pt x="0" y="312528"/>
                </a:lnTo>
                <a:lnTo>
                  <a:pt x="243723" y="312528"/>
                </a:lnTo>
                <a:lnTo>
                  <a:pt x="228889" y="321316"/>
                </a:lnTo>
                <a:lnTo>
                  <a:pt x="188192" y="354130"/>
                </a:lnTo>
                <a:lnTo>
                  <a:pt x="156161" y="393822"/>
                </a:lnTo>
                <a:lnTo>
                  <a:pt x="133432" y="438717"/>
                </a:lnTo>
                <a:lnTo>
                  <a:pt x="120454" y="487138"/>
                </a:lnTo>
                <a:lnTo>
                  <a:pt x="117676" y="537407"/>
                </a:lnTo>
                <a:lnTo>
                  <a:pt x="125548" y="587847"/>
                </a:lnTo>
                <a:lnTo>
                  <a:pt x="130338" y="605782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7527" y="1219989"/>
            <a:ext cx="134787" cy="24941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567267" y="1282559"/>
            <a:ext cx="160655" cy="742315"/>
          </a:xfrm>
          <a:custGeom>
            <a:avLst/>
            <a:gdLst/>
            <a:ahLst/>
            <a:cxnLst/>
            <a:rect l="l" t="t" r="r" b="b"/>
            <a:pathLst>
              <a:path w="160655" h="742314">
                <a:moveTo>
                  <a:pt x="160147" y="742111"/>
                </a:moveTo>
                <a:lnTo>
                  <a:pt x="130022" y="130238"/>
                </a:lnTo>
                <a:lnTo>
                  <a:pt x="117856" y="120865"/>
                </a:lnTo>
                <a:lnTo>
                  <a:pt x="108458" y="108737"/>
                </a:lnTo>
                <a:lnTo>
                  <a:pt x="102387" y="94411"/>
                </a:lnTo>
                <a:lnTo>
                  <a:pt x="100241" y="78486"/>
                </a:lnTo>
                <a:lnTo>
                  <a:pt x="102006" y="64046"/>
                </a:lnTo>
                <a:lnTo>
                  <a:pt x="106997" y="50876"/>
                </a:lnTo>
                <a:lnTo>
                  <a:pt x="114808" y="39395"/>
                </a:lnTo>
                <a:lnTo>
                  <a:pt x="124993" y="30022"/>
                </a:lnTo>
                <a:lnTo>
                  <a:pt x="94970" y="0"/>
                </a:lnTo>
                <a:lnTo>
                  <a:pt x="89560" y="22364"/>
                </a:lnTo>
                <a:lnTo>
                  <a:pt x="76581" y="40563"/>
                </a:lnTo>
                <a:lnTo>
                  <a:pt x="57848" y="52793"/>
                </a:lnTo>
                <a:lnTo>
                  <a:pt x="35128" y="57264"/>
                </a:lnTo>
                <a:lnTo>
                  <a:pt x="33731" y="57226"/>
                </a:lnTo>
                <a:lnTo>
                  <a:pt x="33172" y="68465"/>
                </a:lnTo>
                <a:lnTo>
                  <a:pt x="51816" y="76098"/>
                </a:lnTo>
                <a:lnTo>
                  <a:pt x="66675" y="89217"/>
                </a:lnTo>
                <a:lnTo>
                  <a:pt x="76517" y="106591"/>
                </a:lnTo>
                <a:lnTo>
                  <a:pt x="80073" y="126936"/>
                </a:lnTo>
                <a:lnTo>
                  <a:pt x="76009" y="148628"/>
                </a:lnTo>
                <a:lnTo>
                  <a:pt x="64846" y="166801"/>
                </a:lnTo>
                <a:lnTo>
                  <a:pt x="48107" y="179908"/>
                </a:lnTo>
                <a:lnTo>
                  <a:pt x="27368" y="186397"/>
                </a:lnTo>
                <a:lnTo>
                  <a:pt x="0" y="742111"/>
                </a:lnTo>
                <a:lnTo>
                  <a:pt x="160147" y="742111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28189" y="950695"/>
            <a:ext cx="838835" cy="605790"/>
          </a:xfrm>
          <a:custGeom>
            <a:avLst/>
            <a:gdLst/>
            <a:ahLst/>
            <a:cxnLst/>
            <a:rect l="l" t="t" r="r" b="b"/>
            <a:pathLst>
              <a:path w="838835" h="605790">
                <a:moveTo>
                  <a:pt x="838314" y="312534"/>
                </a:moveTo>
                <a:lnTo>
                  <a:pt x="798918" y="255219"/>
                </a:lnTo>
                <a:lnTo>
                  <a:pt x="761415" y="221640"/>
                </a:lnTo>
                <a:lnTo>
                  <a:pt x="717994" y="196583"/>
                </a:lnTo>
                <a:lnTo>
                  <a:pt x="670166" y="180911"/>
                </a:lnTo>
                <a:lnTo>
                  <a:pt x="619455" y="175501"/>
                </a:lnTo>
                <a:lnTo>
                  <a:pt x="601814" y="176149"/>
                </a:lnTo>
                <a:lnTo>
                  <a:pt x="584403" y="178079"/>
                </a:lnTo>
                <a:lnTo>
                  <a:pt x="567283" y="181254"/>
                </a:lnTo>
                <a:lnTo>
                  <a:pt x="550506" y="185623"/>
                </a:lnTo>
                <a:lnTo>
                  <a:pt x="723125" y="13004"/>
                </a:lnTo>
                <a:lnTo>
                  <a:pt x="674141" y="2070"/>
                </a:lnTo>
                <a:lnTo>
                  <a:pt x="642531" y="0"/>
                </a:lnTo>
                <a:lnTo>
                  <a:pt x="594969" y="4648"/>
                </a:lnTo>
                <a:lnTo>
                  <a:pt x="549897" y="18300"/>
                </a:lnTo>
                <a:lnTo>
                  <a:pt x="508381" y="40513"/>
                </a:lnTo>
                <a:lnTo>
                  <a:pt x="471462" y="70866"/>
                </a:lnTo>
                <a:lnTo>
                  <a:pt x="441261" y="107759"/>
                </a:lnTo>
                <a:lnTo>
                  <a:pt x="419150" y="149288"/>
                </a:lnTo>
                <a:lnTo>
                  <a:pt x="409130" y="128028"/>
                </a:lnTo>
                <a:lnTo>
                  <a:pt x="382930" y="88646"/>
                </a:lnTo>
                <a:lnTo>
                  <a:pt x="329933" y="40513"/>
                </a:lnTo>
                <a:lnTo>
                  <a:pt x="288417" y="18300"/>
                </a:lnTo>
                <a:lnTo>
                  <a:pt x="243344" y="4648"/>
                </a:lnTo>
                <a:lnTo>
                  <a:pt x="195783" y="0"/>
                </a:lnTo>
                <a:lnTo>
                  <a:pt x="179933" y="520"/>
                </a:lnTo>
                <a:lnTo>
                  <a:pt x="164172" y="2070"/>
                </a:lnTo>
                <a:lnTo>
                  <a:pt x="148551" y="4635"/>
                </a:lnTo>
                <a:lnTo>
                  <a:pt x="133134" y="8216"/>
                </a:lnTo>
                <a:lnTo>
                  <a:pt x="115189" y="13004"/>
                </a:lnTo>
                <a:lnTo>
                  <a:pt x="287820" y="185623"/>
                </a:lnTo>
                <a:lnTo>
                  <a:pt x="271030" y="181254"/>
                </a:lnTo>
                <a:lnTo>
                  <a:pt x="253911" y="178079"/>
                </a:lnTo>
                <a:lnTo>
                  <a:pt x="236499" y="176149"/>
                </a:lnTo>
                <a:lnTo>
                  <a:pt x="218859" y="175501"/>
                </a:lnTo>
                <a:lnTo>
                  <a:pt x="168135" y="180911"/>
                </a:lnTo>
                <a:lnTo>
                  <a:pt x="120319" y="196583"/>
                </a:lnTo>
                <a:lnTo>
                  <a:pt x="76911" y="221640"/>
                </a:lnTo>
                <a:lnTo>
                  <a:pt x="39395" y="255219"/>
                </a:lnTo>
                <a:lnTo>
                  <a:pt x="9296" y="296456"/>
                </a:lnTo>
                <a:lnTo>
                  <a:pt x="0" y="312534"/>
                </a:lnTo>
                <a:lnTo>
                  <a:pt x="243725" y="312534"/>
                </a:lnTo>
                <a:lnTo>
                  <a:pt x="228892" y="321322"/>
                </a:lnTo>
                <a:lnTo>
                  <a:pt x="188188" y="354126"/>
                </a:lnTo>
                <a:lnTo>
                  <a:pt x="156159" y="393827"/>
                </a:lnTo>
                <a:lnTo>
                  <a:pt x="133426" y="438721"/>
                </a:lnTo>
                <a:lnTo>
                  <a:pt x="120459" y="487133"/>
                </a:lnTo>
                <a:lnTo>
                  <a:pt x="117678" y="537413"/>
                </a:lnTo>
                <a:lnTo>
                  <a:pt x="125552" y="587844"/>
                </a:lnTo>
                <a:lnTo>
                  <a:pt x="130340" y="605777"/>
                </a:lnTo>
                <a:lnTo>
                  <a:pt x="307543" y="428586"/>
                </a:lnTo>
                <a:lnTo>
                  <a:pt x="311848" y="422211"/>
                </a:lnTo>
                <a:lnTo>
                  <a:pt x="316915" y="416458"/>
                </a:lnTo>
                <a:lnTo>
                  <a:pt x="322668" y="411391"/>
                </a:lnTo>
                <a:lnTo>
                  <a:pt x="329044" y="407085"/>
                </a:lnTo>
                <a:lnTo>
                  <a:pt x="351485" y="384644"/>
                </a:lnTo>
                <a:lnTo>
                  <a:pt x="336473" y="375716"/>
                </a:lnTo>
                <a:lnTo>
                  <a:pt x="324713" y="362940"/>
                </a:lnTo>
                <a:lnTo>
                  <a:pt x="317042" y="347154"/>
                </a:lnTo>
                <a:lnTo>
                  <a:pt x="314299" y="329209"/>
                </a:lnTo>
                <a:lnTo>
                  <a:pt x="314299" y="323418"/>
                </a:lnTo>
                <a:lnTo>
                  <a:pt x="334340" y="284530"/>
                </a:lnTo>
                <a:lnTo>
                  <a:pt x="371563" y="269367"/>
                </a:lnTo>
                <a:lnTo>
                  <a:pt x="373316" y="269303"/>
                </a:lnTo>
                <a:lnTo>
                  <a:pt x="375716" y="269303"/>
                </a:lnTo>
                <a:lnTo>
                  <a:pt x="412229" y="282651"/>
                </a:lnTo>
                <a:lnTo>
                  <a:pt x="433273" y="317830"/>
                </a:lnTo>
                <a:lnTo>
                  <a:pt x="434124" y="323418"/>
                </a:lnTo>
                <a:lnTo>
                  <a:pt x="434124" y="330098"/>
                </a:lnTo>
                <a:lnTo>
                  <a:pt x="434047" y="331863"/>
                </a:lnTo>
                <a:lnTo>
                  <a:pt x="707974" y="605790"/>
                </a:lnTo>
                <a:lnTo>
                  <a:pt x="712762" y="587844"/>
                </a:lnTo>
                <a:lnTo>
                  <a:pt x="720636" y="537400"/>
                </a:lnTo>
                <a:lnTo>
                  <a:pt x="717854" y="487133"/>
                </a:lnTo>
                <a:lnTo>
                  <a:pt x="704875" y="438708"/>
                </a:lnTo>
                <a:lnTo>
                  <a:pt x="682142" y="393814"/>
                </a:lnTo>
                <a:lnTo>
                  <a:pt x="650113" y="354126"/>
                </a:lnTo>
                <a:lnTo>
                  <a:pt x="609422" y="321322"/>
                </a:lnTo>
                <a:lnTo>
                  <a:pt x="594588" y="312534"/>
                </a:lnTo>
                <a:lnTo>
                  <a:pt x="838314" y="312534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24748" y="1935868"/>
            <a:ext cx="3818890" cy="389890"/>
          </a:xfrm>
          <a:custGeom>
            <a:avLst/>
            <a:gdLst/>
            <a:ahLst/>
            <a:cxnLst/>
            <a:rect l="l" t="t" r="r" b="b"/>
            <a:pathLst>
              <a:path w="3818890" h="389889">
                <a:moveTo>
                  <a:pt x="3818851" y="389465"/>
                </a:moveTo>
                <a:lnTo>
                  <a:pt x="2662460" y="389465"/>
                </a:lnTo>
                <a:lnTo>
                  <a:pt x="2662460" y="0"/>
                </a:lnTo>
                <a:lnTo>
                  <a:pt x="3413989" y="0"/>
                </a:lnTo>
                <a:lnTo>
                  <a:pt x="3460154" y="4424"/>
                </a:lnTo>
                <a:lnTo>
                  <a:pt x="3504075" y="17320"/>
                </a:lnTo>
                <a:lnTo>
                  <a:pt x="3544651" y="38125"/>
                </a:lnTo>
                <a:lnTo>
                  <a:pt x="3580781" y="66273"/>
                </a:lnTo>
                <a:lnTo>
                  <a:pt x="3611365" y="101200"/>
                </a:lnTo>
                <a:lnTo>
                  <a:pt x="3818851" y="389465"/>
                </a:lnTo>
                <a:close/>
              </a:path>
              <a:path w="3818890" h="389889">
                <a:moveTo>
                  <a:pt x="1156391" y="389465"/>
                </a:moveTo>
                <a:lnTo>
                  <a:pt x="0" y="389465"/>
                </a:lnTo>
                <a:lnTo>
                  <a:pt x="153915" y="116612"/>
                </a:lnTo>
                <a:lnTo>
                  <a:pt x="182338" y="76815"/>
                </a:lnTo>
                <a:lnTo>
                  <a:pt x="217898" y="44436"/>
                </a:lnTo>
                <a:lnTo>
                  <a:pt x="259194" y="20295"/>
                </a:lnTo>
                <a:lnTo>
                  <a:pt x="304826" y="5210"/>
                </a:lnTo>
                <a:lnTo>
                  <a:pt x="353393" y="0"/>
                </a:lnTo>
                <a:lnTo>
                  <a:pt x="1156391" y="0"/>
                </a:lnTo>
                <a:lnTo>
                  <a:pt x="1156391" y="389465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25348" y="1048771"/>
            <a:ext cx="3178175" cy="1276985"/>
          </a:xfrm>
          <a:custGeom>
            <a:avLst/>
            <a:gdLst/>
            <a:ahLst/>
            <a:cxnLst/>
            <a:rect l="l" t="t" r="r" b="b"/>
            <a:pathLst>
              <a:path w="3178175" h="1276985">
                <a:moveTo>
                  <a:pt x="3177774" y="1276561"/>
                </a:moveTo>
                <a:lnTo>
                  <a:pt x="0" y="1276561"/>
                </a:lnTo>
                <a:lnTo>
                  <a:pt x="193277" y="875645"/>
                </a:lnTo>
                <a:lnTo>
                  <a:pt x="217160" y="834909"/>
                </a:lnTo>
                <a:lnTo>
                  <a:pt x="246789" y="799134"/>
                </a:lnTo>
                <a:lnTo>
                  <a:pt x="281407" y="768796"/>
                </a:lnTo>
                <a:lnTo>
                  <a:pt x="320256" y="744371"/>
                </a:lnTo>
                <a:lnTo>
                  <a:pt x="362580" y="726335"/>
                </a:lnTo>
                <a:lnTo>
                  <a:pt x="407621" y="715164"/>
                </a:lnTo>
                <a:lnTo>
                  <a:pt x="454622" y="711335"/>
                </a:lnTo>
                <a:lnTo>
                  <a:pt x="800765" y="711335"/>
                </a:lnTo>
                <a:lnTo>
                  <a:pt x="852403" y="706882"/>
                </a:lnTo>
                <a:lnTo>
                  <a:pt x="901997" y="693835"/>
                </a:lnTo>
                <a:lnTo>
                  <a:pt x="948522" y="672660"/>
                </a:lnTo>
                <a:lnTo>
                  <a:pt x="990956" y="643822"/>
                </a:lnTo>
                <a:lnTo>
                  <a:pt x="1028274" y="607788"/>
                </a:lnTo>
                <a:lnTo>
                  <a:pt x="1517329" y="46859"/>
                </a:lnTo>
                <a:lnTo>
                  <a:pt x="1538819" y="26976"/>
                </a:lnTo>
                <a:lnTo>
                  <a:pt x="1563745" y="12263"/>
                </a:lnTo>
                <a:lnTo>
                  <a:pt x="1591202" y="3134"/>
                </a:lnTo>
                <a:lnTo>
                  <a:pt x="1620287" y="0"/>
                </a:lnTo>
                <a:lnTo>
                  <a:pt x="1905636" y="0"/>
                </a:lnTo>
                <a:lnTo>
                  <a:pt x="1971198" y="16778"/>
                </a:lnTo>
                <a:lnTo>
                  <a:pt x="2020698" y="63003"/>
                </a:lnTo>
                <a:lnTo>
                  <a:pt x="2321139" y="532173"/>
                </a:lnTo>
                <a:lnTo>
                  <a:pt x="2344804" y="560530"/>
                </a:lnTo>
                <a:lnTo>
                  <a:pt x="2374293" y="581811"/>
                </a:lnTo>
                <a:lnTo>
                  <a:pt x="2408095" y="595186"/>
                </a:lnTo>
                <a:lnTo>
                  <a:pt x="2444696" y="599828"/>
                </a:lnTo>
                <a:lnTo>
                  <a:pt x="2566542" y="599828"/>
                </a:lnTo>
                <a:lnTo>
                  <a:pt x="2586942" y="600738"/>
                </a:lnTo>
                <a:lnTo>
                  <a:pt x="2626634" y="607861"/>
                </a:lnTo>
                <a:lnTo>
                  <a:pt x="2664154" y="621701"/>
                </a:lnTo>
                <a:lnTo>
                  <a:pt x="2706083" y="647363"/>
                </a:lnTo>
                <a:lnTo>
                  <a:pt x="2738554" y="677733"/>
                </a:lnTo>
                <a:lnTo>
                  <a:pt x="2964562" y="985121"/>
                </a:lnTo>
                <a:lnTo>
                  <a:pt x="3177774" y="1276561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26114" y="1048771"/>
            <a:ext cx="883285" cy="711835"/>
          </a:xfrm>
          <a:custGeom>
            <a:avLst/>
            <a:gdLst/>
            <a:ahLst/>
            <a:cxnLst/>
            <a:rect l="l" t="t" r="r" b="b"/>
            <a:pathLst>
              <a:path w="883285" h="711835">
                <a:moveTo>
                  <a:pt x="434075" y="711333"/>
                </a:moveTo>
                <a:lnTo>
                  <a:pt x="0" y="711333"/>
                </a:lnTo>
                <a:lnTo>
                  <a:pt x="51639" y="706880"/>
                </a:lnTo>
                <a:lnTo>
                  <a:pt x="101234" y="693834"/>
                </a:lnTo>
                <a:lnTo>
                  <a:pt x="147759" y="672659"/>
                </a:lnTo>
                <a:lnTo>
                  <a:pt x="190191" y="643822"/>
                </a:lnTo>
                <a:lnTo>
                  <a:pt x="227506" y="607788"/>
                </a:lnTo>
                <a:lnTo>
                  <a:pt x="719504" y="43505"/>
                </a:lnTo>
                <a:lnTo>
                  <a:pt x="722503" y="40481"/>
                </a:lnTo>
                <a:lnTo>
                  <a:pt x="753057" y="17375"/>
                </a:lnTo>
                <a:lnTo>
                  <a:pt x="803619" y="954"/>
                </a:lnTo>
                <a:lnTo>
                  <a:pt x="819527" y="0"/>
                </a:lnTo>
                <a:lnTo>
                  <a:pt x="882697" y="0"/>
                </a:lnTo>
                <a:lnTo>
                  <a:pt x="845885" y="7445"/>
                </a:lnTo>
                <a:lnTo>
                  <a:pt x="815824" y="27751"/>
                </a:lnTo>
                <a:lnTo>
                  <a:pt x="795556" y="57869"/>
                </a:lnTo>
                <a:lnTo>
                  <a:pt x="788124" y="94753"/>
                </a:lnTo>
                <a:lnTo>
                  <a:pt x="788120" y="289338"/>
                </a:lnTo>
                <a:lnTo>
                  <a:pt x="778847" y="335362"/>
                </a:lnTo>
                <a:lnTo>
                  <a:pt x="753556" y="372945"/>
                </a:lnTo>
                <a:lnTo>
                  <a:pt x="716044" y="398283"/>
                </a:lnTo>
                <a:lnTo>
                  <a:pt x="624170" y="416865"/>
                </a:lnTo>
                <a:lnTo>
                  <a:pt x="586658" y="442205"/>
                </a:lnTo>
                <a:lnTo>
                  <a:pt x="561366" y="479788"/>
                </a:lnTo>
                <a:lnTo>
                  <a:pt x="552092" y="525812"/>
                </a:lnTo>
                <a:lnTo>
                  <a:pt x="552092" y="593097"/>
                </a:lnTo>
                <a:lnTo>
                  <a:pt x="542817" y="639120"/>
                </a:lnTo>
                <a:lnTo>
                  <a:pt x="517524" y="676702"/>
                </a:lnTo>
                <a:lnTo>
                  <a:pt x="480011" y="702041"/>
                </a:lnTo>
                <a:lnTo>
                  <a:pt x="434075" y="711333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24748" y="1048777"/>
            <a:ext cx="3818890" cy="1276985"/>
          </a:xfrm>
          <a:custGeom>
            <a:avLst/>
            <a:gdLst/>
            <a:ahLst/>
            <a:cxnLst/>
            <a:rect l="l" t="t" r="r" b="b"/>
            <a:pathLst>
              <a:path w="3818890" h="1276985">
                <a:moveTo>
                  <a:pt x="3818839" y="1276565"/>
                </a:moveTo>
                <a:lnTo>
                  <a:pt x="3611359" y="988301"/>
                </a:lnTo>
                <a:lnTo>
                  <a:pt x="3580777" y="953363"/>
                </a:lnTo>
                <a:lnTo>
                  <a:pt x="3544646" y="925220"/>
                </a:lnTo>
                <a:lnTo>
                  <a:pt x="3504069" y="904417"/>
                </a:lnTo>
                <a:lnTo>
                  <a:pt x="3460153" y="891527"/>
                </a:lnTo>
                <a:lnTo>
                  <a:pt x="3413988" y="887095"/>
                </a:lnTo>
                <a:lnTo>
                  <a:pt x="3193440" y="887095"/>
                </a:lnTo>
                <a:lnTo>
                  <a:pt x="3051937" y="693686"/>
                </a:lnTo>
                <a:lnTo>
                  <a:pt x="3025114" y="663117"/>
                </a:lnTo>
                <a:lnTo>
                  <a:pt x="2986773" y="633717"/>
                </a:lnTo>
                <a:lnTo>
                  <a:pt x="2952534" y="616369"/>
                </a:lnTo>
                <a:lnTo>
                  <a:pt x="2907601" y="603440"/>
                </a:lnTo>
                <a:lnTo>
                  <a:pt x="2867139" y="599833"/>
                </a:lnTo>
                <a:lnTo>
                  <a:pt x="2745295" y="599833"/>
                </a:lnTo>
                <a:lnTo>
                  <a:pt x="2708694" y="595185"/>
                </a:lnTo>
                <a:lnTo>
                  <a:pt x="2674886" y="581812"/>
                </a:lnTo>
                <a:lnTo>
                  <a:pt x="2645397" y="560527"/>
                </a:lnTo>
                <a:lnTo>
                  <a:pt x="2621737" y="532168"/>
                </a:lnTo>
                <a:lnTo>
                  <a:pt x="2321293" y="63004"/>
                </a:lnTo>
                <a:lnTo>
                  <a:pt x="2299258" y="36601"/>
                </a:lnTo>
                <a:lnTo>
                  <a:pt x="2271788" y="16776"/>
                </a:lnTo>
                <a:lnTo>
                  <a:pt x="2240318" y="4318"/>
                </a:lnTo>
                <a:lnTo>
                  <a:pt x="2206231" y="0"/>
                </a:lnTo>
                <a:lnTo>
                  <a:pt x="1920887" y="0"/>
                </a:lnTo>
                <a:lnTo>
                  <a:pt x="1864334" y="12268"/>
                </a:lnTo>
                <a:lnTo>
                  <a:pt x="1817928" y="46863"/>
                </a:lnTo>
                <a:lnTo>
                  <a:pt x="1328864" y="607783"/>
                </a:lnTo>
                <a:lnTo>
                  <a:pt x="1291551" y="643826"/>
                </a:lnTo>
                <a:lnTo>
                  <a:pt x="1249121" y="672655"/>
                </a:lnTo>
                <a:lnTo>
                  <a:pt x="1202588" y="693839"/>
                </a:lnTo>
                <a:lnTo>
                  <a:pt x="1152994" y="706882"/>
                </a:lnTo>
                <a:lnTo>
                  <a:pt x="1101356" y="711339"/>
                </a:lnTo>
                <a:lnTo>
                  <a:pt x="755218" y="711339"/>
                </a:lnTo>
                <a:lnTo>
                  <a:pt x="708215" y="715162"/>
                </a:lnTo>
                <a:lnTo>
                  <a:pt x="663168" y="726338"/>
                </a:lnTo>
                <a:lnTo>
                  <a:pt x="620852" y="744372"/>
                </a:lnTo>
                <a:lnTo>
                  <a:pt x="582002" y="768794"/>
                </a:lnTo>
                <a:lnTo>
                  <a:pt x="547382" y="799134"/>
                </a:lnTo>
                <a:lnTo>
                  <a:pt x="517753" y="834910"/>
                </a:lnTo>
                <a:lnTo>
                  <a:pt x="493864" y="875639"/>
                </a:lnTo>
                <a:lnTo>
                  <a:pt x="488353" y="887095"/>
                </a:lnTo>
                <a:lnTo>
                  <a:pt x="353390" y="887095"/>
                </a:lnTo>
                <a:lnTo>
                  <a:pt x="304825" y="892302"/>
                </a:lnTo>
                <a:lnTo>
                  <a:pt x="259194" y="907389"/>
                </a:lnTo>
                <a:lnTo>
                  <a:pt x="217893" y="931532"/>
                </a:lnTo>
                <a:lnTo>
                  <a:pt x="182333" y="963917"/>
                </a:lnTo>
                <a:lnTo>
                  <a:pt x="153911" y="1003706"/>
                </a:lnTo>
                <a:lnTo>
                  <a:pt x="0" y="1276565"/>
                </a:lnTo>
                <a:lnTo>
                  <a:pt x="3818839" y="1276565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886771" y="1648611"/>
            <a:ext cx="1616710" cy="676910"/>
          </a:xfrm>
          <a:custGeom>
            <a:avLst/>
            <a:gdLst/>
            <a:ahLst/>
            <a:cxnLst/>
            <a:rect l="l" t="t" r="r" b="b"/>
            <a:pathLst>
              <a:path w="1616710" h="676910">
                <a:moveTo>
                  <a:pt x="1616341" y="676732"/>
                </a:moveTo>
                <a:lnTo>
                  <a:pt x="1189913" y="93853"/>
                </a:lnTo>
                <a:lnTo>
                  <a:pt x="1153096" y="54292"/>
                </a:lnTo>
                <a:lnTo>
                  <a:pt x="1108710" y="24803"/>
                </a:lnTo>
                <a:lnTo>
                  <a:pt x="1058722" y="6362"/>
                </a:lnTo>
                <a:lnTo>
                  <a:pt x="1005116" y="0"/>
                </a:lnTo>
                <a:lnTo>
                  <a:pt x="793623" y="0"/>
                </a:lnTo>
                <a:lnTo>
                  <a:pt x="747471" y="5651"/>
                </a:lnTo>
                <a:lnTo>
                  <a:pt x="704913" y="21894"/>
                </a:lnTo>
                <a:lnTo>
                  <a:pt x="667626" y="47561"/>
                </a:lnTo>
                <a:lnTo>
                  <a:pt x="637235" y="81521"/>
                </a:lnTo>
                <a:lnTo>
                  <a:pt x="615391" y="122656"/>
                </a:lnTo>
                <a:lnTo>
                  <a:pt x="561809" y="262343"/>
                </a:lnTo>
                <a:lnTo>
                  <a:pt x="544588" y="292544"/>
                </a:lnTo>
                <a:lnTo>
                  <a:pt x="519734" y="315772"/>
                </a:lnTo>
                <a:lnTo>
                  <a:pt x="489191" y="330682"/>
                </a:lnTo>
                <a:lnTo>
                  <a:pt x="454863" y="335940"/>
                </a:lnTo>
                <a:lnTo>
                  <a:pt x="326186" y="335940"/>
                </a:lnTo>
                <a:lnTo>
                  <a:pt x="279044" y="341858"/>
                </a:lnTo>
                <a:lnTo>
                  <a:pt x="235445" y="358927"/>
                </a:lnTo>
                <a:lnTo>
                  <a:pt x="197294" y="386092"/>
                </a:lnTo>
                <a:lnTo>
                  <a:pt x="166509" y="422338"/>
                </a:lnTo>
                <a:lnTo>
                  <a:pt x="0" y="676732"/>
                </a:lnTo>
                <a:lnTo>
                  <a:pt x="1616341" y="676732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9347" y="4306958"/>
            <a:ext cx="1713502" cy="1870214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0" y="4903507"/>
            <a:ext cx="1458595" cy="3115310"/>
          </a:xfrm>
          <a:custGeom>
            <a:avLst/>
            <a:gdLst/>
            <a:ahLst/>
            <a:cxnLst/>
            <a:rect l="l" t="t" r="r" b="b"/>
            <a:pathLst>
              <a:path w="1458595" h="3115309">
                <a:moveTo>
                  <a:pt x="3352" y="67957"/>
                </a:moveTo>
                <a:lnTo>
                  <a:pt x="0" y="58521"/>
                </a:lnTo>
                <a:lnTo>
                  <a:pt x="0" y="69126"/>
                </a:lnTo>
                <a:lnTo>
                  <a:pt x="3352" y="67957"/>
                </a:lnTo>
                <a:close/>
              </a:path>
              <a:path w="1458595" h="3115309">
                <a:moveTo>
                  <a:pt x="164528" y="44310"/>
                </a:moveTo>
                <a:lnTo>
                  <a:pt x="162090" y="2565"/>
                </a:lnTo>
                <a:lnTo>
                  <a:pt x="139712" y="3568"/>
                </a:lnTo>
                <a:lnTo>
                  <a:pt x="117881" y="5880"/>
                </a:lnTo>
                <a:lnTo>
                  <a:pt x="96697" y="8610"/>
                </a:lnTo>
                <a:lnTo>
                  <a:pt x="76276" y="10922"/>
                </a:lnTo>
                <a:lnTo>
                  <a:pt x="84505" y="51498"/>
                </a:lnTo>
                <a:lnTo>
                  <a:pt x="102552" y="48399"/>
                </a:lnTo>
                <a:lnTo>
                  <a:pt x="121907" y="46177"/>
                </a:lnTo>
                <a:lnTo>
                  <a:pt x="142557" y="44805"/>
                </a:lnTo>
                <a:lnTo>
                  <a:pt x="164528" y="44310"/>
                </a:lnTo>
                <a:close/>
              </a:path>
              <a:path w="1458595" h="3115309">
                <a:moveTo>
                  <a:pt x="243954" y="1491767"/>
                </a:moveTo>
                <a:lnTo>
                  <a:pt x="236575" y="1446123"/>
                </a:lnTo>
                <a:lnTo>
                  <a:pt x="234467" y="1415237"/>
                </a:lnTo>
                <a:lnTo>
                  <a:pt x="192709" y="1417675"/>
                </a:lnTo>
                <a:lnTo>
                  <a:pt x="198081" y="1471333"/>
                </a:lnTo>
                <a:lnTo>
                  <a:pt x="205689" y="1496517"/>
                </a:lnTo>
                <a:lnTo>
                  <a:pt x="208038" y="1508112"/>
                </a:lnTo>
                <a:lnTo>
                  <a:pt x="243954" y="1491767"/>
                </a:lnTo>
                <a:close/>
              </a:path>
              <a:path w="1458595" h="3115309">
                <a:moveTo>
                  <a:pt x="270002" y="1263180"/>
                </a:moveTo>
                <a:lnTo>
                  <a:pt x="230517" y="1247051"/>
                </a:lnTo>
                <a:lnTo>
                  <a:pt x="217004" y="1290154"/>
                </a:lnTo>
                <a:lnTo>
                  <a:pt x="205232" y="1330642"/>
                </a:lnTo>
                <a:lnTo>
                  <a:pt x="243535" y="1340980"/>
                </a:lnTo>
                <a:lnTo>
                  <a:pt x="248793" y="1321803"/>
                </a:lnTo>
                <a:lnTo>
                  <a:pt x="254596" y="1302524"/>
                </a:lnTo>
                <a:lnTo>
                  <a:pt x="261480" y="1283017"/>
                </a:lnTo>
                <a:lnTo>
                  <a:pt x="270002" y="1263180"/>
                </a:lnTo>
                <a:close/>
              </a:path>
              <a:path w="1458595" h="3115309">
                <a:moveTo>
                  <a:pt x="326707" y="1631899"/>
                </a:moveTo>
                <a:lnTo>
                  <a:pt x="313182" y="1618234"/>
                </a:lnTo>
                <a:lnTo>
                  <a:pt x="300532" y="1603260"/>
                </a:lnTo>
                <a:lnTo>
                  <a:pt x="288734" y="1586992"/>
                </a:lnTo>
                <a:lnTo>
                  <a:pt x="277812" y="1569402"/>
                </a:lnTo>
                <a:lnTo>
                  <a:pt x="243078" y="1591538"/>
                </a:lnTo>
                <a:lnTo>
                  <a:pt x="254558" y="1609572"/>
                </a:lnTo>
                <a:lnTo>
                  <a:pt x="267677" y="1627276"/>
                </a:lnTo>
                <a:lnTo>
                  <a:pt x="281889" y="1644764"/>
                </a:lnTo>
                <a:lnTo>
                  <a:pt x="296633" y="1662150"/>
                </a:lnTo>
                <a:lnTo>
                  <a:pt x="326707" y="1631899"/>
                </a:lnTo>
                <a:close/>
              </a:path>
              <a:path w="1458595" h="3115309">
                <a:moveTo>
                  <a:pt x="334949" y="6718"/>
                </a:moveTo>
                <a:lnTo>
                  <a:pt x="313702" y="4711"/>
                </a:lnTo>
                <a:lnTo>
                  <a:pt x="270332" y="2006"/>
                </a:lnTo>
                <a:lnTo>
                  <a:pt x="249085" y="0"/>
                </a:lnTo>
                <a:lnTo>
                  <a:pt x="245732" y="42926"/>
                </a:lnTo>
                <a:lnTo>
                  <a:pt x="266979" y="44932"/>
                </a:lnTo>
                <a:lnTo>
                  <a:pt x="310337" y="47637"/>
                </a:lnTo>
                <a:lnTo>
                  <a:pt x="331584" y="49644"/>
                </a:lnTo>
                <a:lnTo>
                  <a:pt x="334949" y="6718"/>
                </a:lnTo>
                <a:close/>
              </a:path>
              <a:path w="1458595" h="3115309">
                <a:moveTo>
                  <a:pt x="356616" y="1124902"/>
                </a:moveTo>
                <a:lnTo>
                  <a:pt x="324065" y="1098308"/>
                </a:lnTo>
                <a:lnTo>
                  <a:pt x="313385" y="1110043"/>
                </a:lnTo>
                <a:lnTo>
                  <a:pt x="303682" y="1122438"/>
                </a:lnTo>
                <a:lnTo>
                  <a:pt x="294640" y="1135253"/>
                </a:lnTo>
                <a:lnTo>
                  <a:pt x="272059" y="1169212"/>
                </a:lnTo>
                <a:lnTo>
                  <a:pt x="309232" y="1188834"/>
                </a:lnTo>
                <a:lnTo>
                  <a:pt x="320789" y="1171397"/>
                </a:lnTo>
                <a:lnTo>
                  <a:pt x="328663" y="1160703"/>
                </a:lnTo>
                <a:lnTo>
                  <a:pt x="337832" y="1149451"/>
                </a:lnTo>
                <a:lnTo>
                  <a:pt x="347446" y="1137564"/>
                </a:lnTo>
                <a:lnTo>
                  <a:pt x="356616" y="1124902"/>
                </a:lnTo>
                <a:close/>
              </a:path>
              <a:path w="1458595" h="3115309">
                <a:moveTo>
                  <a:pt x="452259" y="1730159"/>
                </a:moveTo>
                <a:lnTo>
                  <a:pt x="386016" y="1686255"/>
                </a:lnTo>
                <a:lnTo>
                  <a:pt x="359435" y="1718818"/>
                </a:lnTo>
                <a:lnTo>
                  <a:pt x="432638" y="1767332"/>
                </a:lnTo>
                <a:lnTo>
                  <a:pt x="452259" y="1730159"/>
                </a:lnTo>
                <a:close/>
              </a:path>
              <a:path w="1458595" h="3115309">
                <a:moveTo>
                  <a:pt x="471119" y="1005103"/>
                </a:moveTo>
                <a:lnTo>
                  <a:pt x="440880" y="975029"/>
                </a:lnTo>
                <a:lnTo>
                  <a:pt x="423938" y="989355"/>
                </a:lnTo>
                <a:lnTo>
                  <a:pt x="407758" y="1003249"/>
                </a:lnTo>
                <a:lnTo>
                  <a:pt x="392226" y="1017574"/>
                </a:lnTo>
                <a:lnTo>
                  <a:pt x="377240" y="1033208"/>
                </a:lnTo>
                <a:lnTo>
                  <a:pt x="407479" y="1063282"/>
                </a:lnTo>
                <a:lnTo>
                  <a:pt x="423938" y="1048626"/>
                </a:lnTo>
                <a:lnTo>
                  <a:pt x="454672" y="1019759"/>
                </a:lnTo>
                <a:lnTo>
                  <a:pt x="471119" y="1005103"/>
                </a:lnTo>
                <a:close/>
              </a:path>
              <a:path w="1458595" h="3115309">
                <a:moveTo>
                  <a:pt x="502081" y="42214"/>
                </a:moveTo>
                <a:lnTo>
                  <a:pt x="461746" y="31165"/>
                </a:lnTo>
                <a:lnTo>
                  <a:pt x="440702" y="26238"/>
                </a:lnTo>
                <a:lnTo>
                  <a:pt x="419671" y="22720"/>
                </a:lnTo>
                <a:lnTo>
                  <a:pt x="412826" y="63347"/>
                </a:lnTo>
                <a:lnTo>
                  <a:pt x="433273" y="66548"/>
                </a:lnTo>
                <a:lnTo>
                  <a:pt x="452869" y="71069"/>
                </a:lnTo>
                <a:lnTo>
                  <a:pt x="471589" y="76885"/>
                </a:lnTo>
                <a:lnTo>
                  <a:pt x="489445" y="84010"/>
                </a:lnTo>
                <a:lnTo>
                  <a:pt x="502081" y="42214"/>
                </a:lnTo>
                <a:close/>
              </a:path>
              <a:path w="1458595" h="3115309">
                <a:moveTo>
                  <a:pt x="597268" y="898029"/>
                </a:moveTo>
                <a:lnTo>
                  <a:pt x="569328" y="864463"/>
                </a:lnTo>
                <a:lnTo>
                  <a:pt x="557872" y="874903"/>
                </a:lnTo>
                <a:lnTo>
                  <a:pt x="534504" y="893597"/>
                </a:lnTo>
                <a:lnTo>
                  <a:pt x="523036" y="904036"/>
                </a:lnTo>
                <a:lnTo>
                  <a:pt x="504520" y="916851"/>
                </a:lnTo>
                <a:lnTo>
                  <a:pt x="532447" y="950417"/>
                </a:lnTo>
                <a:lnTo>
                  <a:pt x="550976" y="937602"/>
                </a:lnTo>
                <a:lnTo>
                  <a:pt x="562432" y="927163"/>
                </a:lnTo>
                <a:lnTo>
                  <a:pt x="585800" y="908469"/>
                </a:lnTo>
                <a:lnTo>
                  <a:pt x="597268" y="898029"/>
                </a:lnTo>
                <a:close/>
              </a:path>
              <a:path w="1458595" h="3115309">
                <a:moveTo>
                  <a:pt x="606717" y="1792363"/>
                </a:moveTo>
                <a:lnTo>
                  <a:pt x="590461" y="1786610"/>
                </a:lnTo>
                <a:lnTo>
                  <a:pt x="574319" y="1782572"/>
                </a:lnTo>
                <a:lnTo>
                  <a:pt x="558825" y="1777555"/>
                </a:lnTo>
                <a:lnTo>
                  <a:pt x="543763" y="1771891"/>
                </a:lnTo>
                <a:lnTo>
                  <a:pt x="528916" y="1765896"/>
                </a:lnTo>
                <a:lnTo>
                  <a:pt x="512787" y="1805381"/>
                </a:lnTo>
                <a:lnTo>
                  <a:pt x="529653" y="1812709"/>
                </a:lnTo>
                <a:lnTo>
                  <a:pt x="545744" y="1819071"/>
                </a:lnTo>
                <a:lnTo>
                  <a:pt x="561619" y="1824329"/>
                </a:lnTo>
                <a:lnTo>
                  <a:pt x="577811" y="1828406"/>
                </a:lnTo>
                <a:lnTo>
                  <a:pt x="594067" y="1834159"/>
                </a:lnTo>
                <a:lnTo>
                  <a:pt x="606717" y="1792363"/>
                </a:lnTo>
                <a:close/>
              </a:path>
              <a:path w="1458595" h="3115309">
                <a:moveTo>
                  <a:pt x="665822" y="105562"/>
                </a:moveTo>
                <a:lnTo>
                  <a:pt x="647077" y="94081"/>
                </a:lnTo>
                <a:lnTo>
                  <a:pt x="627481" y="83921"/>
                </a:lnTo>
                <a:lnTo>
                  <a:pt x="607009" y="75057"/>
                </a:lnTo>
                <a:lnTo>
                  <a:pt x="585673" y="67500"/>
                </a:lnTo>
                <a:lnTo>
                  <a:pt x="569544" y="106984"/>
                </a:lnTo>
                <a:lnTo>
                  <a:pt x="590334" y="114185"/>
                </a:lnTo>
                <a:lnTo>
                  <a:pt x="609612" y="122250"/>
                </a:lnTo>
                <a:lnTo>
                  <a:pt x="628015" y="131622"/>
                </a:lnTo>
                <a:lnTo>
                  <a:pt x="646201" y="142735"/>
                </a:lnTo>
                <a:lnTo>
                  <a:pt x="665822" y="105562"/>
                </a:lnTo>
                <a:close/>
              </a:path>
              <a:path w="1458595" h="3115309">
                <a:moveTo>
                  <a:pt x="717562" y="777062"/>
                </a:moveTo>
                <a:lnTo>
                  <a:pt x="685012" y="750468"/>
                </a:lnTo>
                <a:lnTo>
                  <a:pt x="671918" y="764438"/>
                </a:lnTo>
                <a:lnTo>
                  <a:pt x="658266" y="778522"/>
                </a:lnTo>
                <a:lnTo>
                  <a:pt x="643534" y="792835"/>
                </a:lnTo>
                <a:lnTo>
                  <a:pt x="627176" y="807466"/>
                </a:lnTo>
                <a:lnTo>
                  <a:pt x="657415" y="837539"/>
                </a:lnTo>
                <a:lnTo>
                  <a:pt x="674141" y="822363"/>
                </a:lnTo>
                <a:lnTo>
                  <a:pt x="689660" y="806856"/>
                </a:lnTo>
                <a:lnTo>
                  <a:pt x="704100" y="791578"/>
                </a:lnTo>
                <a:lnTo>
                  <a:pt x="717562" y="777062"/>
                </a:lnTo>
                <a:close/>
              </a:path>
              <a:path w="1458595" h="3115309">
                <a:moveTo>
                  <a:pt x="771537" y="1831340"/>
                </a:moveTo>
                <a:lnTo>
                  <a:pt x="727011" y="1823783"/>
                </a:lnTo>
                <a:lnTo>
                  <a:pt x="706424" y="1819948"/>
                </a:lnTo>
                <a:lnTo>
                  <a:pt x="686816" y="1815338"/>
                </a:lnTo>
                <a:lnTo>
                  <a:pt x="679970" y="1855965"/>
                </a:lnTo>
                <a:lnTo>
                  <a:pt x="700557" y="1859089"/>
                </a:lnTo>
                <a:lnTo>
                  <a:pt x="721029" y="1863090"/>
                </a:lnTo>
                <a:lnTo>
                  <a:pt x="742149" y="1867535"/>
                </a:lnTo>
                <a:lnTo>
                  <a:pt x="764692" y="1871967"/>
                </a:lnTo>
                <a:lnTo>
                  <a:pt x="771537" y="1831340"/>
                </a:lnTo>
                <a:close/>
              </a:path>
              <a:path w="1458595" h="3115309">
                <a:moveTo>
                  <a:pt x="801827" y="210743"/>
                </a:moveTo>
                <a:lnTo>
                  <a:pt x="786599" y="193979"/>
                </a:lnTo>
                <a:lnTo>
                  <a:pt x="770712" y="178206"/>
                </a:lnTo>
                <a:lnTo>
                  <a:pt x="754392" y="163080"/>
                </a:lnTo>
                <a:lnTo>
                  <a:pt x="737857" y="148285"/>
                </a:lnTo>
                <a:lnTo>
                  <a:pt x="711263" y="180835"/>
                </a:lnTo>
                <a:lnTo>
                  <a:pt x="727202" y="195237"/>
                </a:lnTo>
                <a:lnTo>
                  <a:pt x="741946" y="209308"/>
                </a:lnTo>
                <a:lnTo>
                  <a:pt x="755599" y="223608"/>
                </a:lnTo>
                <a:lnTo>
                  <a:pt x="768273" y="238671"/>
                </a:lnTo>
                <a:lnTo>
                  <a:pt x="801827" y="210743"/>
                </a:lnTo>
                <a:close/>
              </a:path>
              <a:path w="1458595" h="3115309">
                <a:moveTo>
                  <a:pt x="815771" y="636422"/>
                </a:moveTo>
                <a:lnTo>
                  <a:pt x="778598" y="616800"/>
                </a:lnTo>
                <a:lnTo>
                  <a:pt x="771956" y="631215"/>
                </a:lnTo>
                <a:lnTo>
                  <a:pt x="764324" y="644969"/>
                </a:lnTo>
                <a:lnTo>
                  <a:pt x="756386" y="657745"/>
                </a:lnTo>
                <a:lnTo>
                  <a:pt x="738187" y="685355"/>
                </a:lnTo>
                <a:lnTo>
                  <a:pt x="773061" y="708456"/>
                </a:lnTo>
                <a:lnTo>
                  <a:pt x="791273" y="680859"/>
                </a:lnTo>
                <a:lnTo>
                  <a:pt x="800341" y="666330"/>
                </a:lnTo>
                <a:lnTo>
                  <a:pt x="808774" y="651383"/>
                </a:lnTo>
                <a:lnTo>
                  <a:pt x="815771" y="636422"/>
                </a:lnTo>
                <a:close/>
              </a:path>
              <a:path w="1458595" h="3115309">
                <a:moveTo>
                  <a:pt x="866101" y="378764"/>
                </a:moveTo>
                <a:lnTo>
                  <a:pt x="863092" y="366268"/>
                </a:lnTo>
                <a:lnTo>
                  <a:pt x="856208" y="342582"/>
                </a:lnTo>
                <a:lnTo>
                  <a:pt x="853198" y="330073"/>
                </a:lnTo>
                <a:lnTo>
                  <a:pt x="849376" y="320014"/>
                </a:lnTo>
                <a:lnTo>
                  <a:pt x="843013" y="300748"/>
                </a:lnTo>
                <a:lnTo>
                  <a:pt x="839177" y="290677"/>
                </a:lnTo>
                <a:lnTo>
                  <a:pt x="803262" y="307022"/>
                </a:lnTo>
                <a:lnTo>
                  <a:pt x="810996" y="324688"/>
                </a:lnTo>
                <a:lnTo>
                  <a:pt x="813930" y="332435"/>
                </a:lnTo>
                <a:lnTo>
                  <a:pt x="816114" y="340626"/>
                </a:lnTo>
                <a:lnTo>
                  <a:pt x="820407" y="351066"/>
                </a:lnTo>
                <a:lnTo>
                  <a:pt x="824141" y="361619"/>
                </a:lnTo>
                <a:lnTo>
                  <a:pt x="826808" y="372402"/>
                </a:lnTo>
                <a:lnTo>
                  <a:pt x="827836" y="383514"/>
                </a:lnTo>
                <a:lnTo>
                  <a:pt x="866101" y="378764"/>
                </a:lnTo>
                <a:close/>
              </a:path>
              <a:path w="1458595" h="3115309">
                <a:moveTo>
                  <a:pt x="874458" y="464578"/>
                </a:moveTo>
                <a:lnTo>
                  <a:pt x="831532" y="461213"/>
                </a:lnTo>
                <a:lnTo>
                  <a:pt x="828382" y="481711"/>
                </a:lnTo>
                <a:lnTo>
                  <a:pt x="824242" y="501548"/>
                </a:lnTo>
                <a:lnTo>
                  <a:pt x="819467" y="520954"/>
                </a:lnTo>
                <a:lnTo>
                  <a:pt x="814349" y="540143"/>
                </a:lnTo>
                <a:lnTo>
                  <a:pt x="856145" y="552792"/>
                </a:lnTo>
                <a:lnTo>
                  <a:pt x="862406" y="530682"/>
                </a:lnTo>
                <a:lnTo>
                  <a:pt x="867473" y="508241"/>
                </a:lnTo>
                <a:lnTo>
                  <a:pt x="871461" y="486029"/>
                </a:lnTo>
                <a:lnTo>
                  <a:pt x="874458" y="464578"/>
                </a:lnTo>
                <a:close/>
              </a:path>
              <a:path w="1458595" h="3115309">
                <a:moveTo>
                  <a:pt x="937501" y="1861045"/>
                </a:moveTo>
                <a:lnTo>
                  <a:pt x="914958" y="1856613"/>
                </a:lnTo>
                <a:lnTo>
                  <a:pt x="893838" y="1852180"/>
                </a:lnTo>
                <a:lnTo>
                  <a:pt x="873366" y="1848167"/>
                </a:lnTo>
                <a:lnTo>
                  <a:pt x="852779" y="1845043"/>
                </a:lnTo>
                <a:lnTo>
                  <a:pt x="845934" y="1885657"/>
                </a:lnTo>
                <a:lnTo>
                  <a:pt x="866508" y="1888794"/>
                </a:lnTo>
                <a:lnTo>
                  <a:pt x="886993" y="1892795"/>
                </a:lnTo>
                <a:lnTo>
                  <a:pt x="908113" y="1897227"/>
                </a:lnTo>
                <a:lnTo>
                  <a:pt x="930656" y="1901659"/>
                </a:lnTo>
                <a:lnTo>
                  <a:pt x="937501" y="1861045"/>
                </a:lnTo>
                <a:close/>
              </a:path>
              <a:path w="1458595" h="3115309">
                <a:moveTo>
                  <a:pt x="1097711" y="1906993"/>
                </a:moveTo>
                <a:lnTo>
                  <a:pt x="1084948" y="1903552"/>
                </a:lnTo>
                <a:lnTo>
                  <a:pt x="1068222" y="1899208"/>
                </a:lnTo>
                <a:lnTo>
                  <a:pt x="1034326" y="1888363"/>
                </a:lnTo>
                <a:lnTo>
                  <a:pt x="1017612" y="1884019"/>
                </a:lnTo>
                <a:lnTo>
                  <a:pt x="1007275" y="1922322"/>
                </a:lnTo>
                <a:lnTo>
                  <a:pt x="1024229" y="1926196"/>
                </a:lnTo>
                <a:lnTo>
                  <a:pt x="1041082" y="1930933"/>
                </a:lnTo>
                <a:lnTo>
                  <a:pt x="1056411" y="1936546"/>
                </a:lnTo>
                <a:lnTo>
                  <a:pt x="1068819" y="1943036"/>
                </a:lnTo>
                <a:lnTo>
                  <a:pt x="1081582" y="1946478"/>
                </a:lnTo>
                <a:lnTo>
                  <a:pt x="1097711" y="1906993"/>
                </a:lnTo>
                <a:close/>
              </a:path>
              <a:path w="1458595" h="3115309">
                <a:moveTo>
                  <a:pt x="1255699" y="1986597"/>
                </a:moveTo>
                <a:lnTo>
                  <a:pt x="1237348" y="1974519"/>
                </a:lnTo>
                <a:lnTo>
                  <a:pt x="1218793" y="1962772"/>
                </a:lnTo>
                <a:lnTo>
                  <a:pt x="1199807" y="1951685"/>
                </a:lnTo>
                <a:lnTo>
                  <a:pt x="1180172" y="1941563"/>
                </a:lnTo>
                <a:lnTo>
                  <a:pt x="1160551" y="1978736"/>
                </a:lnTo>
                <a:lnTo>
                  <a:pt x="1178674" y="1989963"/>
                </a:lnTo>
                <a:lnTo>
                  <a:pt x="1214475" y="2010232"/>
                </a:lnTo>
                <a:lnTo>
                  <a:pt x="1232585" y="2021459"/>
                </a:lnTo>
                <a:lnTo>
                  <a:pt x="1255699" y="1986597"/>
                </a:lnTo>
                <a:close/>
              </a:path>
              <a:path w="1458595" h="3115309">
                <a:moveTo>
                  <a:pt x="1258290" y="2921546"/>
                </a:moveTo>
                <a:lnTo>
                  <a:pt x="1257122" y="2915755"/>
                </a:lnTo>
                <a:lnTo>
                  <a:pt x="1252461" y="2907639"/>
                </a:lnTo>
                <a:lnTo>
                  <a:pt x="1253591" y="2898368"/>
                </a:lnTo>
                <a:lnTo>
                  <a:pt x="1253045" y="2886633"/>
                </a:lnTo>
                <a:lnTo>
                  <a:pt x="1252080" y="2874149"/>
                </a:lnTo>
                <a:lnTo>
                  <a:pt x="1251534" y="2861018"/>
                </a:lnTo>
                <a:lnTo>
                  <a:pt x="1252283" y="2847327"/>
                </a:lnTo>
                <a:lnTo>
                  <a:pt x="1209357" y="2843961"/>
                </a:lnTo>
                <a:lnTo>
                  <a:pt x="1208252" y="2858287"/>
                </a:lnTo>
                <a:lnTo>
                  <a:pt x="1208138" y="2873260"/>
                </a:lnTo>
                <a:lnTo>
                  <a:pt x="1208671" y="2888665"/>
                </a:lnTo>
                <a:lnTo>
                  <a:pt x="1209522" y="2904286"/>
                </a:lnTo>
                <a:lnTo>
                  <a:pt x="1209636" y="2911094"/>
                </a:lnTo>
                <a:lnTo>
                  <a:pt x="1211160" y="2917914"/>
                </a:lnTo>
                <a:lnTo>
                  <a:pt x="1213332" y="2925153"/>
                </a:lnTo>
                <a:lnTo>
                  <a:pt x="1215402" y="2933268"/>
                </a:lnTo>
                <a:lnTo>
                  <a:pt x="1258290" y="2921546"/>
                </a:lnTo>
                <a:close/>
              </a:path>
              <a:path w="1458595" h="3115309">
                <a:moveTo>
                  <a:pt x="1295933" y="2690609"/>
                </a:moveTo>
                <a:lnTo>
                  <a:pt x="1256449" y="2674480"/>
                </a:lnTo>
                <a:lnTo>
                  <a:pt x="1239888" y="2715552"/>
                </a:lnTo>
                <a:lnTo>
                  <a:pt x="1227670" y="2755760"/>
                </a:lnTo>
                <a:lnTo>
                  <a:pt x="1269466" y="2768396"/>
                </a:lnTo>
                <a:lnTo>
                  <a:pt x="1274724" y="2749219"/>
                </a:lnTo>
                <a:lnTo>
                  <a:pt x="1280528" y="2729941"/>
                </a:lnTo>
                <a:lnTo>
                  <a:pt x="1287411" y="2710434"/>
                </a:lnTo>
                <a:lnTo>
                  <a:pt x="1295933" y="2690609"/>
                </a:lnTo>
                <a:close/>
              </a:path>
              <a:path w="1458595" h="3115309">
                <a:moveTo>
                  <a:pt x="1344485" y="3048914"/>
                </a:moveTo>
                <a:lnTo>
                  <a:pt x="1329601" y="3037319"/>
                </a:lnTo>
                <a:lnTo>
                  <a:pt x="1315999" y="3023755"/>
                </a:lnTo>
                <a:lnTo>
                  <a:pt x="1303274" y="3008896"/>
                </a:lnTo>
                <a:lnTo>
                  <a:pt x="1290980" y="2993377"/>
                </a:lnTo>
                <a:lnTo>
                  <a:pt x="1256233" y="3015513"/>
                </a:lnTo>
                <a:lnTo>
                  <a:pt x="1269809" y="3034779"/>
                </a:lnTo>
                <a:lnTo>
                  <a:pt x="1284465" y="3052407"/>
                </a:lnTo>
                <a:lnTo>
                  <a:pt x="1300429" y="3068078"/>
                </a:lnTo>
                <a:lnTo>
                  <a:pt x="1317904" y="3081464"/>
                </a:lnTo>
                <a:lnTo>
                  <a:pt x="1344485" y="3048914"/>
                </a:lnTo>
                <a:close/>
              </a:path>
              <a:path w="1458595" h="3115309">
                <a:moveTo>
                  <a:pt x="1361630" y="2538463"/>
                </a:moveTo>
                <a:lnTo>
                  <a:pt x="1324457" y="2518841"/>
                </a:lnTo>
                <a:lnTo>
                  <a:pt x="1317866" y="2533294"/>
                </a:lnTo>
                <a:lnTo>
                  <a:pt x="1303362" y="2561310"/>
                </a:lnTo>
                <a:lnTo>
                  <a:pt x="1296771" y="2575763"/>
                </a:lnTo>
                <a:lnTo>
                  <a:pt x="1288707" y="2595499"/>
                </a:lnTo>
                <a:lnTo>
                  <a:pt x="1325880" y="2615120"/>
                </a:lnTo>
                <a:lnTo>
                  <a:pt x="1333944" y="2595384"/>
                </a:lnTo>
                <a:lnTo>
                  <a:pt x="1340535" y="2580932"/>
                </a:lnTo>
                <a:lnTo>
                  <a:pt x="1355039" y="2552903"/>
                </a:lnTo>
                <a:lnTo>
                  <a:pt x="1361630" y="2538463"/>
                </a:lnTo>
                <a:close/>
              </a:path>
              <a:path w="1458595" h="3115309">
                <a:moveTo>
                  <a:pt x="1377848" y="2112695"/>
                </a:moveTo>
                <a:lnTo>
                  <a:pt x="1365021" y="2096668"/>
                </a:lnTo>
                <a:lnTo>
                  <a:pt x="1351216" y="2080006"/>
                </a:lnTo>
                <a:lnTo>
                  <a:pt x="1321981" y="2045576"/>
                </a:lnTo>
                <a:lnTo>
                  <a:pt x="1291907" y="2075815"/>
                </a:lnTo>
                <a:lnTo>
                  <a:pt x="1340802" y="2138324"/>
                </a:lnTo>
                <a:lnTo>
                  <a:pt x="1377848" y="2112695"/>
                </a:lnTo>
                <a:close/>
              </a:path>
              <a:path w="1458595" h="3115309">
                <a:moveTo>
                  <a:pt x="1423797" y="2368931"/>
                </a:moveTo>
                <a:lnTo>
                  <a:pt x="1383182" y="2362085"/>
                </a:lnTo>
                <a:lnTo>
                  <a:pt x="1379448" y="2382266"/>
                </a:lnTo>
                <a:lnTo>
                  <a:pt x="1373860" y="2401697"/>
                </a:lnTo>
                <a:lnTo>
                  <a:pt x="1367193" y="2421344"/>
                </a:lnTo>
                <a:lnTo>
                  <a:pt x="1360208" y="2442184"/>
                </a:lnTo>
                <a:lnTo>
                  <a:pt x="1398511" y="2452522"/>
                </a:lnTo>
                <a:lnTo>
                  <a:pt x="1405369" y="2430805"/>
                </a:lnTo>
                <a:lnTo>
                  <a:pt x="1412024" y="2409418"/>
                </a:lnTo>
                <a:lnTo>
                  <a:pt x="1418234" y="2388679"/>
                </a:lnTo>
                <a:lnTo>
                  <a:pt x="1423797" y="2368931"/>
                </a:lnTo>
                <a:close/>
              </a:path>
              <a:path w="1458595" h="3115309">
                <a:moveTo>
                  <a:pt x="1429346" y="2277275"/>
                </a:moveTo>
                <a:lnTo>
                  <a:pt x="1428165" y="2271471"/>
                </a:lnTo>
                <a:lnTo>
                  <a:pt x="1425917" y="2252040"/>
                </a:lnTo>
                <a:lnTo>
                  <a:pt x="1422692" y="2233358"/>
                </a:lnTo>
                <a:lnTo>
                  <a:pt x="1418386" y="2214905"/>
                </a:lnTo>
                <a:lnTo>
                  <a:pt x="1412875" y="2196122"/>
                </a:lnTo>
                <a:lnTo>
                  <a:pt x="1373479" y="2210155"/>
                </a:lnTo>
                <a:lnTo>
                  <a:pt x="1378280" y="2225484"/>
                </a:lnTo>
                <a:lnTo>
                  <a:pt x="1382115" y="2241588"/>
                </a:lnTo>
                <a:lnTo>
                  <a:pt x="1384846" y="2257831"/>
                </a:lnTo>
                <a:lnTo>
                  <a:pt x="1386408" y="2273909"/>
                </a:lnTo>
                <a:lnTo>
                  <a:pt x="1388770" y="2285504"/>
                </a:lnTo>
                <a:lnTo>
                  <a:pt x="1428203" y="2286558"/>
                </a:lnTo>
                <a:lnTo>
                  <a:pt x="1427035" y="2280755"/>
                </a:lnTo>
                <a:lnTo>
                  <a:pt x="1429346" y="2277275"/>
                </a:lnTo>
                <a:close/>
              </a:path>
              <a:path w="1458595" h="3115309">
                <a:moveTo>
                  <a:pt x="1458239" y="3103880"/>
                </a:moveTo>
                <a:lnTo>
                  <a:pt x="1451267" y="3069488"/>
                </a:lnTo>
                <a:lnTo>
                  <a:pt x="1442059" y="3070847"/>
                </a:lnTo>
                <a:lnTo>
                  <a:pt x="1432420" y="3071431"/>
                </a:lnTo>
                <a:lnTo>
                  <a:pt x="1423212" y="3071368"/>
                </a:lnTo>
                <a:lnTo>
                  <a:pt x="1415313" y="3070758"/>
                </a:lnTo>
                <a:lnTo>
                  <a:pt x="1411947" y="3113684"/>
                </a:lnTo>
                <a:lnTo>
                  <a:pt x="1422323" y="3115068"/>
                </a:lnTo>
                <a:lnTo>
                  <a:pt x="1433995" y="3114484"/>
                </a:lnTo>
                <a:lnTo>
                  <a:pt x="1446530" y="3112605"/>
                </a:lnTo>
                <a:lnTo>
                  <a:pt x="1453349" y="3111271"/>
                </a:lnTo>
                <a:lnTo>
                  <a:pt x="1458239" y="310388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17304" y="801659"/>
            <a:ext cx="1245870" cy="1517650"/>
          </a:xfrm>
          <a:custGeom>
            <a:avLst/>
            <a:gdLst/>
            <a:ahLst/>
            <a:cxnLst/>
            <a:rect l="l" t="t" r="r" b="b"/>
            <a:pathLst>
              <a:path w="1245870" h="1517650">
                <a:moveTo>
                  <a:pt x="1245545" y="1517476"/>
                </a:moveTo>
                <a:lnTo>
                  <a:pt x="0" y="1517476"/>
                </a:lnTo>
                <a:lnTo>
                  <a:pt x="1049193" y="75901"/>
                </a:lnTo>
                <a:lnTo>
                  <a:pt x="1080134" y="42694"/>
                </a:lnTo>
                <a:lnTo>
                  <a:pt x="1116508" y="18975"/>
                </a:lnTo>
                <a:lnTo>
                  <a:pt x="1156504" y="4743"/>
                </a:lnTo>
                <a:lnTo>
                  <a:pt x="1198311" y="0"/>
                </a:lnTo>
                <a:lnTo>
                  <a:pt x="1240118" y="4743"/>
                </a:lnTo>
                <a:lnTo>
                  <a:pt x="1245545" y="6675"/>
                </a:lnTo>
                <a:lnTo>
                  <a:pt x="1245545" y="1517476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74714" y="801659"/>
            <a:ext cx="1888489" cy="1517650"/>
          </a:xfrm>
          <a:custGeom>
            <a:avLst/>
            <a:gdLst/>
            <a:ahLst/>
            <a:cxnLst/>
            <a:rect l="l" t="t" r="r" b="b"/>
            <a:pathLst>
              <a:path w="1888490" h="1517650">
                <a:moveTo>
                  <a:pt x="1888135" y="896329"/>
                </a:moveTo>
                <a:lnTo>
                  <a:pt x="1094666" y="896329"/>
                </a:lnTo>
                <a:lnTo>
                  <a:pt x="1691782" y="75900"/>
                </a:lnTo>
                <a:lnTo>
                  <a:pt x="1722724" y="42694"/>
                </a:lnTo>
                <a:lnTo>
                  <a:pt x="1759098" y="18975"/>
                </a:lnTo>
                <a:lnTo>
                  <a:pt x="1799094" y="4743"/>
                </a:lnTo>
                <a:lnTo>
                  <a:pt x="1840901" y="0"/>
                </a:lnTo>
                <a:lnTo>
                  <a:pt x="1882708" y="4743"/>
                </a:lnTo>
                <a:lnTo>
                  <a:pt x="1888135" y="6675"/>
                </a:lnTo>
                <a:lnTo>
                  <a:pt x="1888135" y="896329"/>
                </a:lnTo>
                <a:close/>
              </a:path>
              <a:path w="1888490" h="1517650">
                <a:moveTo>
                  <a:pt x="1888135" y="1517476"/>
                </a:moveTo>
                <a:lnTo>
                  <a:pt x="0" y="1517476"/>
                </a:lnTo>
                <a:lnTo>
                  <a:pt x="677015" y="587267"/>
                </a:lnTo>
                <a:lnTo>
                  <a:pt x="710765" y="555877"/>
                </a:lnTo>
                <a:lnTo>
                  <a:pt x="751703" y="540183"/>
                </a:lnTo>
                <a:lnTo>
                  <a:pt x="795039" y="540183"/>
                </a:lnTo>
                <a:lnTo>
                  <a:pt x="835977" y="555877"/>
                </a:lnTo>
                <a:lnTo>
                  <a:pt x="869726" y="587267"/>
                </a:lnTo>
                <a:lnTo>
                  <a:pt x="1094666" y="896329"/>
                </a:lnTo>
                <a:lnTo>
                  <a:pt x="1888135" y="896329"/>
                </a:lnTo>
                <a:lnTo>
                  <a:pt x="1888135" y="1517476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674703" y="801661"/>
            <a:ext cx="1888489" cy="1517650"/>
          </a:xfrm>
          <a:custGeom>
            <a:avLst/>
            <a:gdLst/>
            <a:ahLst/>
            <a:cxnLst/>
            <a:rect l="l" t="t" r="r" b="b"/>
            <a:pathLst>
              <a:path w="1888490" h="1517650">
                <a:moveTo>
                  <a:pt x="1888147" y="6680"/>
                </a:moveTo>
                <a:lnTo>
                  <a:pt x="1882711" y="4749"/>
                </a:lnTo>
                <a:lnTo>
                  <a:pt x="1840903" y="0"/>
                </a:lnTo>
                <a:lnTo>
                  <a:pt x="1799094" y="4749"/>
                </a:lnTo>
                <a:lnTo>
                  <a:pt x="1759102" y="18973"/>
                </a:lnTo>
                <a:lnTo>
                  <a:pt x="1722729" y="42697"/>
                </a:lnTo>
                <a:lnTo>
                  <a:pt x="1691792" y="75907"/>
                </a:lnTo>
                <a:lnTo>
                  <a:pt x="1456651" y="398983"/>
                </a:lnTo>
                <a:lnTo>
                  <a:pt x="1449882" y="408279"/>
                </a:lnTo>
                <a:lnTo>
                  <a:pt x="1094676" y="896327"/>
                </a:lnTo>
                <a:lnTo>
                  <a:pt x="985126" y="745820"/>
                </a:lnTo>
                <a:lnTo>
                  <a:pt x="918997" y="654964"/>
                </a:lnTo>
                <a:lnTo>
                  <a:pt x="906475" y="637755"/>
                </a:lnTo>
                <a:lnTo>
                  <a:pt x="869734" y="587273"/>
                </a:lnTo>
                <a:lnTo>
                  <a:pt x="835977" y="555879"/>
                </a:lnTo>
                <a:lnTo>
                  <a:pt x="795045" y="540181"/>
                </a:lnTo>
                <a:lnTo>
                  <a:pt x="751713" y="540181"/>
                </a:lnTo>
                <a:lnTo>
                  <a:pt x="710768" y="555879"/>
                </a:lnTo>
                <a:lnTo>
                  <a:pt x="677024" y="587273"/>
                </a:lnTo>
                <a:lnTo>
                  <a:pt x="566762" y="738759"/>
                </a:lnTo>
                <a:lnTo>
                  <a:pt x="0" y="1517484"/>
                </a:lnTo>
                <a:lnTo>
                  <a:pt x="1888147" y="1517484"/>
                </a:lnTo>
                <a:lnTo>
                  <a:pt x="1888147" y="896327"/>
                </a:lnTo>
                <a:lnTo>
                  <a:pt x="1888147" y="408292"/>
                </a:lnTo>
                <a:lnTo>
                  <a:pt x="1888147" y="259638"/>
                </a:lnTo>
                <a:lnTo>
                  <a:pt x="1888147" y="228879"/>
                </a:lnTo>
                <a:lnTo>
                  <a:pt x="1888147" y="180962"/>
                </a:lnTo>
                <a:lnTo>
                  <a:pt x="1888147" y="6680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74703" y="976603"/>
            <a:ext cx="1888489" cy="1343025"/>
          </a:xfrm>
          <a:custGeom>
            <a:avLst/>
            <a:gdLst/>
            <a:ahLst/>
            <a:cxnLst/>
            <a:rect l="l" t="t" r="r" b="b"/>
            <a:pathLst>
              <a:path w="1888490" h="1343025">
                <a:moveTo>
                  <a:pt x="1888147" y="0"/>
                </a:moveTo>
                <a:lnTo>
                  <a:pt x="1677568" y="0"/>
                </a:lnTo>
                <a:lnTo>
                  <a:pt x="1449895" y="233324"/>
                </a:lnTo>
                <a:lnTo>
                  <a:pt x="1094676" y="721385"/>
                </a:lnTo>
                <a:lnTo>
                  <a:pt x="985126" y="570877"/>
                </a:lnTo>
                <a:lnTo>
                  <a:pt x="846594" y="438416"/>
                </a:lnTo>
                <a:lnTo>
                  <a:pt x="686130" y="447014"/>
                </a:lnTo>
                <a:lnTo>
                  <a:pt x="566762" y="563816"/>
                </a:lnTo>
                <a:lnTo>
                  <a:pt x="0" y="1342542"/>
                </a:lnTo>
                <a:lnTo>
                  <a:pt x="1888147" y="1342542"/>
                </a:lnTo>
                <a:lnTo>
                  <a:pt x="1888147" y="721385"/>
                </a:lnTo>
                <a:lnTo>
                  <a:pt x="1888147" y="233349"/>
                </a:lnTo>
                <a:lnTo>
                  <a:pt x="1888147" y="0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241466" y="801661"/>
            <a:ext cx="1321435" cy="859790"/>
          </a:xfrm>
          <a:custGeom>
            <a:avLst/>
            <a:gdLst/>
            <a:ahLst/>
            <a:cxnLst/>
            <a:rect l="l" t="t" r="r" b="b"/>
            <a:pathLst>
              <a:path w="1321434" h="859789">
                <a:moveTo>
                  <a:pt x="418363" y="745820"/>
                </a:moveTo>
                <a:lnTo>
                  <a:pt x="302971" y="587273"/>
                </a:lnTo>
                <a:lnTo>
                  <a:pt x="269214" y="555879"/>
                </a:lnTo>
                <a:lnTo>
                  <a:pt x="228282" y="540181"/>
                </a:lnTo>
                <a:lnTo>
                  <a:pt x="184950" y="540181"/>
                </a:lnTo>
                <a:lnTo>
                  <a:pt x="144005" y="555879"/>
                </a:lnTo>
                <a:lnTo>
                  <a:pt x="110261" y="587273"/>
                </a:lnTo>
                <a:lnTo>
                  <a:pt x="0" y="738759"/>
                </a:lnTo>
                <a:lnTo>
                  <a:pt x="206616" y="859790"/>
                </a:lnTo>
                <a:lnTo>
                  <a:pt x="418363" y="745820"/>
                </a:lnTo>
                <a:close/>
              </a:path>
              <a:path w="1321434" h="859789">
                <a:moveTo>
                  <a:pt x="1321384" y="6680"/>
                </a:moveTo>
                <a:lnTo>
                  <a:pt x="1315948" y="4749"/>
                </a:lnTo>
                <a:lnTo>
                  <a:pt x="1274140" y="0"/>
                </a:lnTo>
                <a:lnTo>
                  <a:pt x="1232331" y="4749"/>
                </a:lnTo>
                <a:lnTo>
                  <a:pt x="1192339" y="18973"/>
                </a:lnTo>
                <a:lnTo>
                  <a:pt x="1155966" y="42697"/>
                </a:lnTo>
                <a:lnTo>
                  <a:pt x="1125029" y="75907"/>
                </a:lnTo>
                <a:lnTo>
                  <a:pt x="883107" y="408292"/>
                </a:lnTo>
                <a:lnTo>
                  <a:pt x="1282547" y="633412"/>
                </a:lnTo>
                <a:lnTo>
                  <a:pt x="1321384" y="613778"/>
                </a:lnTo>
                <a:lnTo>
                  <a:pt x="1321384" y="6680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5075390" y="304570"/>
            <a:ext cx="573405" cy="493395"/>
          </a:xfrm>
          <a:custGeom>
            <a:avLst/>
            <a:gdLst/>
            <a:ahLst/>
            <a:cxnLst/>
            <a:rect l="l" t="t" r="r" b="b"/>
            <a:pathLst>
              <a:path w="573404" h="493395">
                <a:moveTo>
                  <a:pt x="572922" y="48056"/>
                </a:moveTo>
                <a:lnTo>
                  <a:pt x="41529" y="48056"/>
                </a:lnTo>
                <a:lnTo>
                  <a:pt x="41529" y="0"/>
                </a:lnTo>
                <a:lnTo>
                  <a:pt x="0" y="0"/>
                </a:lnTo>
                <a:lnTo>
                  <a:pt x="0" y="493141"/>
                </a:lnTo>
                <a:lnTo>
                  <a:pt x="41529" y="493141"/>
                </a:lnTo>
                <a:lnTo>
                  <a:pt x="41529" y="392988"/>
                </a:lnTo>
                <a:lnTo>
                  <a:pt x="572922" y="392988"/>
                </a:lnTo>
                <a:lnTo>
                  <a:pt x="572922" y="48056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5248710" y="382160"/>
            <a:ext cx="251460" cy="286385"/>
          </a:xfrm>
          <a:custGeom>
            <a:avLst/>
            <a:gdLst/>
            <a:ahLst/>
            <a:cxnLst/>
            <a:rect l="l" t="t" r="r" b="b"/>
            <a:pathLst>
              <a:path w="251460" h="286384">
                <a:moveTo>
                  <a:pt x="163268" y="140054"/>
                </a:moveTo>
                <a:lnTo>
                  <a:pt x="87779" y="140054"/>
                </a:lnTo>
                <a:lnTo>
                  <a:pt x="82348" y="134626"/>
                </a:lnTo>
                <a:lnTo>
                  <a:pt x="82348" y="119207"/>
                </a:lnTo>
                <a:lnTo>
                  <a:pt x="68683" y="108969"/>
                </a:lnTo>
                <a:lnTo>
                  <a:pt x="58188" y="96247"/>
                </a:lnTo>
                <a:lnTo>
                  <a:pt x="51456" y="81538"/>
                </a:lnTo>
                <a:lnTo>
                  <a:pt x="49081" y="65335"/>
                </a:lnTo>
                <a:lnTo>
                  <a:pt x="55088" y="39904"/>
                </a:lnTo>
                <a:lnTo>
                  <a:pt x="71470" y="19136"/>
                </a:lnTo>
                <a:lnTo>
                  <a:pt x="95769" y="5134"/>
                </a:lnTo>
                <a:lnTo>
                  <a:pt x="125524" y="0"/>
                </a:lnTo>
                <a:lnTo>
                  <a:pt x="155279" y="5134"/>
                </a:lnTo>
                <a:lnTo>
                  <a:pt x="179577" y="19136"/>
                </a:lnTo>
                <a:lnTo>
                  <a:pt x="195960" y="39904"/>
                </a:lnTo>
                <a:lnTo>
                  <a:pt x="196857" y="43703"/>
                </a:lnTo>
                <a:lnTo>
                  <a:pt x="92458" y="43703"/>
                </a:lnTo>
                <a:lnTo>
                  <a:pt x="84622" y="45285"/>
                </a:lnTo>
                <a:lnTo>
                  <a:pt x="78223" y="49598"/>
                </a:lnTo>
                <a:lnTo>
                  <a:pt x="73909" y="55996"/>
                </a:lnTo>
                <a:lnTo>
                  <a:pt x="72327" y="63831"/>
                </a:lnTo>
                <a:lnTo>
                  <a:pt x="73909" y="71666"/>
                </a:lnTo>
                <a:lnTo>
                  <a:pt x="78223" y="78064"/>
                </a:lnTo>
                <a:lnTo>
                  <a:pt x="84622" y="82378"/>
                </a:lnTo>
                <a:lnTo>
                  <a:pt x="92458" y="83960"/>
                </a:lnTo>
                <a:lnTo>
                  <a:pt x="120876" y="83960"/>
                </a:lnTo>
                <a:lnTo>
                  <a:pt x="107273" y="104806"/>
                </a:lnTo>
                <a:lnTo>
                  <a:pt x="110116" y="110056"/>
                </a:lnTo>
                <a:lnTo>
                  <a:pt x="180914" y="110056"/>
                </a:lnTo>
                <a:lnTo>
                  <a:pt x="168700" y="119207"/>
                </a:lnTo>
                <a:lnTo>
                  <a:pt x="168700" y="134626"/>
                </a:lnTo>
                <a:lnTo>
                  <a:pt x="163268" y="140054"/>
                </a:lnTo>
                <a:close/>
              </a:path>
              <a:path w="251460" h="286384">
                <a:moveTo>
                  <a:pt x="120876" y="83960"/>
                </a:moveTo>
                <a:lnTo>
                  <a:pt x="92458" y="83960"/>
                </a:lnTo>
                <a:lnTo>
                  <a:pt x="100293" y="82378"/>
                </a:lnTo>
                <a:lnTo>
                  <a:pt x="106692" y="78064"/>
                </a:lnTo>
                <a:lnTo>
                  <a:pt x="111006" y="71666"/>
                </a:lnTo>
                <a:lnTo>
                  <a:pt x="112588" y="63831"/>
                </a:lnTo>
                <a:lnTo>
                  <a:pt x="111006" y="55996"/>
                </a:lnTo>
                <a:lnTo>
                  <a:pt x="106692" y="49598"/>
                </a:lnTo>
                <a:lnTo>
                  <a:pt x="100293" y="45285"/>
                </a:lnTo>
                <a:lnTo>
                  <a:pt x="92458" y="43703"/>
                </a:lnTo>
                <a:lnTo>
                  <a:pt x="158589" y="43703"/>
                </a:lnTo>
                <a:lnTo>
                  <a:pt x="150754" y="45285"/>
                </a:lnTo>
                <a:lnTo>
                  <a:pt x="144356" y="49598"/>
                </a:lnTo>
                <a:lnTo>
                  <a:pt x="140041" y="55996"/>
                </a:lnTo>
                <a:lnTo>
                  <a:pt x="138459" y="63831"/>
                </a:lnTo>
                <a:lnTo>
                  <a:pt x="140041" y="71666"/>
                </a:lnTo>
                <a:lnTo>
                  <a:pt x="144356" y="78064"/>
                </a:lnTo>
                <a:lnTo>
                  <a:pt x="148531" y="80879"/>
                </a:lnTo>
                <a:lnTo>
                  <a:pt x="122886" y="80879"/>
                </a:lnTo>
                <a:lnTo>
                  <a:pt x="120876" y="83960"/>
                </a:lnTo>
                <a:close/>
              </a:path>
              <a:path w="251460" h="286384">
                <a:moveTo>
                  <a:pt x="198483" y="83960"/>
                </a:moveTo>
                <a:lnTo>
                  <a:pt x="158589" y="83960"/>
                </a:lnTo>
                <a:lnTo>
                  <a:pt x="166425" y="82378"/>
                </a:lnTo>
                <a:lnTo>
                  <a:pt x="172824" y="78064"/>
                </a:lnTo>
                <a:lnTo>
                  <a:pt x="177138" y="71666"/>
                </a:lnTo>
                <a:lnTo>
                  <a:pt x="178720" y="63831"/>
                </a:lnTo>
                <a:lnTo>
                  <a:pt x="177138" y="55996"/>
                </a:lnTo>
                <a:lnTo>
                  <a:pt x="172824" y="49598"/>
                </a:lnTo>
                <a:lnTo>
                  <a:pt x="166425" y="45285"/>
                </a:lnTo>
                <a:lnTo>
                  <a:pt x="158589" y="43703"/>
                </a:lnTo>
                <a:lnTo>
                  <a:pt x="196857" y="43703"/>
                </a:lnTo>
                <a:lnTo>
                  <a:pt x="201967" y="65335"/>
                </a:lnTo>
                <a:lnTo>
                  <a:pt x="199591" y="81538"/>
                </a:lnTo>
                <a:lnTo>
                  <a:pt x="198483" y="83960"/>
                </a:lnTo>
                <a:close/>
              </a:path>
              <a:path w="251460" h="286384">
                <a:moveTo>
                  <a:pt x="180914" y="110056"/>
                </a:moveTo>
                <a:lnTo>
                  <a:pt x="140932" y="110056"/>
                </a:lnTo>
                <a:lnTo>
                  <a:pt x="143774" y="104806"/>
                </a:lnTo>
                <a:lnTo>
                  <a:pt x="128162" y="80879"/>
                </a:lnTo>
                <a:lnTo>
                  <a:pt x="148531" y="80879"/>
                </a:lnTo>
                <a:lnTo>
                  <a:pt x="150754" y="82378"/>
                </a:lnTo>
                <a:lnTo>
                  <a:pt x="158589" y="83960"/>
                </a:lnTo>
                <a:lnTo>
                  <a:pt x="198483" y="83960"/>
                </a:lnTo>
                <a:lnTo>
                  <a:pt x="192859" y="96247"/>
                </a:lnTo>
                <a:lnTo>
                  <a:pt x="182364" y="108969"/>
                </a:lnTo>
                <a:lnTo>
                  <a:pt x="180914" y="110056"/>
                </a:lnTo>
                <a:close/>
              </a:path>
              <a:path w="251460" h="286384">
                <a:moveTo>
                  <a:pt x="20295" y="190909"/>
                </a:moveTo>
                <a:lnTo>
                  <a:pt x="11988" y="188686"/>
                </a:lnTo>
                <a:lnTo>
                  <a:pt x="5196" y="183411"/>
                </a:lnTo>
                <a:lnTo>
                  <a:pt x="1095" y="176192"/>
                </a:lnTo>
                <a:lnTo>
                  <a:pt x="0" y="167962"/>
                </a:lnTo>
                <a:lnTo>
                  <a:pt x="2224" y="159654"/>
                </a:lnTo>
                <a:lnTo>
                  <a:pt x="5873" y="152309"/>
                </a:lnTo>
                <a:lnTo>
                  <a:pt x="13182" y="148244"/>
                </a:lnTo>
                <a:lnTo>
                  <a:pt x="20842" y="147948"/>
                </a:lnTo>
                <a:lnTo>
                  <a:pt x="16451" y="141664"/>
                </a:lnTo>
                <a:lnTo>
                  <a:pt x="39640" y="114048"/>
                </a:lnTo>
                <a:lnTo>
                  <a:pt x="47947" y="116272"/>
                </a:lnTo>
                <a:lnTo>
                  <a:pt x="54740" y="121546"/>
                </a:lnTo>
                <a:lnTo>
                  <a:pt x="58841" y="128763"/>
                </a:lnTo>
                <a:lnTo>
                  <a:pt x="59936" y="136992"/>
                </a:lnTo>
                <a:lnTo>
                  <a:pt x="57711" y="145298"/>
                </a:lnTo>
                <a:lnTo>
                  <a:pt x="57255" y="146215"/>
                </a:lnTo>
                <a:lnTo>
                  <a:pt x="56467" y="146805"/>
                </a:lnTo>
                <a:lnTo>
                  <a:pt x="55905" y="147626"/>
                </a:lnTo>
                <a:lnTo>
                  <a:pt x="113187" y="176073"/>
                </a:lnTo>
                <a:lnTo>
                  <a:pt x="41777" y="176073"/>
                </a:lnTo>
                <a:lnTo>
                  <a:pt x="41461" y="177018"/>
                </a:lnTo>
                <a:lnTo>
                  <a:pt x="41471" y="178002"/>
                </a:lnTo>
                <a:lnTo>
                  <a:pt x="41015" y="178919"/>
                </a:lnTo>
                <a:lnTo>
                  <a:pt x="35742" y="185712"/>
                </a:lnTo>
                <a:lnTo>
                  <a:pt x="28524" y="189813"/>
                </a:lnTo>
                <a:lnTo>
                  <a:pt x="20295" y="190909"/>
                </a:lnTo>
                <a:close/>
              </a:path>
              <a:path w="251460" h="286384">
                <a:moveTo>
                  <a:pt x="196931" y="182201"/>
                </a:moveTo>
                <a:lnTo>
                  <a:pt x="125524" y="182201"/>
                </a:lnTo>
                <a:lnTo>
                  <a:pt x="195142" y="147626"/>
                </a:lnTo>
                <a:lnTo>
                  <a:pt x="194581" y="146805"/>
                </a:lnTo>
                <a:lnTo>
                  <a:pt x="193792" y="146215"/>
                </a:lnTo>
                <a:lnTo>
                  <a:pt x="193337" y="145298"/>
                </a:lnTo>
                <a:lnTo>
                  <a:pt x="191112" y="136992"/>
                </a:lnTo>
                <a:lnTo>
                  <a:pt x="192207" y="128763"/>
                </a:lnTo>
                <a:lnTo>
                  <a:pt x="196308" y="121546"/>
                </a:lnTo>
                <a:lnTo>
                  <a:pt x="203102" y="116272"/>
                </a:lnTo>
                <a:lnTo>
                  <a:pt x="211408" y="114048"/>
                </a:lnTo>
                <a:lnTo>
                  <a:pt x="219637" y="115143"/>
                </a:lnTo>
                <a:lnTo>
                  <a:pt x="226855" y="119244"/>
                </a:lnTo>
                <a:lnTo>
                  <a:pt x="232129" y="126036"/>
                </a:lnTo>
                <a:lnTo>
                  <a:pt x="235778" y="133385"/>
                </a:lnTo>
                <a:lnTo>
                  <a:pt x="234597" y="141664"/>
                </a:lnTo>
                <a:lnTo>
                  <a:pt x="230206" y="147948"/>
                </a:lnTo>
                <a:lnTo>
                  <a:pt x="237866" y="148244"/>
                </a:lnTo>
                <a:lnTo>
                  <a:pt x="245174" y="152309"/>
                </a:lnTo>
                <a:lnTo>
                  <a:pt x="248823" y="159654"/>
                </a:lnTo>
                <a:lnTo>
                  <a:pt x="251048" y="167962"/>
                </a:lnTo>
                <a:lnTo>
                  <a:pt x="249969" y="176073"/>
                </a:lnTo>
                <a:lnTo>
                  <a:pt x="209271" y="176073"/>
                </a:lnTo>
                <a:lnTo>
                  <a:pt x="196931" y="182201"/>
                </a:lnTo>
                <a:close/>
              </a:path>
              <a:path w="251460" h="286384">
                <a:moveTo>
                  <a:pt x="113186" y="223788"/>
                </a:moveTo>
                <a:lnTo>
                  <a:pt x="41777" y="223788"/>
                </a:lnTo>
                <a:lnTo>
                  <a:pt x="89818" y="199928"/>
                </a:lnTo>
                <a:lnTo>
                  <a:pt x="41777" y="176073"/>
                </a:lnTo>
                <a:lnTo>
                  <a:pt x="113187" y="176073"/>
                </a:lnTo>
                <a:lnTo>
                  <a:pt x="125524" y="182201"/>
                </a:lnTo>
                <a:lnTo>
                  <a:pt x="196931" y="182201"/>
                </a:lnTo>
                <a:lnTo>
                  <a:pt x="161229" y="199928"/>
                </a:lnTo>
                <a:lnTo>
                  <a:pt x="196934" y="217661"/>
                </a:lnTo>
                <a:lnTo>
                  <a:pt x="125524" y="217661"/>
                </a:lnTo>
                <a:lnTo>
                  <a:pt x="113186" y="223788"/>
                </a:lnTo>
                <a:close/>
              </a:path>
              <a:path w="251460" h="286384">
                <a:moveTo>
                  <a:pt x="230753" y="190909"/>
                </a:moveTo>
                <a:lnTo>
                  <a:pt x="222523" y="189813"/>
                </a:lnTo>
                <a:lnTo>
                  <a:pt x="215306" y="185712"/>
                </a:lnTo>
                <a:lnTo>
                  <a:pt x="210032" y="178919"/>
                </a:lnTo>
                <a:lnTo>
                  <a:pt x="209577" y="178002"/>
                </a:lnTo>
                <a:lnTo>
                  <a:pt x="209587" y="177018"/>
                </a:lnTo>
                <a:lnTo>
                  <a:pt x="209271" y="176073"/>
                </a:lnTo>
                <a:lnTo>
                  <a:pt x="249969" y="176073"/>
                </a:lnTo>
                <a:lnTo>
                  <a:pt x="245852" y="183411"/>
                </a:lnTo>
                <a:lnTo>
                  <a:pt x="239059" y="188686"/>
                </a:lnTo>
                <a:lnTo>
                  <a:pt x="230753" y="190909"/>
                </a:lnTo>
                <a:close/>
              </a:path>
              <a:path w="251460" h="286384">
                <a:moveTo>
                  <a:pt x="39640" y="285812"/>
                </a:moveTo>
                <a:lnTo>
                  <a:pt x="31410" y="284716"/>
                </a:lnTo>
                <a:lnTo>
                  <a:pt x="24192" y="280615"/>
                </a:lnTo>
                <a:lnTo>
                  <a:pt x="18919" y="273822"/>
                </a:lnTo>
                <a:lnTo>
                  <a:pt x="15270" y="266474"/>
                </a:lnTo>
                <a:lnTo>
                  <a:pt x="16451" y="258197"/>
                </a:lnTo>
                <a:lnTo>
                  <a:pt x="20842" y="251914"/>
                </a:lnTo>
                <a:lnTo>
                  <a:pt x="13182" y="251617"/>
                </a:lnTo>
                <a:lnTo>
                  <a:pt x="5873" y="247553"/>
                </a:lnTo>
                <a:lnTo>
                  <a:pt x="2224" y="240204"/>
                </a:lnTo>
                <a:lnTo>
                  <a:pt x="0" y="231897"/>
                </a:lnTo>
                <a:lnTo>
                  <a:pt x="1095" y="223668"/>
                </a:lnTo>
                <a:lnTo>
                  <a:pt x="5196" y="216450"/>
                </a:lnTo>
                <a:lnTo>
                  <a:pt x="11988" y="211176"/>
                </a:lnTo>
                <a:lnTo>
                  <a:pt x="20295" y="208951"/>
                </a:lnTo>
                <a:lnTo>
                  <a:pt x="28524" y="210047"/>
                </a:lnTo>
                <a:lnTo>
                  <a:pt x="35742" y="214148"/>
                </a:lnTo>
                <a:lnTo>
                  <a:pt x="41015" y="220942"/>
                </a:lnTo>
                <a:lnTo>
                  <a:pt x="41471" y="221859"/>
                </a:lnTo>
                <a:lnTo>
                  <a:pt x="41461" y="222843"/>
                </a:lnTo>
                <a:lnTo>
                  <a:pt x="41777" y="223788"/>
                </a:lnTo>
                <a:lnTo>
                  <a:pt x="113186" y="223788"/>
                </a:lnTo>
                <a:lnTo>
                  <a:pt x="55905" y="252232"/>
                </a:lnTo>
                <a:lnTo>
                  <a:pt x="56467" y="253054"/>
                </a:lnTo>
                <a:lnTo>
                  <a:pt x="57255" y="253644"/>
                </a:lnTo>
                <a:lnTo>
                  <a:pt x="57711" y="254561"/>
                </a:lnTo>
                <a:lnTo>
                  <a:pt x="59936" y="262867"/>
                </a:lnTo>
                <a:lnTo>
                  <a:pt x="58841" y="271096"/>
                </a:lnTo>
                <a:lnTo>
                  <a:pt x="54740" y="278314"/>
                </a:lnTo>
                <a:lnTo>
                  <a:pt x="47947" y="283589"/>
                </a:lnTo>
                <a:lnTo>
                  <a:pt x="39640" y="285812"/>
                </a:lnTo>
                <a:close/>
              </a:path>
              <a:path w="251460" h="286384">
                <a:moveTo>
                  <a:pt x="249969" y="223788"/>
                </a:moveTo>
                <a:lnTo>
                  <a:pt x="209271" y="223788"/>
                </a:lnTo>
                <a:lnTo>
                  <a:pt x="209587" y="222843"/>
                </a:lnTo>
                <a:lnTo>
                  <a:pt x="209577" y="221859"/>
                </a:lnTo>
                <a:lnTo>
                  <a:pt x="210032" y="220942"/>
                </a:lnTo>
                <a:lnTo>
                  <a:pt x="215306" y="214148"/>
                </a:lnTo>
                <a:lnTo>
                  <a:pt x="222523" y="210047"/>
                </a:lnTo>
                <a:lnTo>
                  <a:pt x="230753" y="208951"/>
                </a:lnTo>
                <a:lnTo>
                  <a:pt x="239059" y="211176"/>
                </a:lnTo>
                <a:lnTo>
                  <a:pt x="245852" y="216450"/>
                </a:lnTo>
                <a:lnTo>
                  <a:pt x="249953" y="223668"/>
                </a:lnTo>
                <a:close/>
              </a:path>
              <a:path w="251460" h="286384">
                <a:moveTo>
                  <a:pt x="211408" y="285812"/>
                </a:moveTo>
                <a:lnTo>
                  <a:pt x="203102" y="283589"/>
                </a:lnTo>
                <a:lnTo>
                  <a:pt x="196308" y="278314"/>
                </a:lnTo>
                <a:lnTo>
                  <a:pt x="192207" y="271096"/>
                </a:lnTo>
                <a:lnTo>
                  <a:pt x="191112" y="262867"/>
                </a:lnTo>
                <a:lnTo>
                  <a:pt x="193337" y="254561"/>
                </a:lnTo>
                <a:lnTo>
                  <a:pt x="193792" y="253644"/>
                </a:lnTo>
                <a:lnTo>
                  <a:pt x="194581" y="253054"/>
                </a:lnTo>
                <a:lnTo>
                  <a:pt x="195142" y="252232"/>
                </a:lnTo>
                <a:lnTo>
                  <a:pt x="125524" y="217661"/>
                </a:lnTo>
                <a:lnTo>
                  <a:pt x="196934" y="217661"/>
                </a:lnTo>
                <a:lnTo>
                  <a:pt x="209271" y="223788"/>
                </a:lnTo>
                <a:lnTo>
                  <a:pt x="249969" y="223788"/>
                </a:lnTo>
                <a:lnTo>
                  <a:pt x="230206" y="251914"/>
                </a:lnTo>
                <a:lnTo>
                  <a:pt x="234597" y="258197"/>
                </a:lnTo>
                <a:lnTo>
                  <a:pt x="235778" y="266474"/>
                </a:lnTo>
                <a:lnTo>
                  <a:pt x="232129" y="273822"/>
                </a:lnTo>
                <a:lnTo>
                  <a:pt x="226855" y="280615"/>
                </a:lnTo>
                <a:lnTo>
                  <a:pt x="219637" y="284716"/>
                </a:lnTo>
                <a:lnTo>
                  <a:pt x="211408" y="2858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7744" y="248141"/>
            <a:ext cx="76830" cy="76830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5035031" y="968641"/>
            <a:ext cx="899160" cy="529590"/>
          </a:xfrm>
          <a:custGeom>
            <a:avLst/>
            <a:gdLst/>
            <a:ahLst/>
            <a:cxnLst/>
            <a:rect l="l" t="t" r="r" b="b"/>
            <a:pathLst>
              <a:path w="899160" h="529590">
                <a:moveTo>
                  <a:pt x="0" y="529144"/>
                </a:moveTo>
                <a:lnTo>
                  <a:pt x="899121" y="529144"/>
                </a:lnTo>
                <a:lnTo>
                  <a:pt x="899121" y="0"/>
                </a:lnTo>
                <a:lnTo>
                  <a:pt x="0" y="0"/>
                </a:lnTo>
                <a:lnTo>
                  <a:pt x="0" y="529144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526701" y="999981"/>
            <a:ext cx="508634" cy="497840"/>
          </a:xfrm>
          <a:custGeom>
            <a:avLst/>
            <a:gdLst/>
            <a:ahLst/>
            <a:cxnLst/>
            <a:rect l="l" t="t" r="r" b="b"/>
            <a:pathLst>
              <a:path w="508635" h="497840">
                <a:moveTo>
                  <a:pt x="0" y="497804"/>
                </a:moveTo>
                <a:lnTo>
                  <a:pt x="508329" y="497804"/>
                </a:lnTo>
                <a:lnTo>
                  <a:pt x="508329" y="0"/>
                </a:lnTo>
                <a:lnTo>
                  <a:pt x="0" y="0"/>
                </a:lnTo>
                <a:lnTo>
                  <a:pt x="0" y="497804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14699" y="797711"/>
            <a:ext cx="1419860" cy="100965"/>
          </a:xfrm>
          <a:custGeom>
            <a:avLst/>
            <a:gdLst/>
            <a:ahLst/>
            <a:cxnLst/>
            <a:rect l="l" t="t" r="r" b="b"/>
            <a:pathLst>
              <a:path w="1419860" h="100965">
                <a:moveTo>
                  <a:pt x="0" y="100670"/>
                </a:moveTo>
                <a:lnTo>
                  <a:pt x="1419457" y="100670"/>
                </a:lnTo>
                <a:lnTo>
                  <a:pt x="1419457" y="0"/>
                </a:lnTo>
                <a:lnTo>
                  <a:pt x="0" y="0"/>
                </a:lnTo>
                <a:lnTo>
                  <a:pt x="0" y="10067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446676" y="798054"/>
            <a:ext cx="1550035" cy="201930"/>
          </a:xfrm>
          <a:custGeom>
            <a:avLst/>
            <a:gdLst/>
            <a:ahLst/>
            <a:cxnLst/>
            <a:rect l="l" t="t" r="r" b="b"/>
            <a:pathLst>
              <a:path w="1550035" h="201930">
                <a:moveTo>
                  <a:pt x="1549996" y="0"/>
                </a:moveTo>
                <a:lnTo>
                  <a:pt x="1462125" y="0"/>
                </a:lnTo>
                <a:lnTo>
                  <a:pt x="1462125" y="100330"/>
                </a:lnTo>
                <a:lnTo>
                  <a:pt x="1358315" y="100330"/>
                </a:lnTo>
                <a:lnTo>
                  <a:pt x="1358315" y="0"/>
                </a:lnTo>
                <a:lnTo>
                  <a:pt x="1239786" y="0"/>
                </a:lnTo>
                <a:lnTo>
                  <a:pt x="1239786" y="100330"/>
                </a:lnTo>
                <a:lnTo>
                  <a:pt x="1135976" y="100330"/>
                </a:lnTo>
                <a:lnTo>
                  <a:pt x="1135976" y="0"/>
                </a:lnTo>
                <a:lnTo>
                  <a:pt x="1017447" y="0"/>
                </a:lnTo>
                <a:lnTo>
                  <a:pt x="1017447" y="100330"/>
                </a:lnTo>
                <a:lnTo>
                  <a:pt x="913638" y="100330"/>
                </a:lnTo>
                <a:lnTo>
                  <a:pt x="913638" y="0"/>
                </a:lnTo>
                <a:lnTo>
                  <a:pt x="795108" y="0"/>
                </a:lnTo>
                <a:lnTo>
                  <a:pt x="795108" y="100330"/>
                </a:lnTo>
                <a:lnTo>
                  <a:pt x="691286" y="100330"/>
                </a:lnTo>
                <a:lnTo>
                  <a:pt x="691286" y="0"/>
                </a:lnTo>
                <a:lnTo>
                  <a:pt x="499579" y="0"/>
                </a:lnTo>
                <a:lnTo>
                  <a:pt x="499579" y="100330"/>
                </a:lnTo>
                <a:lnTo>
                  <a:pt x="421817" y="100330"/>
                </a:lnTo>
                <a:lnTo>
                  <a:pt x="421817" y="0"/>
                </a:lnTo>
                <a:lnTo>
                  <a:pt x="333044" y="0"/>
                </a:lnTo>
                <a:lnTo>
                  <a:pt x="333044" y="100330"/>
                </a:lnTo>
                <a:lnTo>
                  <a:pt x="255295" y="100330"/>
                </a:lnTo>
                <a:lnTo>
                  <a:pt x="255295" y="0"/>
                </a:lnTo>
                <a:lnTo>
                  <a:pt x="166522" y="0"/>
                </a:lnTo>
                <a:lnTo>
                  <a:pt x="166522" y="100330"/>
                </a:lnTo>
                <a:lnTo>
                  <a:pt x="88773" y="100330"/>
                </a:lnTo>
                <a:lnTo>
                  <a:pt x="88773" y="0"/>
                </a:lnTo>
                <a:lnTo>
                  <a:pt x="0" y="0"/>
                </a:lnTo>
                <a:lnTo>
                  <a:pt x="0" y="100330"/>
                </a:lnTo>
                <a:lnTo>
                  <a:pt x="0" y="201930"/>
                </a:lnTo>
                <a:lnTo>
                  <a:pt x="1549996" y="201930"/>
                </a:lnTo>
                <a:lnTo>
                  <a:pt x="1549996" y="100330"/>
                </a:lnTo>
                <a:lnTo>
                  <a:pt x="1549996" y="0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596411" y="1466715"/>
            <a:ext cx="1581150" cy="858519"/>
          </a:xfrm>
          <a:custGeom>
            <a:avLst/>
            <a:gdLst/>
            <a:ahLst/>
            <a:cxnLst/>
            <a:rect l="l" t="t" r="r" b="b"/>
            <a:pathLst>
              <a:path w="1581150" h="858519">
                <a:moveTo>
                  <a:pt x="1580673" y="857937"/>
                </a:moveTo>
                <a:lnTo>
                  <a:pt x="0" y="857937"/>
                </a:lnTo>
                <a:lnTo>
                  <a:pt x="194158" y="0"/>
                </a:lnTo>
                <a:lnTo>
                  <a:pt x="1580673" y="0"/>
                </a:lnTo>
                <a:lnTo>
                  <a:pt x="1580673" y="857937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291931" y="1466717"/>
            <a:ext cx="499109" cy="858519"/>
          </a:xfrm>
          <a:custGeom>
            <a:avLst/>
            <a:gdLst/>
            <a:ahLst/>
            <a:cxnLst/>
            <a:rect l="l" t="t" r="r" b="b"/>
            <a:pathLst>
              <a:path w="499110" h="858519">
                <a:moveTo>
                  <a:pt x="498636" y="857935"/>
                </a:moveTo>
                <a:lnTo>
                  <a:pt x="0" y="857935"/>
                </a:lnTo>
                <a:lnTo>
                  <a:pt x="0" y="0"/>
                </a:lnTo>
                <a:lnTo>
                  <a:pt x="498636" y="0"/>
                </a:lnTo>
                <a:lnTo>
                  <a:pt x="498636" y="857935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441694" y="1102720"/>
            <a:ext cx="1362710" cy="1222375"/>
          </a:xfrm>
          <a:custGeom>
            <a:avLst/>
            <a:gdLst/>
            <a:ahLst/>
            <a:cxnLst/>
            <a:rect l="l" t="t" r="r" b="b"/>
            <a:pathLst>
              <a:path w="1362710" h="1222375">
                <a:moveTo>
                  <a:pt x="944334" y="218545"/>
                </a:moveTo>
                <a:lnTo>
                  <a:pt x="745221" y="218545"/>
                </a:lnTo>
                <a:lnTo>
                  <a:pt x="745221" y="99556"/>
                </a:lnTo>
                <a:lnTo>
                  <a:pt x="753045" y="60804"/>
                </a:lnTo>
                <a:lnTo>
                  <a:pt x="774380" y="29159"/>
                </a:lnTo>
                <a:lnTo>
                  <a:pt x="806026" y="7823"/>
                </a:lnTo>
                <a:lnTo>
                  <a:pt x="844777" y="0"/>
                </a:lnTo>
                <a:lnTo>
                  <a:pt x="883529" y="7823"/>
                </a:lnTo>
                <a:lnTo>
                  <a:pt x="915174" y="29159"/>
                </a:lnTo>
                <a:lnTo>
                  <a:pt x="936510" y="60804"/>
                </a:lnTo>
                <a:lnTo>
                  <a:pt x="944334" y="99556"/>
                </a:lnTo>
                <a:lnTo>
                  <a:pt x="944334" y="218545"/>
                </a:lnTo>
                <a:close/>
              </a:path>
              <a:path w="1362710" h="1222375">
                <a:moveTo>
                  <a:pt x="1362186" y="218545"/>
                </a:moveTo>
                <a:lnTo>
                  <a:pt x="1163074" y="218545"/>
                </a:lnTo>
                <a:lnTo>
                  <a:pt x="1163074" y="99556"/>
                </a:lnTo>
                <a:lnTo>
                  <a:pt x="1170897" y="60804"/>
                </a:lnTo>
                <a:lnTo>
                  <a:pt x="1192233" y="29159"/>
                </a:lnTo>
                <a:lnTo>
                  <a:pt x="1223878" y="7823"/>
                </a:lnTo>
                <a:lnTo>
                  <a:pt x="1262630" y="0"/>
                </a:lnTo>
                <a:lnTo>
                  <a:pt x="1301382" y="7823"/>
                </a:lnTo>
                <a:lnTo>
                  <a:pt x="1333027" y="29159"/>
                </a:lnTo>
                <a:lnTo>
                  <a:pt x="1354363" y="60804"/>
                </a:lnTo>
                <a:lnTo>
                  <a:pt x="1362186" y="99556"/>
                </a:lnTo>
                <a:lnTo>
                  <a:pt x="1362186" y="218545"/>
                </a:lnTo>
                <a:close/>
              </a:path>
              <a:path w="1362710" h="1222375">
                <a:moveTo>
                  <a:pt x="1262352" y="1221932"/>
                </a:moveTo>
                <a:lnTo>
                  <a:pt x="864127" y="1221932"/>
                </a:lnTo>
                <a:lnTo>
                  <a:pt x="864127" y="925652"/>
                </a:lnTo>
                <a:lnTo>
                  <a:pt x="869386" y="879997"/>
                </a:lnTo>
                <a:lnTo>
                  <a:pt x="884365" y="838087"/>
                </a:lnTo>
                <a:lnTo>
                  <a:pt x="907870" y="801117"/>
                </a:lnTo>
                <a:lnTo>
                  <a:pt x="938705" y="770282"/>
                </a:lnTo>
                <a:lnTo>
                  <a:pt x="975675" y="746778"/>
                </a:lnTo>
                <a:lnTo>
                  <a:pt x="1017584" y="731798"/>
                </a:lnTo>
                <a:lnTo>
                  <a:pt x="1063240" y="726540"/>
                </a:lnTo>
                <a:lnTo>
                  <a:pt x="1108894" y="731798"/>
                </a:lnTo>
                <a:lnTo>
                  <a:pt x="1150804" y="746778"/>
                </a:lnTo>
                <a:lnTo>
                  <a:pt x="1187774" y="770282"/>
                </a:lnTo>
                <a:lnTo>
                  <a:pt x="1218609" y="801117"/>
                </a:lnTo>
                <a:lnTo>
                  <a:pt x="1242114" y="838087"/>
                </a:lnTo>
                <a:lnTo>
                  <a:pt x="1257093" y="879997"/>
                </a:lnTo>
                <a:lnTo>
                  <a:pt x="1262352" y="925652"/>
                </a:lnTo>
                <a:lnTo>
                  <a:pt x="1262352" y="1221932"/>
                </a:lnTo>
                <a:close/>
              </a:path>
              <a:path w="1362710" h="1222375">
                <a:moveTo>
                  <a:pt x="199112" y="786731"/>
                </a:moveTo>
                <a:lnTo>
                  <a:pt x="0" y="786731"/>
                </a:lnTo>
                <a:lnTo>
                  <a:pt x="0" y="667742"/>
                </a:lnTo>
                <a:lnTo>
                  <a:pt x="7823" y="628990"/>
                </a:lnTo>
                <a:lnTo>
                  <a:pt x="29159" y="597345"/>
                </a:lnTo>
                <a:lnTo>
                  <a:pt x="60804" y="576009"/>
                </a:lnTo>
                <a:lnTo>
                  <a:pt x="99556" y="568186"/>
                </a:lnTo>
                <a:lnTo>
                  <a:pt x="138308" y="576009"/>
                </a:lnTo>
                <a:lnTo>
                  <a:pt x="169953" y="597345"/>
                </a:lnTo>
                <a:lnTo>
                  <a:pt x="191288" y="628990"/>
                </a:lnTo>
                <a:lnTo>
                  <a:pt x="199112" y="667742"/>
                </a:lnTo>
                <a:lnTo>
                  <a:pt x="199112" y="786731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446680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613206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779731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446676" y="798054"/>
            <a:ext cx="588645" cy="201930"/>
          </a:xfrm>
          <a:custGeom>
            <a:avLst/>
            <a:gdLst/>
            <a:ahLst/>
            <a:cxnLst/>
            <a:rect l="l" t="t" r="r" b="b"/>
            <a:pathLst>
              <a:path w="588645" h="201930">
                <a:moveTo>
                  <a:pt x="588352" y="0"/>
                </a:moveTo>
                <a:lnTo>
                  <a:pt x="499579" y="0"/>
                </a:lnTo>
                <a:lnTo>
                  <a:pt x="499579" y="100330"/>
                </a:lnTo>
                <a:lnTo>
                  <a:pt x="0" y="100330"/>
                </a:lnTo>
                <a:lnTo>
                  <a:pt x="0" y="201930"/>
                </a:lnTo>
                <a:lnTo>
                  <a:pt x="588352" y="201930"/>
                </a:lnTo>
                <a:lnTo>
                  <a:pt x="588352" y="100330"/>
                </a:lnTo>
                <a:lnTo>
                  <a:pt x="588352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291927" y="999984"/>
            <a:ext cx="743585" cy="1324610"/>
          </a:xfrm>
          <a:custGeom>
            <a:avLst/>
            <a:gdLst/>
            <a:ahLst/>
            <a:cxnLst/>
            <a:rect l="l" t="t" r="r" b="b"/>
            <a:pathLst>
              <a:path w="743585" h="1324610">
                <a:moveTo>
                  <a:pt x="743102" y="0"/>
                </a:moveTo>
                <a:lnTo>
                  <a:pt x="234772" y="0"/>
                </a:lnTo>
                <a:lnTo>
                  <a:pt x="234772" y="467360"/>
                </a:lnTo>
                <a:lnTo>
                  <a:pt x="0" y="467360"/>
                </a:lnTo>
                <a:lnTo>
                  <a:pt x="0" y="1324610"/>
                </a:lnTo>
                <a:lnTo>
                  <a:pt x="498640" y="1324610"/>
                </a:lnTo>
                <a:lnTo>
                  <a:pt x="498640" y="467360"/>
                </a:lnTo>
                <a:lnTo>
                  <a:pt x="743102" y="467360"/>
                </a:lnTo>
                <a:lnTo>
                  <a:pt x="743102" y="0"/>
                </a:lnTo>
                <a:close/>
              </a:path>
            </a:pathLst>
          </a:custGeom>
          <a:solidFill>
            <a:srgbClr val="571D07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790567" y="999984"/>
            <a:ext cx="1386840" cy="1325245"/>
          </a:xfrm>
          <a:custGeom>
            <a:avLst/>
            <a:gdLst/>
            <a:ahLst/>
            <a:cxnLst/>
            <a:rect l="l" t="t" r="r" b="b"/>
            <a:pathLst>
              <a:path w="1386839" h="1325245">
                <a:moveTo>
                  <a:pt x="1386509" y="467360"/>
                </a:moveTo>
                <a:lnTo>
                  <a:pt x="1143584" y="467360"/>
                </a:lnTo>
                <a:lnTo>
                  <a:pt x="1143584" y="34505"/>
                </a:lnTo>
                <a:lnTo>
                  <a:pt x="1143584" y="1270"/>
                </a:lnTo>
                <a:lnTo>
                  <a:pt x="1143584" y="0"/>
                </a:lnTo>
                <a:lnTo>
                  <a:pt x="244462" y="0"/>
                </a:lnTo>
                <a:lnTo>
                  <a:pt x="244462" y="1270"/>
                </a:lnTo>
                <a:lnTo>
                  <a:pt x="244462" y="34505"/>
                </a:lnTo>
                <a:lnTo>
                  <a:pt x="244462" y="467360"/>
                </a:lnTo>
                <a:lnTo>
                  <a:pt x="0" y="467360"/>
                </a:lnTo>
                <a:lnTo>
                  <a:pt x="0" y="1324610"/>
                </a:lnTo>
                <a:lnTo>
                  <a:pt x="440334" y="1324610"/>
                </a:lnTo>
                <a:lnTo>
                  <a:pt x="473570" y="1324673"/>
                </a:lnTo>
                <a:lnTo>
                  <a:pt x="955154" y="1324610"/>
                </a:lnTo>
                <a:lnTo>
                  <a:pt x="988390" y="1324673"/>
                </a:lnTo>
                <a:lnTo>
                  <a:pt x="1386509" y="1324610"/>
                </a:lnTo>
                <a:lnTo>
                  <a:pt x="1386509" y="1140548"/>
                </a:lnTo>
                <a:lnTo>
                  <a:pt x="1386509" y="1107325"/>
                </a:lnTo>
                <a:lnTo>
                  <a:pt x="1386509" y="46736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369892" y="1102719"/>
            <a:ext cx="536575" cy="1131570"/>
          </a:xfrm>
          <a:custGeom>
            <a:avLst/>
            <a:gdLst/>
            <a:ahLst/>
            <a:cxnLst/>
            <a:rect l="l" t="t" r="r" b="b"/>
            <a:pathLst>
              <a:path w="536575" h="1131570">
                <a:moveTo>
                  <a:pt x="261895" y="993987"/>
                </a:moveTo>
                <a:lnTo>
                  <a:pt x="234896" y="993987"/>
                </a:lnTo>
                <a:lnTo>
                  <a:pt x="234896" y="925827"/>
                </a:lnTo>
                <a:lnTo>
                  <a:pt x="261895" y="925827"/>
                </a:lnTo>
                <a:lnTo>
                  <a:pt x="261895" y="993987"/>
                </a:lnTo>
                <a:close/>
              </a:path>
              <a:path w="536575" h="1131570">
                <a:moveTo>
                  <a:pt x="313002" y="1020987"/>
                </a:moveTo>
                <a:lnTo>
                  <a:pt x="13499" y="1020987"/>
                </a:lnTo>
                <a:lnTo>
                  <a:pt x="13499" y="993987"/>
                </a:lnTo>
                <a:lnTo>
                  <a:pt x="313002" y="993987"/>
                </a:lnTo>
                <a:lnTo>
                  <a:pt x="313002" y="1020987"/>
                </a:lnTo>
                <a:close/>
              </a:path>
              <a:path w="536575" h="1131570">
                <a:moveTo>
                  <a:pt x="115720" y="1130947"/>
                </a:moveTo>
                <a:lnTo>
                  <a:pt x="88720" y="1130947"/>
                </a:lnTo>
                <a:lnTo>
                  <a:pt x="88720" y="1020987"/>
                </a:lnTo>
                <a:lnTo>
                  <a:pt x="115720" y="1020987"/>
                </a:lnTo>
                <a:lnTo>
                  <a:pt x="115720" y="1130947"/>
                </a:lnTo>
                <a:close/>
              </a:path>
              <a:path w="536575" h="1131570">
                <a:moveTo>
                  <a:pt x="342716" y="858533"/>
                </a:moveTo>
                <a:lnTo>
                  <a:pt x="0" y="858533"/>
                </a:lnTo>
                <a:lnTo>
                  <a:pt x="0" y="667740"/>
                </a:lnTo>
                <a:lnTo>
                  <a:pt x="6131" y="622241"/>
                </a:lnTo>
                <a:lnTo>
                  <a:pt x="23429" y="581324"/>
                </a:lnTo>
                <a:lnTo>
                  <a:pt x="50246" y="546634"/>
                </a:lnTo>
                <a:lnTo>
                  <a:pt x="84937" y="519818"/>
                </a:lnTo>
                <a:lnTo>
                  <a:pt x="125857" y="502521"/>
                </a:lnTo>
                <a:lnTo>
                  <a:pt x="171358" y="496390"/>
                </a:lnTo>
                <a:lnTo>
                  <a:pt x="216859" y="502521"/>
                </a:lnTo>
                <a:lnTo>
                  <a:pt x="257778" y="519818"/>
                </a:lnTo>
                <a:lnTo>
                  <a:pt x="262398" y="523390"/>
                </a:lnTo>
                <a:lnTo>
                  <a:pt x="171358" y="523390"/>
                </a:lnTo>
                <a:lnTo>
                  <a:pt x="125778" y="530761"/>
                </a:lnTo>
                <a:lnTo>
                  <a:pt x="86156" y="551277"/>
                </a:lnTo>
                <a:lnTo>
                  <a:pt x="54889" y="582543"/>
                </a:lnTo>
                <a:lnTo>
                  <a:pt x="34371" y="622163"/>
                </a:lnTo>
                <a:lnTo>
                  <a:pt x="26999" y="667740"/>
                </a:lnTo>
                <a:lnTo>
                  <a:pt x="26999" y="831533"/>
                </a:lnTo>
                <a:lnTo>
                  <a:pt x="342716" y="831533"/>
                </a:lnTo>
                <a:lnTo>
                  <a:pt x="342716" y="858533"/>
                </a:lnTo>
                <a:close/>
              </a:path>
              <a:path w="536575" h="1131570">
                <a:moveTo>
                  <a:pt x="342716" y="831533"/>
                </a:moveTo>
                <a:lnTo>
                  <a:pt x="315716" y="831533"/>
                </a:lnTo>
                <a:lnTo>
                  <a:pt x="315716" y="667740"/>
                </a:lnTo>
                <a:lnTo>
                  <a:pt x="308344" y="622163"/>
                </a:lnTo>
                <a:lnTo>
                  <a:pt x="287827" y="582543"/>
                </a:lnTo>
                <a:lnTo>
                  <a:pt x="256559" y="551277"/>
                </a:lnTo>
                <a:lnTo>
                  <a:pt x="216937" y="530761"/>
                </a:lnTo>
                <a:lnTo>
                  <a:pt x="171358" y="523390"/>
                </a:lnTo>
                <a:lnTo>
                  <a:pt x="262398" y="523390"/>
                </a:lnTo>
                <a:lnTo>
                  <a:pt x="292469" y="546634"/>
                </a:lnTo>
                <a:lnTo>
                  <a:pt x="319287" y="581324"/>
                </a:lnTo>
                <a:lnTo>
                  <a:pt x="336584" y="622241"/>
                </a:lnTo>
                <a:lnTo>
                  <a:pt x="342716" y="667740"/>
                </a:lnTo>
                <a:lnTo>
                  <a:pt x="342716" y="831533"/>
                </a:lnTo>
                <a:close/>
              </a:path>
              <a:path w="536575" h="1131570">
                <a:moveTo>
                  <a:pt x="355591" y="81043"/>
                </a:moveTo>
                <a:lnTo>
                  <a:pt x="328591" y="81043"/>
                </a:lnTo>
                <a:lnTo>
                  <a:pt x="328591" y="0"/>
                </a:lnTo>
                <a:lnTo>
                  <a:pt x="355591" y="0"/>
                </a:lnTo>
                <a:lnTo>
                  <a:pt x="355591" y="81043"/>
                </a:lnTo>
                <a:close/>
              </a:path>
              <a:path w="536575" h="1131570">
                <a:moveTo>
                  <a:pt x="536425" y="108043"/>
                </a:moveTo>
                <a:lnTo>
                  <a:pt x="227777" y="108043"/>
                </a:lnTo>
                <a:lnTo>
                  <a:pt x="227777" y="81043"/>
                </a:lnTo>
                <a:lnTo>
                  <a:pt x="536425" y="81043"/>
                </a:lnTo>
                <a:lnTo>
                  <a:pt x="536425" y="108043"/>
                </a:lnTo>
                <a:close/>
              </a:path>
              <a:path w="536575" h="1131570">
                <a:moveTo>
                  <a:pt x="498909" y="230906"/>
                </a:moveTo>
                <a:lnTo>
                  <a:pt x="471909" y="230906"/>
                </a:lnTo>
                <a:lnTo>
                  <a:pt x="471909" y="108043"/>
                </a:lnTo>
                <a:lnTo>
                  <a:pt x="498909" y="108043"/>
                </a:lnTo>
                <a:lnTo>
                  <a:pt x="498909" y="230906"/>
                </a:lnTo>
                <a:close/>
              </a:path>
            </a:pathLst>
          </a:custGeom>
          <a:solidFill>
            <a:srgbClr val="571D07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495493" y="8210666"/>
            <a:ext cx="1383665" cy="441959"/>
          </a:xfrm>
          <a:custGeom>
            <a:avLst/>
            <a:gdLst/>
            <a:ahLst/>
            <a:cxnLst/>
            <a:rect l="l" t="t" r="r" b="b"/>
            <a:pathLst>
              <a:path w="1383665" h="441959">
                <a:moveTo>
                  <a:pt x="160852" y="441450"/>
                </a:moveTo>
                <a:lnTo>
                  <a:pt x="0" y="441450"/>
                </a:lnTo>
                <a:lnTo>
                  <a:pt x="125098" y="381104"/>
                </a:lnTo>
                <a:lnTo>
                  <a:pt x="125098" y="321048"/>
                </a:lnTo>
                <a:lnTo>
                  <a:pt x="127874" y="307297"/>
                </a:lnTo>
                <a:lnTo>
                  <a:pt x="135445" y="296068"/>
                </a:lnTo>
                <a:lnTo>
                  <a:pt x="146674" y="288497"/>
                </a:lnTo>
                <a:lnTo>
                  <a:pt x="160425" y="285721"/>
                </a:lnTo>
                <a:lnTo>
                  <a:pt x="314829" y="285721"/>
                </a:lnTo>
                <a:lnTo>
                  <a:pt x="314829" y="406123"/>
                </a:lnTo>
                <a:lnTo>
                  <a:pt x="196180" y="406123"/>
                </a:lnTo>
                <a:lnTo>
                  <a:pt x="193404" y="419874"/>
                </a:lnTo>
                <a:lnTo>
                  <a:pt x="185833" y="431103"/>
                </a:lnTo>
                <a:lnTo>
                  <a:pt x="174603" y="438674"/>
                </a:lnTo>
                <a:lnTo>
                  <a:pt x="160852" y="441450"/>
                </a:lnTo>
                <a:close/>
              </a:path>
              <a:path w="1383665" h="441959">
                <a:moveTo>
                  <a:pt x="1383307" y="92460"/>
                </a:moveTo>
                <a:lnTo>
                  <a:pt x="1306429" y="92460"/>
                </a:lnTo>
                <a:lnTo>
                  <a:pt x="1299886" y="85917"/>
                </a:lnTo>
                <a:lnTo>
                  <a:pt x="1299886" y="57788"/>
                </a:lnTo>
                <a:lnTo>
                  <a:pt x="1298754" y="55626"/>
                </a:lnTo>
                <a:lnTo>
                  <a:pt x="1218409" y="0"/>
                </a:lnTo>
                <a:lnTo>
                  <a:pt x="1314142" y="0"/>
                </a:lnTo>
                <a:lnTo>
                  <a:pt x="1320685" y="6542"/>
                </a:lnTo>
                <a:lnTo>
                  <a:pt x="1320685" y="18499"/>
                </a:lnTo>
                <a:lnTo>
                  <a:pt x="1323835" y="21649"/>
                </a:lnTo>
                <a:lnTo>
                  <a:pt x="1383307" y="21649"/>
                </a:lnTo>
                <a:lnTo>
                  <a:pt x="1383307" y="92460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376213" y="10139806"/>
            <a:ext cx="1186815" cy="303530"/>
          </a:xfrm>
          <a:custGeom>
            <a:avLst/>
            <a:gdLst/>
            <a:ahLst/>
            <a:cxnLst/>
            <a:rect l="l" t="t" r="r" b="b"/>
            <a:pathLst>
              <a:path w="1186815" h="303529">
                <a:moveTo>
                  <a:pt x="1186624" y="0"/>
                </a:moveTo>
                <a:lnTo>
                  <a:pt x="803567" y="0"/>
                </a:lnTo>
                <a:lnTo>
                  <a:pt x="803567" y="128270"/>
                </a:lnTo>
                <a:lnTo>
                  <a:pt x="0" y="128270"/>
                </a:lnTo>
                <a:lnTo>
                  <a:pt x="0" y="257810"/>
                </a:lnTo>
                <a:lnTo>
                  <a:pt x="0" y="303530"/>
                </a:lnTo>
                <a:lnTo>
                  <a:pt x="924750" y="303530"/>
                </a:lnTo>
                <a:lnTo>
                  <a:pt x="924750" y="257810"/>
                </a:lnTo>
                <a:lnTo>
                  <a:pt x="1186624" y="257810"/>
                </a:lnTo>
                <a:lnTo>
                  <a:pt x="1186624" y="128270"/>
                </a:lnTo>
                <a:lnTo>
                  <a:pt x="1186624" y="0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775244" y="8428768"/>
            <a:ext cx="1177925" cy="1951989"/>
          </a:xfrm>
          <a:custGeom>
            <a:avLst/>
            <a:gdLst/>
            <a:ahLst/>
            <a:cxnLst/>
            <a:rect l="l" t="t" r="r" b="b"/>
            <a:pathLst>
              <a:path w="1177925" h="1951990">
                <a:moveTo>
                  <a:pt x="1177681" y="1951447"/>
                </a:moveTo>
                <a:lnTo>
                  <a:pt x="1015912" y="1951447"/>
                </a:lnTo>
                <a:lnTo>
                  <a:pt x="1054228" y="0"/>
                </a:lnTo>
                <a:lnTo>
                  <a:pt x="1143630" y="0"/>
                </a:lnTo>
                <a:lnTo>
                  <a:pt x="1177681" y="1951447"/>
                </a:lnTo>
                <a:close/>
              </a:path>
              <a:path w="1177925" h="1951990">
                <a:moveTo>
                  <a:pt x="70157" y="1521475"/>
                </a:moveTo>
                <a:lnTo>
                  <a:pt x="0" y="1521475"/>
                </a:lnTo>
                <a:lnTo>
                  <a:pt x="0" y="23369"/>
                </a:lnTo>
                <a:lnTo>
                  <a:pt x="70157" y="23369"/>
                </a:lnTo>
                <a:lnTo>
                  <a:pt x="70157" y="1521475"/>
                </a:lnTo>
                <a:close/>
              </a:path>
            </a:pathLst>
          </a:custGeom>
          <a:solidFill>
            <a:srgbClr val="E98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3503" y="8216391"/>
            <a:ext cx="2659346" cy="2480182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5520519" y="10086887"/>
            <a:ext cx="2042795" cy="610235"/>
          </a:xfrm>
          <a:custGeom>
            <a:avLst/>
            <a:gdLst/>
            <a:ahLst/>
            <a:cxnLst/>
            <a:rect l="l" t="t" r="r" b="b"/>
            <a:pathLst>
              <a:path w="2042795" h="610234">
                <a:moveTo>
                  <a:pt x="811744" y="29665"/>
                </a:moveTo>
                <a:lnTo>
                  <a:pt x="343106" y="29665"/>
                </a:lnTo>
                <a:lnTo>
                  <a:pt x="335563" y="20956"/>
                </a:lnTo>
                <a:lnTo>
                  <a:pt x="327190" y="13055"/>
                </a:lnTo>
                <a:lnTo>
                  <a:pt x="318041" y="6042"/>
                </a:lnTo>
                <a:lnTo>
                  <a:pt x="308171" y="0"/>
                </a:lnTo>
                <a:lnTo>
                  <a:pt x="798799" y="0"/>
                </a:lnTo>
                <a:lnTo>
                  <a:pt x="801789" y="7546"/>
                </a:lnTo>
                <a:lnTo>
                  <a:pt x="804942" y="15009"/>
                </a:lnTo>
                <a:lnTo>
                  <a:pt x="808259" y="22383"/>
                </a:lnTo>
                <a:lnTo>
                  <a:pt x="811744" y="29665"/>
                </a:lnTo>
                <a:close/>
              </a:path>
              <a:path w="2042795" h="610234">
                <a:moveTo>
                  <a:pt x="1128681" y="231875"/>
                </a:moveTo>
                <a:lnTo>
                  <a:pt x="4579" y="231875"/>
                </a:lnTo>
                <a:lnTo>
                  <a:pt x="3695" y="224501"/>
                </a:lnTo>
                <a:lnTo>
                  <a:pt x="2907" y="217100"/>
                </a:lnTo>
                <a:lnTo>
                  <a:pt x="2218" y="209669"/>
                </a:lnTo>
                <a:lnTo>
                  <a:pt x="1626" y="202209"/>
                </a:lnTo>
                <a:lnTo>
                  <a:pt x="212092" y="202209"/>
                </a:lnTo>
                <a:lnTo>
                  <a:pt x="222205" y="205835"/>
                </a:lnTo>
                <a:lnTo>
                  <a:pt x="232736" y="208499"/>
                </a:lnTo>
                <a:lnTo>
                  <a:pt x="243636" y="210141"/>
                </a:lnTo>
                <a:lnTo>
                  <a:pt x="254855" y="210702"/>
                </a:lnTo>
                <a:lnTo>
                  <a:pt x="1023832" y="210702"/>
                </a:lnTo>
                <a:lnTo>
                  <a:pt x="1029804" y="212749"/>
                </a:lnTo>
                <a:lnTo>
                  <a:pt x="1061753" y="220481"/>
                </a:lnTo>
                <a:lnTo>
                  <a:pt x="1094758" y="225241"/>
                </a:lnTo>
                <a:lnTo>
                  <a:pt x="1128681" y="226864"/>
                </a:lnTo>
                <a:lnTo>
                  <a:pt x="1128681" y="231875"/>
                </a:lnTo>
                <a:close/>
              </a:path>
              <a:path w="2042795" h="610234">
                <a:moveTo>
                  <a:pt x="1023832" y="210702"/>
                </a:moveTo>
                <a:lnTo>
                  <a:pt x="254855" y="210702"/>
                </a:lnTo>
                <a:lnTo>
                  <a:pt x="266075" y="210141"/>
                </a:lnTo>
                <a:lnTo>
                  <a:pt x="276975" y="208499"/>
                </a:lnTo>
                <a:lnTo>
                  <a:pt x="287506" y="205835"/>
                </a:lnTo>
                <a:lnTo>
                  <a:pt x="297619" y="202209"/>
                </a:lnTo>
                <a:lnTo>
                  <a:pt x="999049" y="202209"/>
                </a:lnTo>
                <a:lnTo>
                  <a:pt x="1023832" y="210702"/>
                </a:lnTo>
                <a:close/>
              </a:path>
              <a:path w="2042795" h="610234">
                <a:moveTo>
                  <a:pt x="166606" y="29665"/>
                </a:moveTo>
                <a:lnTo>
                  <a:pt x="0" y="29665"/>
                </a:lnTo>
                <a:lnTo>
                  <a:pt x="0" y="0"/>
                </a:lnTo>
                <a:lnTo>
                  <a:pt x="201539" y="0"/>
                </a:lnTo>
                <a:lnTo>
                  <a:pt x="191670" y="6042"/>
                </a:lnTo>
                <a:lnTo>
                  <a:pt x="182521" y="13055"/>
                </a:lnTo>
                <a:lnTo>
                  <a:pt x="174148" y="20956"/>
                </a:lnTo>
                <a:lnTo>
                  <a:pt x="166606" y="29665"/>
                </a:lnTo>
                <a:close/>
              </a:path>
              <a:path w="2042795" h="610234">
                <a:moveTo>
                  <a:pt x="2042330" y="231875"/>
                </a:moveTo>
                <a:lnTo>
                  <a:pt x="1836906" y="231875"/>
                </a:lnTo>
                <a:lnTo>
                  <a:pt x="1836906" y="202209"/>
                </a:lnTo>
                <a:lnTo>
                  <a:pt x="2042330" y="202209"/>
                </a:lnTo>
                <a:lnTo>
                  <a:pt x="2042330" y="231875"/>
                </a:lnTo>
                <a:close/>
              </a:path>
              <a:path w="2042795" h="610234">
                <a:moveTo>
                  <a:pt x="2042330" y="434085"/>
                </a:moveTo>
                <a:lnTo>
                  <a:pt x="71982" y="434085"/>
                </a:lnTo>
                <a:lnTo>
                  <a:pt x="67876" y="426766"/>
                </a:lnTo>
                <a:lnTo>
                  <a:pt x="63867" y="419386"/>
                </a:lnTo>
                <a:lnTo>
                  <a:pt x="59968" y="411939"/>
                </a:lnTo>
                <a:lnTo>
                  <a:pt x="56191" y="404419"/>
                </a:lnTo>
                <a:lnTo>
                  <a:pt x="2042330" y="404419"/>
                </a:lnTo>
                <a:lnTo>
                  <a:pt x="2042330" y="434085"/>
                </a:lnTo>
                <a:close/>
              </a:path>
              <a:path w="2042795" h="610234">
                <a:moveTo>
                  <a:pt x="2042330" y="609687"/>
                </a:moveTo>
                <a:lnTo>
                  <a:pt x="230012" y="609687"/>
                </a:lnTo>
                <a:lnTo>
                  <a:pt x="225731" y="606629"/>
                </a:lnTo>
                <a:lnTo>
                  <a:pt x="2042330" y="606629"/>
                </a:lnTo>
                <a:lnTo>
                  <a:pt x="2042330" y="609687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493716" y="9939363"/>
            <a:ext cx="2069464" cy="481330"/>
          </a:xfrm>
          <a:custGeom>
            <a:avLst/>
            <a:gdLst/>
            <a:ahLst/>
            <a:cxnLst/>
            <a:rect l="l" t="t" r="r" b="b"/>
            <a:pathLst>
              <a:path w="2069465" h="481329">
                <a:moveTo>
                  <a:pt x="1863709" y="480985"/>
                </a:moveTo>
                <a:lnTo>
                  <a:pt x="1155485" y="480985"/>
                </a:lnTo>
                <a:lnTo>
                  <a:pt x="1155485" y="433531"/>
                </a:lnTo>
                <a:lnTo>
                  <a:pt x="1107549" y="430306"/>
                </a:lnTo>
                <a:lnTo>
                  <a:pt x="1061573" y="420912"/>
                </a:lnTo>
                <a:lnTo>
                  <a:pt x="1017979" y="405770"/>
                </a:lnTo>
                <a:lnTo>
                  <a:pt x="977186" y="385300"/>
                </a:lnTo>
                <a:lnTo>
                  <a:pt x="939617" y="359925"/>
                </a:lnTo>
                <a:lnTo>
                  <a:pt x="905690" y="330063"/>
                </a:lnTo>
                <a:lnTo>
                  <a:pt x="875829" y="296137"/>
                </a:lnTo>
                <a:lnTo>
                  <a:pt x="850453" y="258568"/>
                </a:lnTo>
                <a:lnTo>
                  <a:pt x="829983" y="217775"/>
                </a:lnTo>
                <a:lnTo>
                  <a:pt x="814841" y="174181"/>
                </a:lnTo>
                <a:lnTo>
                  <a:pt x="805447" y="128206"/>
                </a:lnTo>
                <a:lnTo>
                  <a:pt x="802222" y="80270"/>
                </a:lnTo>
                <a:lnTo>
                  <a:pt x="0" y="80270"/>
                </a:lnTo>
                <a:lnTo>
                  <a:pt x="0" y="0"/>
                </a:lnTo>
                <a:lnTo>
                  <a:pt x="882490" y="0"/>
                </a:lnTo>
                <a:lnTo>
                  <a:pt x="882490" y="80270"/>
                </a:lnTo>
                <a:lnTo>
                  <a:pt x="886896" y="129277"/>
                </a:lnTo>
                <a:lnTo>
                  <a:pt x="899596" y="175428"/>
                </a:lnTo>
                <a:lnTo>
                  <a:pt x="919815" y="217947"/>
                </a:lnTo>
                <a:lnTo>
                  <a:pt x="946773" y="256055"/>
                </a:lnTo>
                <a:lnTo>
                  <a:pt x="979696" y="288977"/>
                </a:lnTo>
                <a:lnTo>
                  <a:pt x="1017805" y="315935"/>
                </a:lnTo>
                <a:lnTo>
                  <a:pt x="1060324" y="336153"/>
                </a:lnTo>
                <a:lnTo>
                  <a:pt x="1106476" y="348854"/>
                </a:lnTo>
                <a:lnTo>
                  <a:pt x="1155485" y="353260"/>
                </a:lnTo>
                <a:lnTo>
                  <a:pt x="1235755" y="353260"/>
                </a:lnTo>
                <a:lnTo>
                  <a:pt x="1235755" y="400718"/>
                </a:lnTo>
                <a:lnTo>
                  <a:pt x="1863709" y="400718"/>
                </a:lnTo>
                <a:lnTo>
                  <a:pt x="1863709" y="480985"/>
                </a:lnTo>
                <a:close/>
              </a:path>
              <a:path w="2069465" h="481329">
                <a:moveTo>
                  <a:pt x="281659" y="325310"/>
                </a:moveTo>
                <a:lnTo>
                  <a:pt x="250841" y="319088"/>
                </a:lnTo>
                <a:lnTo>
                  <a:pt x="225675" y="302121"/>
                </a:lnTo>
                <a:lnTo>
                  <a:pt x="208707" y="276955"/>
                </a:lnTo>
                <a:lnTo>
                  <a:pt x="202485" y="246137"/>
                </a:lnTo>
                <a:lnTo>
                  <a:pt x="208707" y="215319"/>
                </a:lnTo>
                <a:lnTo>
                  <a:pt x="225675" y="190153"/>
                </a:lnTo>
                <a:lnTo>
                  <a:pt x="250841" y="173185"/>
                </a:lnTo>
                <a:lnTo>
                  <a:pt x="281659" y="166963"/>
                </a:lnTo>
                <a:lnTo>
                  <a:pt x="312476" y="173185"/>
                </a:lnTo>
                <a:lnTo>
                  <a:pt x="337643" y="190153"/>
                </a:lnTo>
                <a:lnTo>
                  <a:pt x="354610" y="215319"/>
                </a:lnTo>
                <a:lnTo>
                  <a:pt x="360832" y="246137"/>
                </a:lnTo>
                <a:lnTo>
                  <a:pt x="354610" y="276955"/>
                </a:lnTo>
                <a:lnTo>
                  <a:pt x="337643" y="302121"/>
                </a:lnTo>
                <a:lnTo>
                  <a:pt x="312476" y="319088"/>
                </a:lnTo>
                <a:lnTo>
                  <a:pt x="281659" y="325310"/>
                </a:lnTo>
                <a:close/>
              </a:path>
              <a:path w="2069465" h="481329">
                <a:moveTo>
                  <a:pt x="1863709" y="400718"/>
                </a:moveTo>
                <a:lnTo>
                  <a:pt x="1783440" y="400718"/>
                </a:lnTo>
                <a:lnTo>
                  <a:pt x="1783440" y="240904"/>
                </a:lnTo>
                <a:lnTo>
                  <a:pt x="2069133" y="240904"/>
                </a:lnTo>
                <a:lnTo>
                  <a:pt x="2069133" y="321178"/>
                </a:lnTo>
                <a:lnTo>
                  <a:pt x="1863709" y="321178"/>
                </a:lnTo>
                <a:lnTo>
                  <a:pt x="1863709" y="400718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669570" y="10132348"/>
            <a:ext cx="212090" cy="264795"/>
          </a:xfrm>
          <a:custGeom>
            <a:avLst/>
            <a:gdLst/>
            <a:ahLst/>
            <a:cxnLst/>
            <a:rect l="l" t="t" r="r" b="b"/>
            <a:pathLst>
              <a:path w="212089" h="264795">
                <a:moveTo>
                  <a:pt x="105804" y="264650"/>
                </a:moveTo>
                <a:lnTo>
                  <a:pt x="64660" y="256322"/>
                </a:lnTo>
                <a:lnTo>
                  <a:pt x="31024" y="233625"/>
                </a:lnTo>
                <a:lnTo>
                  <a:pt x="8327" y="199990"/>
                </a:lnTo>
                <a:lnTo>
                  <a:pt x="0" y="158846"/>
                </a:lnTo>
                <a:lnTo>
                  <a:pt x="0" y="150657"/>
                </a:lnTo>
                <a:lnTo>
                  <a:pt x="6640" y="144013"/>
                </a:lnTo>
                <a:lnTo>
                  <a:pt x="23024" y="144013"/>
                </a:lnTo>
                <a:lnTo>
                  <a:pt x="29665" y="150657"/>
                </a:lnTo>
                <a:lnTo>
                  <a:pt x="29665" y="158846"/>
                </a:lnTo>
                <a:lnTo>
                  <a:pt x="34335" y="185115"/>
                </a:lnTo>
                <a:lnTo>
                  <a:pt x="47227" y="207438"/>
                </a:lnTo>
                <a:lnTo>
                  <a:pt x="66665" y="224138"/>
                </a:lnTo>
                <a:lnTo>
                  <a:pt x="90971" y="233536"/>
                </a:lnTo>
                <a:lnTo>
                  <a:pt x="90971" y="80848"/>
                </a:lnTo>
                <a:lnTo>
                  <a:pt x="47932" y="80848"/>
                </a:lnTo>
                <a:lnTo>
                  <a:pt x="41292" y="74204"/>
                </a:lnTo>
                <a:lnTo>
                  <a:pt x="41292" y="57826"/>
                </a:lnTo>
                <a:lnTo>
                  <a:pt x="47932" y="51183"/>
                </a:lnTo>
                <a:lnTo>
                  <a:pt x="90971" y="51183"/>
                </a:lnTo>
                <a:lnTo>
                  <a:pt x="90971" y="6643"/>
                </a:lnTo>
                <a:lnTo>
                  <a:pt x="97612" y="0"/>
                </a:lnTo>
                <a:lnTo>
                  <a:pt x="113996" y="0"/>
                </a:lnTo>
                <a:lnTo>
                  <a:pt x="120636" y="6643"/>
                </a:lnTo>
                <a:lnTo>
                  <a:pt x="120636" y="51183"/>
                </a:lnTo>
                <a:lnTo>
                  <a:pt x="163672" y="51183"/>
                </a:lnTo>
                <a:lnTo>
                  <a:pt x="170312" y="57826"/>
                </a:lnTo>
                <a:lnTo>
                  <a:pt x="170312" y="74204"/>
                </a:lnTo>
                <a:lnTo>
                  <a:pt x="163672" y="80848"/>
                </a:lnTo>
                <a:lnTo>
                  <a:pt x="120636" y="80848"/>
                </a:lnTo>
                <a:lnTo>
                  <a:pt x="120636" y="233536"/>
                </a:lnTo>
                <a:lnTo>
                  <a:pt x="144942" y="224138"/>
                </a:lnTo>
                <a:lnTo>
                  <a:pt x="164380" y="207438"/>
                </a:lnTo>
                <a:lnTo>
                  <a:pt x="177272" y="185115"/>
                </a:lnTo>
                <a:lnTo>
                  <a:pt x="181943" y="158846"/>
                </a:lnTo>
                <a:lnTo>
                  <a:pt x="181943" y="150657"/>
                </a:lnTo>
                <a:lnTo>
                  <a:pt x="188583" y="144013"/>
                </a:lnTo>
                <a:lnTo>
                  <a:pt x="196775" y="144013"/>
                </a:lnTo>
                <a:lnTo>
                  <a:pt x="204967" y="144013"/>
                </a:lnTo>
                <a:lnTo>
                  <a:pt x="211608" y="150657"/>
                </a:lnTo>
                <a:lnTo>
                  <a:pt x="211608" y="158846"/>
                </a:lnTo>
                <a:lnTo>
                  <a:pt x="203280" y="199990"/>
                </a:lnTo>
                <a:lnTo>
                  <a:pt x="180583" y="233625"/>
                </a:lnTo>
                <a:lnTo>
                  <a:pt x="146948" y="256322"/>
                </a:lnTo>
                <a:lnTo>
                  <a:pt x="105804" y="2646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41109" y="2229826"/>
            <a:ext cx="1334135" cy="1957705"/>
          </a:xfrm>
          <a:custGeom>
            <a:avLst/>
            <a:gdLst/>
            <a:ahLst/>
            <a:cxnLst/>
            <a:rect l="l" t="t" r="r" b="b"/>
            <a:pathLst>
              <a:path w="1334135" h="1957704">
                <a:moveTo>
                  <a:pt x="70269" y="1913826"/>
                </a:moveTo>
                <a:lnTo>
                  <a:pt x="59753" y="1914817"/>
                </a:lnTo>
                <a:lnTo>
                  <a:pt x="49530" y="1914956"/>
                </a:lnTo>
                <a:lnTo>
                  <a:pt x="39484" y="1914525"/>
                </a:lnTo>
                <a:lnTo>
                  <a:pt x="3073" y="1911756"/>
                </a:lnTo>
                <a:lnTo>
                  <a:pt x="0" y="1951469"/>
                </a:lnTo>
                <a:lnTo>
                  <a:pt x="28511" y="1957590"/>
                </a:lnTo>
                <a:lnTo>
                  <a:pt x="39027" y="1956587"/>
                </a:lnTo>
                <a:lnTo>
                  <a:pt x="49250" y="1956447"/>
                </a:lnTo>
                <a:lnTo>
                  <a:pt x="59296" y="1956892"/>
                </a:lnTo>
                <a:lnTo>
                  <a:pt x="69240" y="1957603"/>
                </a:lnTo>
                <a:lnTo>
                  <a:pt x="70269" y="1913826"/>
                </a:lnTo>
                <a:close/>
              </a:path>
              <a:path w="1334135" h="1957704">
                <a:moveTo>
                  <a:pt x="199567" y="1953590"/>
                </a:moveTo>
                <a:lnTo>
                  <a:pt x="196532" y="1911845"/>
                </a:lnTo>
                <a:lnTo>
                  <a:pt x="180187" y="1913445"/>
                </a:lnTo>
                <a:lnTo>
                  <a:pt x="163563" y="1913991"/>
                </a:lnTo>
                <a:lnTo>
                  <a:pt x="131368" y="1913851"/>
                </a:lnTo>
                <a:lnTo>
                  <a:pt x="131343" y="1954580"/>
                </a:lnTo>
                <a:lnTo>
                  <a:pt x="148450" y="1955139"/>
                </a:lnTo>
                <a:lnTo>
                  <a:pt x="165074" y="1955228"/>
                </a:lnTo>
                <a:lnTo>
                  <a:pt x="181889" y="1954745"/>
                </a:lnTo>
                <a:lnTo>
                  <a:pt x="199567" y="1953590"/>
                </a:lnTo>
                <a:close/>
              </a:path>
              <a:path w="1334135" h="1957704">
                <a:moveTo>
                  <a:pt x="330923" y="1936330"/>
                </a:moveTo>
                <a:lnTo>
                  <a:pt x="323811" y="1896618"/>
                </a:lnTo>
                <a:lnTo>
                  <a:pt x="259651" y="1905749"/>
                </a:lnTo>
                <a:lnTo>
                  <a:pt x="262699" y="1947506"/>
                </a:lnTo>
                <a:lnTo>
                  <a:pt x="280517" y="1945754"/>
                </a:lnTo>
                <a:lnTo>
                  <a:pt x="297573" y="1943442"/>
                </a:lnTo>
                <a:lnTo>
                  <a:pt x="314248" y="1940369"/>
                </a:lnTo>
                <a:lnTo>
                  <a:pt x="330923" y="1936330"/>
                </a:lnTo>
                <a:close/>
              </a:path>
              <a:path w="1334135" h="1957704">
                <a:moveTo>
                  <a:pt x="456171" y="1896668"/>
                </a:moveTo>
                <a:lnTo>
                  <a:pt x="437857" y="1860003"/>
                </a:lnTo>
                <a:lnTo>
                  <a:pt x="379818" y="1881365"/>
                </a:lnTo>
                <a:lnTo>
                  <a:pt x="393039" y="1923122"/>
                </a:lnTo>
                <a:lnTo>
                  <a:pt x="409917" y="1917979"/>
                </a:lnTo>
                <a:lnTo>
                  <a:pt x="426516" y="1911807"/>
                </a:lnTo>
                <a:lnTo>
                  <a:pt x="442150" y="1904669"/>
                </a:lnTo>
                <a:lnTo>
                  <a:pt x="456171" y="1896668"/>
                </a:lnTo>
                <a:close/>
              </a:path>
              <a:path w="1334135" h="1957704">
                <a:moveTo>
                  <a:pt x="499376" y="811301"/>
                </a:moveTo>
                <a:lnTo>
                  <a:pt x="456603" y="807212"/>
                </a:lnTo>
                <a:lnTo>
                  <a:pt x="454723" y="858608"/>
                </a:lnTo>
                <a:lnTo>
                  <a:pt x="454545" y="874407"/>
                </a:lnTo>
                <a:lnTo>
                  <a:pt x="498322" y="875436"/>
                </a:lnTo>
                <a:lnTo>
                  <a:pt x="498487" y="859688"/>
                </a:lnTo>
                <a:lnTo>
                  <a:pt x="499198" y="827049"/>
                </a:lnTo>
                <a:lnTo>
                  <a:pt x="499376" y="811301"/>
                </a:lnTo>
                <a:close/>
              </a:path>
              <a:path w="1334135" h="1957704">
                <a:moveTo>
                  <a:pt x="511581" y="989076"/>
                </a:moveTo>
                <a:lnTo>
                  <a:pt x="510501" y="980071"/>
                </a:lnTo>
                <a:lnTo>
                  <a:pt x="508660" y="971435"/>
                </a:lnTo>
                <a:lnTo>
                  <a:pt x="506437" y="963002"/>
                </a:lnTo>
                <a:lnTo>
                  <a:pt x="505802" y="955687"/>
                </a:lnTo>
                <a:lnTo>
                  <a:pt x="503008" y="941819"/>
                </a:lnTo>
                <a:lnTo>
                  <a:pt x="502373" y="934504"/>
                </a:lnTo>
                <a:lnTo>
                  <a:pt x="459613" y="940587"/>
                </a:lnTo>
                <a:lnTo>
                  <a:pt x="460248" y="947902"/>
                </a:lnTo>
                <a:lnTo>
                  <a:pt x="463042" y="961783"/>
                </a:lnTo>
                <a:lnTo>
                  <a:pt x="463664" y="969098"/>
                </a:lnTo>
                <a:lnTo>
                  <a:pt x="465797" y="977976"/>
                </a:lnTo>
                <a:lnTo>
                  <a:pt x="469671" y="996886"/>
                </a:lnTo>
                <a:lnTo>
                  <a:pt x="471805" y="1005763"/>
                </a:lnTo>
                <a:lnTo>
                  <a:pt x="511517" y="998651"/>
                </a:lnTo>
                <a:lnTo>
                  <a:pt x="511581" y="989076"/>
                </a:lnTo>
                <a:close/>
              </a:path>
              <a:path w="1334135" h="1957704">
                <a:moveTo>
                  <a:pt x="520801" y="686066"/>
                </a:moveTo>
                <a:lnTo>
                  <a:pt x="480072" y="675868"/>
                </a:lnTo>
                <a:lnTo>
                  <a:pt x="467893" y="725258"/>
                </a:lnTo>
                <a:lnTo>
                  <a:pt x="464781" y="742048"/>
                </a:lnTo>
                <a:lnTo>
                  <a:pt x="507542" y="746137"/>
                </a:lnTo>
                <a:lnTo>
                  <a:pt x="510044" y="731164"/>
                </a:lnTo>
                <a:lnTo>
                  <a:pt x="513029" y="715721"/>
                </a:lnTo>
                <a:lnTo>
                  <a:pt x="516585" y="700468"/>
                </a:lnTo>
                <a:lnTo>
                  <a:pt x="520801" y="686066"/>
                </a:lnTo>
                <a:close/>
              </a:path>
              <a:path w="1334135" h="1957704">
                <a:moveTo>
                  <a:pt x="549135" y="1119822"/>
                </a:moveTo>
                <a:lnTo>
                  <a:pt x="543953" y="1104836"/>
                </a:lnTo>
                <a:lnTo>
                  <a:pt x="533984" y="1073721"/>
                </a:lnTo>
                <a:lnTo>
                  <a:pt x="528802" y="1058722"/>
                </a:lnTo>
                <a:lnTo>
                  <a:pt x="488061" y="1068895"/>
                </a:lnTo>
                <a:lnTo>
                  <a:pt x="492658" y="1085646"/>
                </a:lnTo>
                <a:lnTo>
                  <a:pt x="497344" y="1102118"/>
                </a:lnTo>
                <a:lnTo>
                  <a:pt x="502221" y="1118006"/>
                </a:lnTo>
                <a:lnTo>
                  <a:pt x="507390" y="1133043"/>
                </a:lnTo>
                <a:lnTo>
                  <a:pt x="549135" y="1119822"/>
                </a:lnTo>
                <a:close/>
              </a:path>
              <a:path w="1334135" h="1957704">
                <a:moveTo>
                  <a:pt x="560565" y="566953"/>
                </a:moveTo>
                <a:lnTo>
                  <a:pt x="521881" y="550646"/>
                </a:lnTo>
                <a:lnTo>
                  <a:pt x="516051" y="566521"/>
                </a:lnTo>
                <a:lnTo>
                  <a:pt x="503237" y="597890"/>
                </a:lnTo>
                <a:lnTo>
                  <a:pt x="497408" y="613765"/>
                </a:lnTo>
                <a:lnTo>
                  <a:pt x="537121" y="627024"/>
                </a:lnTo>
                <a:lnTo>
                  <a:pt x="542353" y="612914"/>
                </a:lnTo>
                <a:lnTo>
                  <a:pt x="548462" y="598131"/>
                </a:lnTo>
                <a:lnTo>
                  <a:pt x="554748" y="582777"/>
                </a:lnTo>
                <a:lnTo>
                  <a:pt x="560565" y="566953"/>
                </a:lnTo>
                <a:close/>
              </a:path>
              <a:path w="1334135" h="1957704">
                <a:moveTo>
                  <a:pt x="567182" y="1818309"/>
                </a:moveTo>
                <a:lnTo>
                  <a:pt x="557009" y="1808124"/>
                </a:lnTo>
                <a:lnTo>
                  <a:pt x="535635" y="1790814"/>
                </a:lnTo>
                <a:lnTo>
                  <a:pt x="526656" y="1800542"/>
                </a:lnTo>
                <a:lnTo>
                  <a:pt x="516534" y="1809889"/>
                </a:lnTo>
                <a:lnTo>
                  <a:pt x="505269" y="1818855"/>
                </a:lnTo>
                <a:lnTo>
                  <a:pt x="492848" y="1827453"/>
                </a:lnTo>
                <a:lnTo>
                  <a:pt x="518299" y="1863090"/>
                </a:lnTo>
                <a:lnTo>
                  <a:pt x="530948" y="1853946"/>
                </a:lnTo>
                <a:lnTo>
                  <a:pt x="543115" y="1843379"/>
                </a:lnTo>
                <a:lnTo>
                  <a:pt x="555104" y="1831467"/>
                </a:lnTo>
                <a:lnTo>
                  <a:pt x="567182" y="1818309"/>
                </a:lnTo>
                <a:close/>
              </a:path>
              <a:path w="1334135" h="1957704">
                <a:moveTo>
                  <a:pt x="589813" y="1242021"/>
                </a:moveTo>
                <a:lnTo>
                  <a:pt x="569480" y="1180922"/>
                </a:lnTo>
                <a:lnTo>
                  <a:pt x="530783" y="1195171"/>
                </a:lnTo>
                <a:lnTo>
                  <a:pt x="551116" y="1256271"/>
                </a:lnTo>
                <a:lnTo>
                  <a:pt x="589813" y="1242021"/>
                </a:lnTo>
                <a:close/>
              </a:path>
              <a:path w="1334135" h="1957704">
                <a:moveTo>
                  <a:pt x="625767" y="463130"/>
                </a:moveTo>
                <a:lnTo>
                  <a:pt x="590143" y="437654"/>
                </a:lnTo>
                <a:lnTo>
                  <a:pt x="580847" y="450405"/>
                </a:lnTo>
                <a:lnTo>
                  <a:pt x="571550" y="464121"/>
                </a:lnTo>
                <a:lnTo>
                  <a:pt x="562635" y="478599"/>
                </a:lnTo>
                <a:lnTo>
                  <a:pt x="554482" y="493636"/>
                </a:lnTo>
                <a:lnTo>
                  <a:pt x="592150" y="513003"/>
                </a:lnTo>
                <a:lnTo>
                  <a:pt x="599694" y="499770"/>
                </a:lnTo>
                <a:lnTo>
                  <a:pt x="608190" y="486537"/>
                </a:lnTo>
                <a:lnTo>
                  <a:pt x="617080" y="474065"/>
                </a:lnTo>
                <a:lnTo>
                  <a:pt x="625767" y="463130"/>
                </a:lnTo>
                <a:close/>
              </a:path>
              <a:path w="1334135" h="1957704">
                <a:moveTo>
                  <a:pt x="635584" y="1369314"/>
                </a:moveTo>
                <a:lnTo>
                  <a:pt x="630999" y="1352562"/>
                </a:lnTo>
                <a:lnTo>
                  <a:pt x="626313" y="1336090"/>
                </a:lnTo>
                <a:lnTo>
                  <a:pt x="621423" y="1320203"/>
                </a:lnTo>
                <a:lnTo>
                  <a:pt x="616267" y="1305166"/>
                </a:lnTo>
                <a:lnTo>
                  <a:pt x="574509" y="1318387"/>
                </a:lnTo>
                <a:lnTo>
                  <a:pt x="579221" y="1333207"/>
                </a:lnTo>
                <a:lnTo>
                  <a:pt x="587095" y="1363637"/>
                </a:lnTo>
                <a:lnTo>
                  <a:pt x="591794" y="1378470"/>
                </a:lnTo>
                <a:lnTo>
                  <a:pt x="635584" y="1369314"/>
                </a:lnTo>
                <a:close/>
              </a:path>
              <a:path w="1334135" h="1957704">
                <a:moveTo>
                  <a:pt x="638505" y="1696161"/>
                </a:moveTo>
                <a:lnTo>
                  <a:pt x="598805" y="1682902"/>
                </a:lnTo>
                <a:lnTo>
                  <a:pt x="593102" y="1698244"/>
                </a:lnTo>
                <a:lnTo>
                  <a:pt x="586828" y="1712429"/>
                </a:lnTo>
                <a:lnTo>
                  <a:pt x="580174" y="1725853"/>
                </a:lnTo>
                <a:lnTo>
                  <a:pt x="573328" y="1738896"/>
                </a:lnTo>
                <a:lnTo>
                  <a:pt x="609968" y="1761312"/>
                </a:lnTo>
                <a:lnTo>
                  <a:pt x="617156" y="1747266"/>
                </a:lnTo>
                <a:lnTo>
                  <a:pt x="624624" y="1731403"/>
                </a:lnTo>
                <a:lnTo>
                  <a:pt x="631901" y="1714207"/>
                </a:lnTo>
                <a:lnTo>
                  <a:pt x="638505" y="1696161"/>
                </a:lnTo>
                <a:close/>
              </a:path>
              <a:path w="1334135" h="1957704">
                <a:moveTo>
                  <a:pt x="652843" y="1500670"/>
                </a:moveTo>
                <a:lnTo>
                  <a:pt x="652437" y="1483296"/>
                </a:lnTo>
                <a:lnTo>
                  <a:pt x="650303" y="1466303"/>
                </a:lnTo>
                <a:lnTo>
                  <a:pt x="647420" y="1449692"/>
                </a:lnTo>
                <a:lnTo>
                  <a:pt x="644728" y="1433474"/>
                </a:lnTo>
                <a:lnTo>
                  <a:pt x="605015" y="1440573"/>
                </a:lnTo>
                <a:lnTo>
                  <a:pt x="607885" y="1454848"/>
                </a:lnTo>
                <a:lnTo>
                  <a:pt x="610476" y="1469986"/>
                </a:lnTo>
                <a:lnTo>
                  <a:pt x="612863" y="1485684"/>
                </a:lnTo>
                <a:lnTo>
                  <a:pt x="615162" y="1501673"/>
                </a:lnTo>
                <a:lnTo>
                  <a:pt x="652843" y="1500670"/>
                </a:lnTo>
                <a:close/>
              </a:path>
              <a:path w="1334135" h="1957704">
                <a:moveTo>
                  <a:pt x="658926" y="1563801"/>
                </a:moveTo>
                <a:lnTo>
                  <a:pt x="615149" y="1562773"/>
                </a:lnTo>
                <a:lnTo>
                  <a:pt x="614502" y="1579791"/>
                </a:lnTo>
                <a:lnTo>
                  <a:pt x="613854" y="1595856"/>
                </a:lnTo>
                <a:lnTo>
                  <a:pt x="612838" y="1611160"/>
                </a:lnTo>
                <a:lnTo>
                  <a:pt x="611047" y="1625892"/>
                </a:lnTo>
                <a:lnTo>
                  <a:pt x="653808" y="1629981"/>
                </a:lnTo>
                <a:lnTo>
                  <a:pt x="655751" y="1614779"/>
                </a:lnTo>
                <a:lnTo>
                  <a:pt x="657123" y="1598422"/>
                </a:lnTo>
                <a:lnTo>
                  <a:pt x="658126" y="1581302"/>
                </a:lnTo>
                <a:lnTo>
                  <a:pt x="658926" y="1563801"/>
                </a:lnTo>
                <a:close/>
              </a:path>
              <a:path w="1334135" h="1957704">
                <a:moveTo>
                  <a:pt x="706247" y="364388"/>
                </a:moveTo>
                <a:lnTo>
                  <a:pt x="675703" y="333832"/>
                </a:lnTo>
                <a:lnTo>
                  <a:pt x="664133" y="345782"/>
                </a:lnTo>
                <a:lnTo>
                  <a:pt x="652665" y="358394"/>
                </a:lnTo>
                <a:lnTo>
                  <a:pt x="641756" y="371195"/>
                </a:lnTo>
                <a:lnTo>
                  <a:pt x="631901" y="383705"/>
                </a:lnTo>
                <a:lnTo>
                  <a:pt x="663460" y="411213"/>
                </a:lnTo>
                <a:lnTo>
                  <a:pt x="673150" y="399173"/>
                </a:lnTo>
                <a:lnTo>
                  <a:pt x="683704" y="387426"/>
                </a:lnTo>
                <a:lnTo>
                  <a:pt x="694829" y="375856"/>
                </a:lnTo>
                <a:lnTo>
                  <a:pt x="706247" y="364388"/>
                </a:lnTo>
                <a:close/>
              </a:path>
              <a:path w="1334135" h="1957704">
                <a:moveTo>
                  <a:pt x="800963" y="283997"/>
                </a:moveTo>
                <a:lnTo>
                  <a:pt x="775525" y="248348"/>
                </a:lnTo>
                <a:lnTo>
                  <a:pt x="762838" y="257429"/>
                </a:lnTo>
                <a:lnTo>
                  <a:pt x="750443" y="267550"/>
                </a:lnTo>
                <a:lnTo>
                  <a:pt x="737857" y="278257"/>
                </a:lnTo>
                <a:lnTo>
                  <a:pt x="724598" y="289052"/>
                </a:lnTo>
                <a:lnTo>
                  <a:pt x="751065" y="321652"/>
                </a:lnTo>
                <a:lnTo>
                  <a:pt x="763016" y="310464"/>
                </a:lnTo>
                <a:lnTo>
                  <a:pt x="775627" y="300151"/>
                </a:lnTo>
                <a:lnTo>
                  <a:pt x="788441" y="291160"/>
                </a:lnTo>
                <a:lnTo>
                  <a:pt x="800963" y="283997"/>
                </a:lnTo>
                <a:close/>
              </a:path>
              <a:path w="1334135" h="1957704">
                <a:moveTo>
                  <a:pt x="908926" y="214795"/>
                </a:moveTo>
                <a:lnTo>
                  <a:pt x="890612" y="178142"/>
                </a:lnTo>
                <a:lnTo>
                  <a:pt x="875804" y="185928"/>
                </a:lnTo>
                <a:lnTo>
                  <a:pt x="847356" y="201891"/>
                </a:lnTo>
                <a:lnTo>
                  <a:pt x="832561" y="209677"/>
                </a:lnTo>
                <a:lnTo>
                  <a:pt x="853922" y="247357"/>
                </a:lnTo>
                <a:lnTo>
                  <a:pt x="866965" y="238975"/>
                </a:lnTo>
                <a:lnTo>
                  <a:pt x="880275" y="230695"/>
                </a:lnTo>
                <a:lnTo>
                  <a:pt x="894168" y="222605"/>
                </a:lnTo>
                <a:lnTo>
                  <a:pt x="908926" y="214795"/>
                </a:lnTo>
                <a:close/>
              </a:path>
              <a:path w="1334135" h="1957704">
                <a:moveTo>
                  <a:pt x="996492" y="186321"/>
                </a:moveTo>
                <a:lnTo>
                  <a:pt x="983272" y="144576"/>
                </a:lnTo>
                <a:lnTo>
                  <a:pt x="975360" y="147015"/>
                </a:lnTo>
                <a:lnTo>
                  <a:pt x="960653" y="152298"/>
                </a:lnTo>
                <a:lnTo>
                  <a:pt x="952728" y="154749"/>
                </a:lnTo>
                <a:lnTo>
                  <a:pt x="966965" y="193446"/>
                </a:lnTo>
                <a:lnTo>
                  <a:pt x="973582" y="190614"/>
                </a:lnTo>
                <a:lnTo>
                  <a:pt x="980973" y="188353"/>
                </a:lnTo>
                <a:lnTo>
                  <a:pt x="988733" y="186867"/>
                </a:lnTo>
                <a:lnTo>
                  <a:pt x="996492" y="186321"/>
                </a:lnTo>
                <a:close/>
              </a:path>
              <a:path w="1334135" h="1957704">
                <a:moveTo>
                  <a:pt x="1333576" y="30683"/>
                </a:moveTo>
                <a:lnTo>
                  <a:pt x="1017955" y="0"/>
                </a:lnTo>
                <a:lnTo>
                  <a:pt x="1134935" y="280060"/>
                </a:lnTo>
                <a:lnTo>
                  <a:pt x="1333576" y="30683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644354" y="2250065"/>
            <a:ext cx="1899920" cy="2397125"/>
          </a:xfrm>
          <a:custGeom>
            <a:avLst/>
            <a:gdLst/>
            <a:ahLst/>
            <a:cxnLst/>
            <a:rect l="l" t="t" r="r" b="b"/>
            <a:pathLst>
              <a:path w="1899920" h="2397125">
                <a:moveTo>
                  <a:pt x="11784" y="0"/>
                </a:moveTo>
                <a:lnTo>
                  <a:pt x="31988" y="5540"/>
                </a:lnTo>
                <a:lnTo>
                  <a:pt x="51675" y="13642"/>
                </a:lnTo>
                <a:lnTo>
                  <a:pt x="70918" y="23938"/>
                </a:lnTo>
                <a:lnTo>
                  <a:pt x="89791" y="36064"/>
                </a:lnTo>
                <a:lnTo>
                  <a:pt x="67088" y="68032"/>
                </a:lnTo>
                <a:lnTo>
                  <a:pt x="50685" y="58753"/>
                </a:lnTo>
                <a:lnTo>
                  <a:pt x="34135" y="50206"/>
                </a:lnTo>
                <a:lnTo>
                  <a:pt x="17289" y="43123"/>
                </a:lnTo>
                <a:lnTo>
                  <a:pt x="0" y="38234"/>
                </a:lnTo>
                <a:lnTo>
                  <a:pt x="11784" y="0"/>
                </a:lnTo>
                <a:close/>
              </a:path>
              <a:path w="1899920" h="2397125">
                <a:moveTo>
                  <a:pt x="155264" y="93966"/>
                </a:moveTo>
                <a:lnTo>
                  <a:pt x="159997" y="100379"/>
                </a:lnTo>
                <a:lnTo>
                  <a:pt x="164512" y="105988"/>
                </a:lnTo>
                <a:lnTo>
                  <a:pt x="168296" y="111448"/>
                </a:lnTo>
                <a:lnTo>
                  <a:pt x="170834" y="117418"/>
                </a:lnTo>
                <a:lnTo>
                  <a:pt x="177189" y="130887"/>
                </a:lnTo>
                <a:lnTo>
                  <a:pt x="183177" y="144281"/>
                </a:lnTo>
                <a:lnTo>
                  <a:pt x="188434" y="157527"/>
                </a:lnTo>
                <a:lnTo>
                  <a:pt x="192594" y="170552"/>
                </a:lnTo>
                <a:lnTo>
                  <a:pt x="153532" y="182969"/>
                </a:lnTo>
                <a:lnTo>
                  <a:pt x="149298" y="170627"/>
                </a:lnTo>
                <a:lnTo>
                  <a:pt x="144111" y="159235"/>
                </a:lnTo>
                <a:lnTo>
                  <a:pt x="138776" y="148575"/>
                </a:lnTo>
                <a:lnTo>
                  <a:pt x="134098" y="138428"/>
                </a:lnTo>
                <a:lnTo>
                  <a:pt x="131773" y="129836"/>
                </a:lnTo>
                <a:lnTo>
                  <a:pt x="124756" y="124357"/>
                </a:lnTo>
                <a:lnTo>
                  <a:pt x="121642" y="119666"/>
                </a:lnTo>
                <a:lnTo>
                  <a:pt x="155264" y="93966"/>
                </a:lnTo>
                <a:close/>
              </a:path>
              <a:path w="1899920" h="2397125">
                <a:moveTo>
                  <a:pt x="208047" y="254904"/>
                </a:moveTo>
                <a:lnTo>
                  <a:pt x="210157" y="274305"/>
                </a:lnTo>
                <a:lnTo>
                  <a:pt x="211679" y="294729"/>
                </a:lnTo>
                <a:lnTo>
                  <a:pt x="212322" y="315738"/>
                </a:lnTo>
                <a:lnTo>
                  <a:pt x="211793" y="336891"/>
                </a:lnTo>
                <a:lnTo>
                  <a:pt x="171194" y="336813"/>
                </a:lnTo>
                <a:lnTo>
                  <a:pt x="171600" y="316270"/>
                </a:lnTo>
                <a:lnTo>
                  <a:pt x="170686" y="296603"/>
                </a:lnTo>
                <a:lnTo>
                  <a:pt x="168892" y="277519"/>
                </a:lnTo>
                <a:lnTo>
                  <a:pt x="166659" y="258728"/>
                </a:lnTo>
                <a:lnTo>
                  <a:pt x="208047" y="254904"/>
                </a:lnTo>
                <a:close/>
              </a:path>
              <a:path w="1899920" h="2397125">
                <a:moveTo>
                  <a:pt x="211638" y="418089"/>
                </a:moveTo>
                <a:lnTo>
                  <a:pt x="211599" y="438389"/>
                </a:lnTo>
                <a:lnTo>
                  <a:pt x="210960" y="453490"/>
                </a:lnTo>
                <a:lnTo>
                  <a:pt x="208219" y="483398"/>
                </a:lnTo>
                <a:lnTo>
                  <a:pt x="207580" y="498500"/>
                </a:lnTo>
                <a:lnTo>
                  <a:pt x="167769" y="494519"/>
                </a:lnTo>
                <a:lnTo>
                  <a:pt x="168408" y="479418"/>
                </a:lnTo>
                <a:lnTo>
                  <a:pt x="171149" y="449510"/>
                </a:lnTo>
                <a:lnTo>
                  <a:pt x="171788" y="434409"/>
                </a:lnTo>
                <a:lnTo>
                  <a:pt x="171827" y="414109"/>
                </a:lnTo>
                <a:lnTo>
                  <a:pt x="211638" y="418089"/>
                </a:lnTo>
                <a:close/>
              </a:path>
              <a:path w="1899920" h="2397125">
                <a:moveTo>
                  <a:pt x="203522" y="578910"/>
                </a:moveTo>
                <a:lnTo>
                  <a:pt x="204824" y="599798"/>
                </a:lnTo>
                <a:lnTo>
                  <a:pt x="205981" y="619514"/>
                </a:lnTo>
                <a:lnTo>
                  <a:pt x="208019" y="638647"/>
                </a:lnTo>
                <a:lnTo>
                  <a:pt x="211959" y="657783"/>
                </a:lnTo>
                <a:lnTo>
                  <a:pt x="173685" y="666298"/>
                </a:lnTo>
                <a:lnTo>
                  <a:pt x="171514" y="646885"/>
                </a:lnTo>
                <a:lnTo>
                  <a:pt x="169565" y="626374"/>
                </a:lnTo>
                <a:lnTo>
                  <a:pt x="167764" y="605131"/>
                </a:lnTo>
                <a:lnTo>
                  <a:pt x="166036" y="583523"/>
                </a:lnTo>
                <a:lnTo>
                  <a:pt x="203522" y="578910"/>
                </a:lnTo>
                <a:close/>
              </a:path>
              <a:path w="1899920" h="2397125">
                <a:moveTo>
                  <a:pt x="1263289" y="841716"/>
                </a:moveTo>
                <a:lnTo>
                  <a:pt x="1345237" y="858269"/>
                </a:lnTo>
                <a:lnTo>
                  <a:pt x="1333453" y="896504"/>
                </a:lnTo>
                <a:lnTo>
                  <a:pt x="1259309" y="881527"/>
                </a:lnTo>
                <a:lnTo>
                  <a:pt x="1263289" y="841716"/>
                </a:lnTo>
                <a:close/>
              </a:path>
              <a:path w="1899920" h="2397125">
                <a:moveTo>
                  <a:pt x="1420918" y="885741"/>
                </a:moveTo>
                <a:lnTo>
                  <a:pt x="1440150" y="895781"/>
                </a:lnTo>
                <a:lnTo>
                  <a:pt x="1458941" y="906114"/>
                </a:lnTo>
                <a:lnTo>
                  <a:pt x="1476853" y="917030"/>
                </a:lnTo>
                <a:lnTo>
                  <a:pt x="1493446" y="928822"/>
                </a:lnTo>
                <a:lnTo>
                  <a:pt x="1470743" y="960789"/>
                </a:lnTo>
                <a:lnTo>
                  <a:pt x="1454808" y="949194"/>
                </a:lnTo>
                <a:lnTo>
                  <a:pt x="1438578" y="939062"/>
                </a:lnTo>
                <a:lnTo>
                  <a:pt x="1422052" y="930393"/>
                </a:lnTo>
                <a:lnTo>
                  <a:pt x="1405231" y="923187"/>
                </a:lnTo>
                <a:lnTo>
                  <a:pt x="1420918" y="885741"/>
                </a:lnTo>
                <a:close/>
              </a:path>
              <a:path w="1899920" h="2397125">
                <a:moveTo>
                  <a:pt x="1178977" y="836870"/>
                </a:moveTo>
                <a:lnTo>
                  <a:pt x="1178899" y="877469"/>
                </a:lnTo>
                <a:lnTo>
                  <a:pt x="1163662" y="877501"/>
                </a:lnTo>
                <a:lnTo>
                  <a:pt x="1148351" y="877899"/>
                </a:lnTo>
                <a:lnTo>
                  <a:pt x="1132892" y="879028"/>
                </a:lnTo>
                <a:lnTo>
                  <a:pt x="1117211" y="881255"/>
                </a:lnTo>
                <a:lnTo>
                  <a:pt x="1100814" y="882004"/>
                </a:lnTo>
                <a:lnTo>
                  <a:pt x="1096990" y="840616"/>
                </a:lnTo>
                <a:lnTo>
                  <a:pt x="1113387" y="839867"/>
                </a:lnTo>
                <a:lnTo>
                  <a:pt x="1129128" y="837653"/>
                </a:lnTo>
                <a:lnTo>
                  <a:pt x="1145014" y="836609"/>
                </a:lnTo>
                <a:lnTo>
                  <a:pt x="1161483" y="836446"/>
                </a:lnTo>
                <a:lnTo>
                  <a:pt x="1178977" y="836870"/>
                </a:lnTo>
                <a:close/>
              </a:path>
              <a:path w="1899920" h="2397125">
                <a:moveTo>
                  <a:pt x="1013426" y="852167"/>
                </a:moveTo>
                <a:lnTo>
                  <a:pt x="1021941" y="890441"/>
                </a:lnTo>
                <a:lnTo>
                  <a:pt x="1003002" y="893406"/>
                </a:lnTo>
                <a:lnTo>
                  <a:pt x="983475" y="897394"/>
                </a:lnTo>
                <a:lnTo>
                  <a:pt x="941492" y="906683"/>
                </a:lnTo>
                <a:lnTo>
                  <a:pt x="932977" y="868409"/>
                </a:lnTo>
                <a:lnTo>
                  <a:pt x="954443" y="864241"/>
                </a:lnTo>
                <a:lnTo>
                  <a:pt x="974665" y="860584"/>
                </a:lnTo>
                <a:lnTo>
                  <a:pt x="994155" y="856778"/>
                </a:lnTo>
                <a:lnTo>
                  <a:pt x="1013426" y="852167"/>
                </a:lnTo>
                <a:close/>
              </a:path>
              <a:path w="1899920" h="2397125">
                <a:moveTo>
                  <a:pt x="1554229" y="989837"/>
                </a:moveTo>
                <a:lnTo>
                  <a:pt x="1560457" y="999218"/>
                </a:lnTo>
                <a:lnTo>
                  <a:pt x="1567473" y="1004697"/>
                </a:lnTo>
                <a:lnTo>
                  <a:pt x="1576193" y="1018707"/>
                </a:lnTo>
                <a:lnTo>
                  <a:pt x="1584108" y="1032934"/>
                </a:lnTo>
                <a:lnTo>
                  <a:pt x="1591874" y="1047893"/>
                </a:lnTo>
                <a:lnTo>
                  <a:pt x="1600151" y="1064098"/>
                </a:lnTo>
                <a:lnTo>
                  <a:pt x="1564203" y="1081205"/>
                </a:lnTo>
                <a:lnTo>
                  <a:pt x="1557776" y="1067786"/>
                </a:lnTo>
                <a:lnTo>
                  <a:pt x="1551274" y="1054732"/>
                </a:lnTo>
                <a:lnTo>
                  <a:pt x="1544624" y="1042410"/>
                </a:lnTo>
                <a:lnTo>
                  <a:pt x="1537753" y="1031186"/>
                </a:lnTo>
                <a:lnTo>
                  <a:pt x="1528411" y="1017114"/>
                </a:lnTo>
                <a:lnTo>
                  <a:pt x="1554229" y="989837"/>
                </a:lnTo>
                <a:close/>
              </a:path>
              <a:path w="1899920" h="2397125">
                <a:moveTo>
                  <a:pt x="234468" y="727314"/>
                </a:moveTo>
                <a:lnTo>
                  <a:pt x="240696" y="736695"/>
                </a:lnTo>
                <a:lnTo>
                  <a:pt x="247839" y="750322"/>
                </a:lnTo>
                <a:lnTo>
                  <a:pt x="256064" y="763660"/>
                </a:lnTo>
                <a:lnTo>
                  <a:pt x="265213" y="776487"/>
                </a:lnTo>
                <a:lnTo>
                  <a:pt x="274950" y="788291"/>
                </a:lnTo>
                <a:lnTo>
                  <a:pt x="245230" y="814779"/>
                </a:lnTo>
                <a:lnTo>
                  <a:pt x="233645" y="800191"/>
                </a:lnTo>
                <a:lnTo>
                  <a:pt x="223230" y="785459"/>
                </a:lnTo>
                <a:lnTo>
                  <a:pt x="213695" y="770142"/>
                </a:lnTo>
                <a:lnTo>
                  <a:pt x="204748" y="753802"/>
                </a:lnTo>
                <a:lnTo>
                  <a:pt x="201634" y="749112"/>
                </a:lnTo>
                <a:lnTo>
                  <a:pt x="202422" y="745210"/>
                </a:lnTo>
                <a:lnTo>
                  <a:pt x="199308" y="740519"/>
                </a:lnTo>
                <a:lnTo>
                  <a:pt x="234468" y="727314"/>
                </a:lnTo>
                <a:close/>
              </a:path>
              <a:path w="1899920" h="2397125">
                <a:moveTo>
                  <a:pt x="856430" y="885439"/>
                </a:moveTo>
                <a:lnTo>
                  <a:pt x="864945" y="923713"/>
                </a:lnTo>
                <a:lnTo>
                  <a:pt x="845673" y="928324"/>
                </a:lnTo>
                <a:lnTo>
                  <a:pt x="826183" y="932129"/>
                </a:lnTo>
                <a:lnTo>
                  <a:pt x="805962" y="935787"/>
                </a:lnTo>
                <a:lnTo>
                  <a:pt x="784495" y="939954"/>
                </a:lnTo>
                <a:lnTo>
                  <a:pt x="775980" y="901681"/>
                </a:lnTo>
                <a:lnTo>
                  <a:pt x="797447" y="897513"/>
                </a:lnTo>
                <a:lnTo>
                  <a:pt x="817668" y="893855"/>
                </a:lnTo>
                <a:lnTo>
                  <a:pt x="837158" y="890050"/>
                </a:lnTo>
                <a:lnTo>
                  <a:pt x="856430" y="885439"/>
                </a:lnTo>
                <a:close/>
              </a:path>
              <a:path w="1899920" h="2397125">
                <a:moveTo>
                  <a:pt x="701010" y="910906"/>
                </a:moveTo>
                <a:lnTo>
                  <a:pt x="705622" y="948391"/>
                </a:lnTo>
                <a:lnTo>
                  <a:pt x="689320" y="950556"/>
                </a:lnTo>
                <a:lnTo>
                  <a:pt x="655547" y="953126"/>
                </a:lnTo>
                <a:lnTo>
                  <a:pt x="639245" y="955291"/>
                </a:lnTo>
                <a:lnTo>
                  <a:pt x="626750" y="956828"/>
                </a:lnTo>
                <a:lnTo>
                  <a:pt x="626827" y="916229"/>
                </a:lnTo>
                <a:lnTo>
                  <a:pt x="639322" y="914692"/>
                </a:lnTo>
                <a:lnTo>
                  <a:pt x="652581" y="915974"/>
                </a:lnTo>
                <a:lnTo>
                  <a:pt x="668112" y="915430"/>
                </a:lnTo>
                <a:lnTo>
                  <a:pt x="684670" y="913571"/>
                </a:lnTo>
                <a:lnTo>
                  <a:pt x="701010" y="910906"/>
                </a:lnTo>
                <a:close/>
              </a:path>
              <a:path w="1899920" h="2397125">
                <a:moveTo>
                  <a:pt x="329504" y="839925"/>
                </a:moveTo>
                <a:lnTo>
                  <a:pt x="395016" y="877527"/>
                </a:lnTo>
                <a:lnTo>
                  <a:pt x="379329" y="914974"/>
                </a:lnTo>
                <a:lnTo>
                  <a:pt x="341208" y="895089"/>
                </a:lnTo>
                <a:lnTo>
                  <a:pt x="323062" y="885331"/>
                </a:lnTo>
                <a:lnTo>
                  <a:pt x="306013" y="875795"/>
                </a:lnTo>
                <a:lnTo>
                  <a:pt x="329504" y="839925"/>
                </a:lnTo>
                <a:close/>
              </a:path>
              <a:path w="1899920" h="2397125">
                <a:moveTo>
                  <a:pt x="545629" y="916073"/>
                </a:moveTo>
                <a:lnTo>
                  <a:pt x="541649" y="955884"/>
                </a:lnTo>
                <a:lnTo>
                  <a:pt x="520706" y="954002"/>
                </a:lnTo>
                <a:lnTo>
                  <a:pt x="499985" y="951022"/>
                </a:lnTo>
                <a:lnTo>
                  <a:pt x="479412" y="947311"/>
                </a:lnTo>
                <a:lnTo>
                  <a:pt x="458912" y="943234"/>
                </a:lnTo>
                <a:lnTo>
                  <a:pt x="466795" y="904211"/>
                </a:lnTo>
                <a:lnTo>
                  <a:pt x="486795" y="907616"/>
                </a:lnTo>
                <a:lnTo>
                  <a:pt x="525628" y="912668"/>
                </a:lnTo>
                <a:lnTo>
                  <a:pt x="545629" y="916073"/>
                </a:lnTo>
                <a:close/>
              </a:path>
              <a:path w="1899920" h="2397125">
                <a:moveTo>
                  <a:pt x="1620295" y="1145335"/>
                </a:moveTo>
                <a:lnTo>
                  <a:pt x="1622466" y="1164749"/>
                </a:lnTo>
                <a:lnTo>
                  <a:pt x="1624415" y="1185259"/>
                </a:lnTo>
                <a:lnTo>
                  <a:pt x="1626216" y="1206502"/>
                </a:lnTo>
                <a:lnTo>
                  <a:pt x="1627944" y="1228110"/>
                </a:lnTo>
                <a:lnTo>
                  <a:pt x="1587344" y="1228033"/>
                </a:lnTo>
                <a:lnTo>
                  <a:pt x="1587750" y="1207490"/>
                </a:lnTo>
                <a:lnTo>
                  <a:pt x="1586836" y="1187822"/>
                </a:lnTo>
                <a:lnTo>
                  <a:pt x="1585043" y="1168739"/>
                </a:lnTo>
                <a:lnTo>
                  <a:pt x="1582809" y="1149948"/>
                </a:lnTo>
                <a:lnTo>
                  <a:pt x="1620295" y="1145335"/>
                </a:lnTo>
                <a:close/>
              </a:path>
              <a:path w="1899920" h="2397125">
                <a:moveTo>
                  <a:pt x="1619195" y="1311635"/>
                </a:moveTo>
                <a:lnTo>
                  <a:pt x="1611449" y="1349670"/>
                </a:lnTo>
                <a:lnTo>
                  <a:pt x="1608066" y="1364217"/>
                </a:lnTo>
                <a:lnTo>
                  <a:pt x="1603952" y="1378617"/>
                </a:lnTo>
                <a:lnTo>
                  <a:pt x="1598740" y="1392795"/>
                </a:lnTo>
                <a:lnTo>
                  <a:pt x="1560505" y="1381010"/>
                </a:lnTo>
                <a:lnTo>
                  <a:pt x="1564058" y="1366561"/>
                </a:lnTo>
                <a:lnTo>
                  <a:pt x="1568270" y="1352625"/>
                </a:lnTo>
                <a:lnTo>
                  <a:pt x="1572333" y="1339421"/>
                </a:lnTo>
                <a:lnTo>
                  <a:pt x="1575443" y="1327166"/>
                </a:lnTo>
                <a:lnTo>
                  <a:pt x="1579384" y="1307655"/>
                </a:lnTo>
                <a:lnTo>
                  <a:pt x="1619195" y="1311635"/>
                </a:lnTo>
                <a:close/>
              </a:path>
              <a:path w="1899920" h="2397125">
                <a:moveTo>
                  <a:pt x="1537724" y="1453577"/>
                </a:moveTo>
                <a:lnTo>
                  <a:pt x="1575170" y="1469264"/>
                </a:lnTo>
                <a:lnTo>
                  <a:pt x="1567558" y="1488415"/>
                </a:lnTo>
                <a:lnTo>
                  <a:pt x="1558996" y="1506612"/>
                </a:lnTo>
                <a:lnTo>
                  <a:pt x="1549702" y="1524661"/>
                </a:lnTo>
                <a:lnTo>
                  <a:pt x="1539894" y="1543368"/>
                </a:lnTo>
                <a:lnTo>
                  <a:pt x="1502448" y="1527681"/>
                </a:lnTo>
                <a:lnTo>
                  <a:pt x="1511707" y="1508863"/>
                </a:lnTo>
                <a:lnTo>
                  <a:pt x="1528465" y="1472395"/>
                </a:lnTo>
                <a:lnTo>
                  <a:pt x="1537724" y="1453577"/>
                </a:lnTo>
                <a:close/>
              </a:path>
              <a:path w="1899920" h="2397125">
                <a:moveTo>
                  <a:pt x="1467960" y="1597884"/>
                </a:moveTo>
                <a:lnTo>
                  <a:pt x="1504618" y="1617473"/>
                </a:lnTo>
                <a:lnTo>
                  <a:pt x="1492872" y="1635408"/>
                </a:lnTo>
                <a:lnTo>
                  <a:pt x="1486503" y="1648717"/>
                </a:lnTo>
                <a:lnTo>
                  <a:pt x="1472597" y="1673577"/>
                </a:lnTo>
                <a:lnTo>
                  <a:pt x="1466227" y="1686887"/>
                </a:lnTo>
                <a:lnTo>
                  <a:pt x="1429569" y="1667298"/>
                </a:lnTo>
                <a:lnTo>
                  <a:pt x="1435938" y="1653988"/>
                </a:lnTo>
                <a:lnTo>
                  <a:pt x="1449845" y="1629128"/>
                </a:lnTo>
                <a:lnTo>
                  <a:pt x="1456214" y="1615819"/>
                </a:lnTo>
                <a:lnTo>
                  <a:pt x="1467960" y="1597884"/>
                </a:lnTo>
                <a:close/>
              </a:path>
              <a:path w="1899920" h="2397125">
                <a:moveTo>
                  <a:pt x="1398195" y="1742190"/>
                </a:moveTo>
                <a:lnTo>
                  <a:pt x="1435642" y="1757877"/>
                </a:lnTo>
                <a:lnTo>
                  <a:pt x="1426456" y="1776647"/>
                </a:lnTo>
                <a:lnTo>
                  <a:pt x="1418590" y="1794540"/>
                </a:lnTo>
                <a:lnTo>
                  <a:pt x="1411603" y="1811850"/>
                </a:lnTo>
                <a:lnTo>
                  <a:pt x="1405056" y="1828868"/>
                </a:lnTo>
                <a:lnTo>
                  <a:pt x="1366821" y="1817083"/>
                </a:lnTo>
                <a:lnTo>
                  <a:pt x="1373492" y="1799456"/>
                </a:lnTo>
                <a:lnTo>
                  <a:pt x="1380749" y="1780804"/>
                </a:lnTo>
                <a:lnTo>
                  <a:pt x="1388887" y="1761569"/>
                </a:lnTo>
                <a:lnTo>
                  <a:pt x="1398195" y="1742190"/>
                </a:lnTo>
                <a:close/>
              </a:path>
              <a:path w="1899920" h="2397125">
                <a:moveTo>
                  <a:pt x="1342464" y="1897455"/>
                </a:moveTo>
                <a:lnTo>
                  <a:pt x="1381487" y="1905337"/>
                </a:lnTo>
                <a:lnTo>
                  <a:pt x="1375333" y="1936205"/>
                </a:lnTo>
                <a:lnTo>
                  <a:pt x="1372910" y="1950312"/>
                </a:lnTo>
                <a:lnTo>
                  <a:pt x="1371112" y="1965179"/>
                </a:lnTo>
                <a:lnTo>
                  <a:pt x="1370412" y="1980269"/>
                </a:lnTo>
                <a:lnTo>
                  <a:pt x="1330601" y="1976289"/>
                </a:lnTo>
                <a:lnTo>
                  <a:pt x="1331424" y="1960590"/>
                </a:lnTo>
                <a:lnTo>
                  <a:pt x="1333493" y="1944381"/>
                </a:lnTo>
                <a:lnTo>
                  <a:pt x="1336293" y="1928319"/>
                </a:lnTo>
                <a:lnTo>
                  <a:pt x="1342464" y="1897455"/>
                </a:lnTo>
                <a:close/>
              </a:path>
              <a:path w="1899920" h="2397125">
                <a:moveTo>
                  <a:pt x="1366354" y="2060679"/>
                </a:moveTo>
                <a:lnTo>
                  <a:pt x="1368721" y="2079434"/>
                </a:lnTo>
                <a:lnTo>
                  <a:pt x="1371455" y="2098263"/>
                </a:lnTo>
                <a:lnTo>
                  <a:pt x="1374919" y="2117240"/>
                </a:lnTo>
                <a:lnTo>
                  <a:pt x="1379482" y="2136438"/>
                </a:lnTo>
                <a:lnTo>
                  <a:pt x="1340420" y="2148855"/>
                </a:lnTo>
                <a:lnTo>
                  <a:pt x="1335383" y="2128863"/>
                </a:lnTo>
                <a:lnTo>
                  <a:pt x="1330934" y="2107847"/>
                </a:lnTo>
                <a:lnTo>
                  <a:pt x="1327365" y="2086247"/>
                </a:lnTo>
                <a:lnTo>
                  <a:pt x="1324967" y="2064504"/>
                </a:lnTo>
                <a:lnTo>
                  <a:pt x="1366354" y="2060679"/>
                </a:lnTo>
                <a:close/>
              </a:path>
              <a:path w="1899920" h="2397125">
                <a:moveTo>
                  <a:pt x="1410583" y="2203643"/>
                </a:moveTo>
                <a:lnTo>
                  <a:pt x="1415470" y="2213070"/>
                </a:lnTo>
                <a:lnTo>
                  <a:pt x="1421675" y="2221622"/>
                </a:lnTo>
                <a:lnTo>
                  <a:pt x="1428760" y="2229589"/>
                </a:lnTo>
                <a:lnTo>
                  <a:pt x="1436284" y="2237265"/>
                </a:lnTo>
                <a:lnTo>
                  <a:pt x="1441139" y="2243703"/>
                </a:lnTo>
                <a:lnTo>
                  <a:pt x="1446508" y="2249484"/>
                </a:lnTo>
                <a:lnTo>
                  <a:pt x="1459659" y="2262294"/>
                </a:lnTo>
                <a:lnTo>
                  <a:pt x="1433841" y="2289571"/>
                </a:lnTo>
                <a:lnTo>
                  <a:pt x="1426853" y="2282067"/>
                </a:lnTo>
                <a:lnTo>
                  <a:pt x="1414341" y="2267355"/>
                </a:lnTo>
                <a:lnTo>
                  <a:pt x="1407353" y="2259851"/>
                </a:lnTo>
                <a:lnTo>
                  <a:pt x="1400223" y="2249907"/>
                </a:lnTo>
                <a:lnTo>
                  <a:pt x="1385668" y="2231483"/>
                </a:lnTo>
                <a:lnTo>
                  <a:pt x="1378538" y="2221539"/>
                </a:lnTo>
                <a:lnTo>
                  <a:pt x="1410583" y="2203643"/>
                </a:lnTo>
                <a:close/>
              </a:path>
              <a:path w="1899920" h="2397125">
                <a:moveTo>
                  <a:pt x="1891275" y="2337294"/>
                </a:moveTo>
                <a:lnTo>
                  <a:pt x="1899790" y="2375567"/>
                </a:lnTo>
                <a:lnTo>
                  <a:pt x="1879982" y="2380007"/>
                </a:lnTo>
                <a:lnTo>
                  <a:pt x="1859664" y="2383200"/>
                </a:lnTo>
                <a:lnTo>
                  <a:pt x="1820129" y="2387907"/>
                </a:lnTo>
                <a:lnTo>
                  <a:pt x="1816304" y="2346519"/>
                </a:lnTo>
                <a:lnTo>
                  <a:pt x="1834604" y="2346408"/>
                </a:lnTo>
                <a:lnTo>
                  <a:pt x="1853198" y="2344833"/>
                </a:lnTo>
                <a:lnTo>
                  <a:pt x="1872089" y="2341795"/>
                </a:lnTo>
                <a:lnTo>
                  <a:pt x="1891275" y="2337294"/>
                </a:lnTo>
                <a:close/>
              </a:path>
              <a:path w="1899920" h="2397125">
                <a:moveTo>
                  <a:pt x="1515001" y="2310026"/>
                </a:moveTo>
                <a:lnTo>
                  <a:pt x="1531576" y="2318769"/>
                </a:lnTo>
                <a:lnTo>
                  <a:pt x="1548737" y="2326487"/>
                </a:lnTo>
                <a:lnTo>
                  <a:pt x="1566779" y="2333622"/>
                </a:lnTo>
                <a:lnTo>
                  <a:pt x="1585992" y="2340612"/>
                </a:lnTo>
                <a:lnTo>
                  <a:pt x="1574207" y="2378847"/>
                </a:lnTo>
                <a:lnTo>
                  <a:pt x="1554323" y="2371721"/>
                </a:lnTo>
                <a:lnTo>
                  <a:pt x="1534514" y="2364229"/>
                </a:lnTo>
                <a:lnTo>
                  <a:pt x="1514852" y="2356006"/>
                </a:lnTo>
                <a:lnTo>
                  <a:pt x="1495412" y="2346685"/>
                </a:lnTo>
                <a:lnTo>
                  <a:pt x="1515001" y="2310026"/>
                </a:lnTo>
                <a:close/>
              </a:path>
              <a:path w="1899920" h="2397125">
                <a:moveTo>
                  <a:pt x="1737431" y="2354956"/>
                </a:moveTo>
                <a:lnTo>
                  <a:pt x="1737354" y="2395556"/>
                </a:lnTo>
                <a:lnTo>
                  <a:pt x="1715832" y="2396539"/>
                </a:lnTo>
                <a:lnTo>
                  <a:pt x="1694606" y="2396059"/>
                </a:lnTo>
                <a:lnTo>
                  <a:pt x="1673676" y="2394116"/>
                </a:lnTo>
                <a:lnTo>
                  <a:pt x="1653041" y="2390709"/>
                </a:lnTo>
                <a:lnTo>
                  <a:pt x="1657021" y="2350898"/>
                </a:lnTo>
                <a:lnTo>
                  <a:pt x="1677046" y="2354182"/>
                </a:lnTo>
                <a:lnTo>
                  <a:pt x="1696635" y="2355854"/>
                </a:lnTo>
                <a:lnTo>
                  <a:pt x="1716520" y="2356063"/>
                </a:lnTo>
                <a:lnTo>
                  <a:pt x="1737431" y="2354956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522415" y="2255349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39">
                <a:moveTo>
                  <a:pt x="39241" y="0"/>
                </a:moveTo>
                <a:lnTo>
                  <a:pt x="51658" y="39061"/>
                </a:lnTo>
                <a:lnTo>
                  <a:pt x="44469" y="41353"/>
                </a:lnTo>
                <a:lnTo>
                  <a:pt x="36325" y="44595"/>
                </a:lnTo>
                <a:lnTo>
                  <a:pt x="28034" y="48568"/>
                </a:lnTo>
                <a:lnTo>
                  <a:pt x="20401" y="53055"/>
                </a:lnTo>
                <a:lnTo>
                  <a:pt x="0" y="22325"/>
                </a:lnTo>
                <a:lnTo>
                  <a:pt x="702" y="18849"/>
                </a:lnTo>
                <a:lnTo>
                  <a:pt x="9132" y="13337"/>
                </a:lnTo>
                <a:lnTo>
                  <a:pt x="19513" y="7184"/>
                </a:lnTo>
                <a:lnTo>
                  <a:pt x="29599" y="2494"/>
                </a:lnTo>
                <a:lnTo>
                  <a:pt x="39241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118299" y="6365328"/>
            <a:ext cx="1444625" cy="2070735"/>
          </a:xfrm>
          <a:custGeom>
            <a:avLst/>
            <a:gdLst/>
            <a:ahLst/>
            <a:cxnLst/>
            <a:rect l="l" t="t" r="r" b="b"/>
            <a:pathLst>
              <a:path w="1444625" h="2070734">
                <a:moveTo>
                  <a:pt x="1444549" y="0"/>
                </a:moveTo>
                <a:lnTo>
                  <a:pt x="1444549" y="22895"/>
                </a:lnTo>
                <a:lnTo>
                  <a:pt x="1434748" y="7255"/>
                </a:lnTo>
                <a:lnTo>
                  <a:pt x="1444549" y="0"/>
                </a:lnTo>
                <a:close/>
              </a:path>
              <a:path w="1444625" h="2070734">
                <a:moveTo>
                  <a:pt x="872222" y="189176"/>
                </a:moveTo>
                <a:lnTo>
                  <a:pt x="884282" y="229074"/>
                </a:lnTo>
                <a:lnTo>
                  <a:pt x="863332" y="236087"/>
                </a:lnTo>
                <a:lnTo>
                  <a:pt x="843710" y="243812"/>
                </a:lnTo>
                <a:lnTo>
                  <a:pt x="824974" y="252012"/>
                </a:lnTo>
                <a:lnTo>
                  <a:pt x="806681" y="260449"/>
                </a:lnTo>
                <a:lnTo>
                  <a:pt x="790993" y="221648"/>
                </a:lnTo>
                <a:lnTo>
                  <a:pt x="809853" y="213040"/>
                </a:lnTo>
                <a:lnTo>
                  <a:pt x="829836" y="204463"/>
                </a:lnTo>
                <a:lnTo>
                  <a:pt x="850705" y="196361"/>
                </a:lnTo>
                <a:lnTo>
                  <a:pt x="872222" y="189176"/>
                </a:lnTo>
                <a:close/>
              </a:path>
              <a:path w="1444625" h="2070734">
                <a:moveTo>
                  <a:pt x="955643" y="163959"/>
                </a:moveTo>
                <a:lnTo>
                  <a:pt x="977010" y="158118"/>
                </a:lnTo>
                <a:lnTo>
                  <a:pt x="1018795" y="148209"/>
                </a:lnTo>
                <a:lnTo>
                  <a:pt x="1040161" y="142368"/>
                </a:lnTo>
                <a:lnTo>
                  <a:pt x="1048595" y="183362"/>
                </a:lnTo>
                <a:lnTo>
                  <a:pt x="1028352" y="187192"/>
                </a:lnTo>
                <a:lnTo>
                  <a:pt x="1007738" y="192249"/>
                </a:lnTo>
                <a:lnTo>
                  <a:pt x="987330" y="197985"/>
                </a:lnTo>
                <a:lnTo>
                  <a:pt x="967704" y="203856"/>
                </a:lnTo>
                <a:lnTo>
                  <a:pt x="955643" y="163959"/>
                </a:lnTo>
                <a:close/>
              </a:path>
              <a:path w="1444625" h="2070734">
                <a:moveTo>
                  <a:pt x="1360435" y="49511"/>
                </a:moveTo>
                <a:lnTo>
                  <a:pt x="1379750" y="87215"/>
                </a:lnTo>
                <a:lnTo>
                  <a:pt x="1360890" y="95823"/>
                </a:lnTo>
                <a:lnTo>
                  <a:pt x="1340907" y="104400"/>
                </a:lnTo>
                <a:lnTo>
                  <a:pt x="1320038" y="112502"/>
                </a:lnTo>
                <a:lnTo>
                  <a:pt x="1298521" y="119687"/>
                </a:lnTo>
                <a:lnTo>
                  <a:pt x="1282834" y="80886"/>
                </a:lnTo>
                <a:lnTo>
                  <a:pt x="1303784" y="73873"/>
                </a:lnTo>
                <a:lnTo>
                  <a:pt x="1323406" y="66147"/>
                </a:lnTo>
                <a:lnTo>
                  <a:pt x="1342142" y="57948"/>
                </a:lnTo>
                <a:lnTo>
                  <a:pt x="1360435" y="49511"/>
                </a:lnTo>
                <a:close/>
              </a:path>
              <a:path w="1444625" h="2070734">
                <a:moveTo>
                  <a:pt x="1122149" y="125501"/>
                </a:moveTo>
                <a:lnTo>
                  <a:pt x="1141928" y="120140"/>
                </a:lnTo>
                <a:lnTo>
                  <a:pt x="1183260" y="110368"/>
                </a:lnTo>
                <a:lnTo>
                  <a:pt x="1203039" y="105007"/>
                </a:lnTo>
                <a:lnTo>
                  <a:pt x="1215100" y="144904"/>
                </a:lnTo>
                <a:lnTo>
                  <a:pt x="1193733" y="150745"/>
                </a:lnTo>
                <a:lnTo>
                  <a:pt x="1151949" y="160654"/>
                </a:lnTo>
                <a:lnTo>
                  <a:pt x="1130582" y="166495"/>
                </a:lnTo>
                <a:lnTo>
                  <a:pt x="1122149" y="125501"/>
                </a:lnTo>
                <a:close/>
              </a:path>
              <a:path w="1444625" h="2070734">
                <a:moveTo>
                  <a:pt x="711958" y="261374"/>
                </a:moveTo>
                <a:lnTo>
                  <a:pt x="731272" y="299078"/>
                </a:lnTo>
                <a:lnTo>
                  <a:pt x="713892" y="310331"/>
                </a:lnTo>
                <a:lnTo>
                  <a:pt x="696615" y="321925"/>
                </a:lnTo>
                <a:lnTo>
                  <a:pt x="679543" y="334198"/>
                </a:lnTo>
                <a:lnTo>
                  <a:pt x="662780" y="347492"/>
                </a:lnTo>
                <a:lnTo>
                  <a:pt x="636211" y="311980"/>
                </a:lnTo>
                <a:lnTo>
                  <a:pt x="653444" y="297988"/>
                </a:lnTo>
                <a:lnTo>
                  <a:pt x="671902" y="284368"/>
                </a:lnTo>
                <a:lnTo>
                  <a:pt x="691451" y="271902"/>
                </a:lnTo>
                <a:lnTo>
                  <a:pt x="711958" y="261374"/>
                </a:lnTo>
                <a:close/>
              </a:path>
              <a:path w="1444625" h="2070734">
                <a:moveTo>
                  <a:pt x="572104" y="374902"/>
                </a:moveTo>
                <a:lnTo>
                  <a:pt x="604830" y="404594"/>
                </a:lnTo>
                <a:lnTo>
                  <a:pt x="592610" y="420844"/>
                </a:lnTo>
                <a:lnTo>
                  <a:pt x="581718" y="437806"/>
                </a:lnTo>
                <a:lnTo>
                  <a:pt x="571711" y="455242"/>
                </a:lnTo>
                <a:lnTo>
                  <a:pt x="562148" y="472915"/>
                </a:lnTo>
                <a:lnTo>
                  <a:pt x="524360" y="452670"/>
                </a:lnTo>
                <a:lnTo>
                  <a:pt x="533742" y="432145"/>
                </a:lnTo>
                <a:lnTo>
                  <a:pt x="544690" y="411888"/>
                </a:lnTo>
                <a:lnTo>
                  <a:pt x="557408" y="392581"/>
                </a:lnTo>
                <a:lnTo>
                  <a:pt x="572104" y="374902"/>
                </a:lnTo>
                <a:close/>
              </a:path>
              <a:path w="1444625" h="2070734">
                <a:moveTo>
                  <a:pt x="494414" y="536933"/>
                </a:moveTo>
                <a:lnTo>
                  <a:pt x="537263" y="547731"/>
                </a:lnTo>
                <a:lnTo>
                  <a:pt x="534224" y="567143"/>
                </a:lnTo>
                <a:lnTo>
                  <a:pt x="531494" y="587575"/>
                </a:lnTo>
                <a:lnTo>
                  <a:pt x="528970" y="608687"/>
                </a:lnTo>
                <a:lnTo>
                  <a:pt x="526548" y="630139"/>
                </a:lnTo>
                <a:lnTo>
                  <a:pt x="482265" y="627692"/>
                </a:lnTo>
                <a:lnTo>
                  <a:pt x="483938" y="603559"/>
                </a:lnTo>
                <a:lnTo>
                  <a:pt x="486157" y="580003"/>
                </a:lnTo>
                <a:lnTo>
                  <a:pt x="489467" y="557602"/>
                </a:lnTo>
                <a:lnTo>
                  <a:pt x="494414" y="536933"/>
                </a:lnTo>
                <a:close/>
              </a:path>
              <a:path w="1444625" h="2070734">
                <a:moveTo>
                  <a:pt x="488251" y="712968"/>
                </a:moveTo>
                <a:lnTo>
                  <a:pt x="530341" y="708162"/>
                </a:lnTo>
                <a:lnTo>
                  <a:pt x="533394" y="728083"/>
                </a:lnTo>
                <a:lnTo>
                  <a:pt x="536550" y="748344"/>
                </a:lnTo>
                <a:lnTo>
                  <a:pt x="539911" y="769284"/>
                </a:lnTo>
                <a:lnTo>
                  <a:pt x="543581" y="791245"/>
                </a:lnTo>
                <a:lnTo>
                  <a:pt x="502587" y="799679"/>
                </a:lnTo>
                <a:lnTo>
                  <a:pt x="498746" y="777151"/>
                </a:lnTo>
                <a:lnTo>
                  <a:pt x="495008" y="754964"/>
                </a:lnTo>
                <a:lnTo>
                  <a:pt x="491475" y="733456"/>
                </a:lnTo>
                <a:lnTo>
                  <a:pt x="488251" y="712968"/>
                </a:lnTo>
                <a:close/>
              </a:path>
              <a:path w="1444625" h="2070734">
                <a:moveTo>
                  <a:pt x="567702" y="871040"/>
                </a:moveTo>
                <a:lnTo>
                  <a:pt x="592920" y="954461"/>
                </a:lnTo>
                <a:lnTo>
                  <a:pt x="553023" y="966522"/>
                </a:lnTo>
                <a:lnTo>
                  <a:pt x="528901" y="886727"/>
                </a:lnTo>
                <a:lnTo>
                  <a:pt x="567702" y="871040"/>
                </a:lnTo>
                <a:close/>
              </a:path>
              <a:path w="1444625" h="2070734">
                <a:moveTo>
                  <a:pt x="620668" y="1033159"/>
                </a:moveTo>
                <a:lnTo>
                  <a:pt x="645885" y="1116581"/>
                </a:lnTo>
                <a:lnTo>
                  <a:pt x="605988" y="1128641"/>
                </a:lnTo>
                <a:lnTo>
                  <a:pt x="581867" y="1048847"/>
                </a:lnTo>
                <a:lnTo>
                  <a:pt x="620668" y="1033159"/>
                </a:lnTo>
                <a:close/>
              </a:path>
              <a:path w="1444625" h="2070734">
                <a:moveTo>
                  <a:pt x="619228" y="1211725"/>
                </a:moveTo>
                <a:lnTo>
                  <a:pt x="661318" y="1206919"/>
                </a:lnTo>
                <a:lnTo>
                  <a:pt x="666631" y="1252319"/>
                </a:lnTo>
                <a:lnTo>
                  <a:pt x="668401" y="1295822"/>
                </a:lnTo>
                <a:lnTo>
                  <a:pt x="625214" y="1297002"/>
                </a:lnTo>
                <a:lnTo>
                  <a:pt x="625738" y="1273773"/>
                </a:lnTo>
                <a:lnTo>
                  <a:pt x="624530" y="1252181"/>
                </a:lnTo>
                <a:lnTo>
                  <a:pt x="622168" y="1231680"/>
                </a:lnTo>
                <a:lnTo>
                  <a:pt x="619228" y="1211725"/>
                </a:lnTo>
                <a:close/>
              </a:path>
              <a:path w="1444625" h="2070734">
                <a:moveTo>
                  <a:pt x="620657" y="1373590"/>
                </a:moveTo>
                <a:lnTo>
                  <a:pt x="662409" y="1380761"/>
                </a:lnTo>
                <a:lnTo>
                  <a:pt x="659879" y="1385484"/>
                </a:lnTo>
                <a:lnTo>
                  <a:pt x="660975" y="1389111"/>
                </a:lnTo>
                <a:lnTo>
                  <a:pt x="650135" y="1433457"/>
                </a:lnTo>
                <a:lnTo>
                  <a:pt x="637186" y="1467555"/>
                </a:lnTo>
                <a:lnTo>
                  <a:pt x="596868" y="1452033"/>
                </a:lnTo>
                <a:lnTo>
                  <a:pt x="603014" y="1435331"/>
                </a:lnTo>
                <a:lnTo>
                  <a:pt x="608140" y="1418937"/>
                </a:lnTo>
                <a:lnTo>
                  <a:pt x="612586" y="1402749"/>
                </a:lnTo>
                <a:lnTo>
                  <a:pt x="616692" y="1386664"/>
                </a:lnTo>
                <a:lnTo>
                  <a:pt x="619223" y="1381940"/>
                </a:lnTo>
                <a:lnTo>
                  <a:pt x="618126" y="1378313"/>
                </a:lnTo>
                <a:lnTo>
                  <a:pt x="620657" y="1373590"/>
                </a:lnTo>
                <a:close/>
              </a:path>
              <a:path w="1444625" h="2070734">
                <a:moveTo>
                  <a:pt x="560006" y="1526512"/>
                </a:moveTo>
                <a:lnTo>
                  <a:pt x="598889" y="1550384"/>
                </a:lnTo>
                <a:lnTo>
                  <a:pt x="586606" y="1568879"/>
                </a:lnTo>
                <a:lnTo>
                  <a:pt x="573879" y="1587138"/>
                </a:lnTo>
                <a:lnTo>
                  <a:pt x="560267" y="1604922"/>
                </a:lnTo>
                <a:lnTo>
                  <a:pt x="545326" y="1621994"/>
                </a:lnTo>
                <a:lnTo>
                  <a:pt x="512600" y="1592302"/>
                </a:lnTo>
                <a:lnTo>
                  <a:pt x="525404" y="1575938"/>
                </a:lnTo>
                <a:lnTo>
                  <a:pt x="537663" y="1558996"/>
                </a:lnTo>
                <a:lnTo>
                  <a:pt x="560006" y="1526512"/>
                </a:lnTo>
                <a:close/>
              </a:path>
              <a:path w="1444625" h="2070734">
                <a:moveTo>
                  <a:pt x="455747" y="1653031"/>
                </a:moveTo>
                <a:lnTo>
                  <a:pt x="484846" y="1683819"/>
                </a:lnTo>
                <a:lnTo>
                  <a:pt x="454965" y="1712645"/>
                </a:lnTo>
                <a:lnTo>
                  <a:pt x="438087" y="1728014"/>
                </a:lnTo>
                <a:lnTo>
                  <a:pt x="419643" y="1743114"/>
                </a:lnTo>
                <a:lnTo>
                  <a:pt x="389447" y="1708699"/>
                </a:lnTo>
                <a:lnTo>
                  <a:pt x="408679" y="1696206"/>
                </a:lnTo>
                <a:lnTo>
                  <a:pt x="426140" y="1682763"/>
                </a:lnTo>
                <a:lnTo>
                  <a:pt x="441829" y="1668372"/>
                </a:lnTo>
                <a:lnTo>
                  <a:pt x="455747" y="1653031"/>
                </a:lnTo>
                <a:close/>
              </a:path>
              <a:path w="1444625" h="2070734">
                <a:moveTo>
                  <a:pt x="326775" y="1763271"/>
                </a:moveTo>
                <a:lnTo>
                  <a:pt x="353343" y="1798782"/>
                </a:lnTo>
                <a:lnTo>
                  <a:pt x="285947" y="1850823"/>
                </a:lnTo>
                <a:lnTo>
                  <a:pt x="259378" y="1815311"/>
                </a:lnTo>
                <a:lnTo>
                  <a:pt x="326775" y="1763271"/>
                </a:lnTo>
                <a:close/>
              </a:path>
              <a:path w="1444625" h="2070734">
                <a:moveTo>
                  <a:pt x="191982" y="1867352"/>
                </a:moveTo>
                <a:lnTo>
                  <a:pt x="218551" y="1902864"/>
                </a:lnTo>
                <a:lnTo>
                  <a:pt x="201805" y="1916214"/>
                </a:lnTo>
                <a:lnTo>
                  <a:pt x="167901" y="1941555"/>
                </a:lnTo>
                <a:lnTo>
                  <a:pt x="151155" y="1954905"/>
                </a:lnTo>
                <a:lnTo>
                  <a:pt x="120959" y="1920490"/>
                </a:lnTo>
                <a:lnTo>
                  <a:pt x="139802" y="1906506"/>
                </a:lnTo>
                <a:lnTo>
                  <a:pt x="157831" y="1893510"/>
                </a:lnTo>
                <a:lnTo>
                  <a:pt x="175179" y="1880720"/>
                </a:lnTo>
                <a:lnTo>
                  <a:pt x="191982" y="1867352"/>
                </a:lnTo>
                <a:close/>
              </a:path>
              <a:path w="1444625" h="2070734">
                <a:moveTo>
                  <a:pt x="59383" y="1978688"/>
                </a:moveTo>
                <a:lnTo>
                  <a:pt x="88482" y="2009476"/>
                </a:lnTo>
                <a:lnTo>
                  <a:pt x="58696" y="2040252"/>
                </a:lnTo>
                <a:lnTo>
                  <a:pt x="44890" y="2054940"/>
                </a:lnTo>
                <a:lnTo>
                  <a:pt x="31629" y="2070205"/>
                </a:lnTo>
                <a:lnTo>
                  <a:pt x="0" y="2044141"/>
                </a:lnTo>
                <a:lnTo>
                  <a:pt x="13145" y="2028292"/>
                </a:lnTo>
                <a:lnTo>
                  <a:pt x="26971" y="2012237"/>
                </a:lnTo>
                <a:lnTo>
                  <a:pt x="42157" y="1995771"/>
                </a:lnTo>
                <a:lnTo>
                  <a:pt x="59383" y="1978688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045587" y="848470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0244" y="0"/>
                </a:moveTo>
                <a:lnTo>
                  <a:pt x="58032" y="20244"/>
                </a:lnTo>
                <a:lnTo>
                  <a:pt x="52271" y="28604"/>
                </a:lnTo>
                <a:lnTo>
                  <a:pt x="47498" y="37778"/>
                </a:lnTo>
                <a:lnTo>
                  <a:pt x="42931" y="47632"/>
                </a:lnTo>
                <a:lnTo>
                  <a:pt x="37787" y="58032"/>
                </a:lnTo>
                <a:lnTo>
                  <a:pt x="0" y="37787"/>
                </a:lnTo>
                <a:lnTo>
                  <a:pt x="3614" y="27850"/>
                </a:lnTo>
                <a:lnTo>
                  <a:pt x="8351" y="17944"/>
                </a:lnTo>
                <a:lnTo>
                  <a:pt x="13973" y="8513"/>
                </a:lnTo>
                <a:lnTo>
                  <a:pt x="20244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930341" y="9015075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6089" y="38855"/>
                </a:moveTo>
                <a:lnTo>
                  <a:pt x="26763" y="5884"/>
                </a:lnTo>
                <a:lnTo>
                  <a:pt x="37078" y="0"/>
                </a:lnTo>
                <a:lnTo>
                  <a:pt x="59965" y="37171"/>
                </a:lnTo>
                <a:lnTo>
                  <a:pt x="50202" y="42781"/>
                </a:lnTo>
                <a:lnTo>
                  <a:pt x="41599" y="49057"/>
                </a:lnTo>
                <a:lnTo>
                  <a:pt x="33324" y="55996"/>
                </a:lnTo>
                <a:lnTo>
                  <a:pt x="24552" y="63597"/>
                </a:lnTo>
                <a:lnTo>
                  <a:pt x="6089" y="38855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047062" y="8907662"/>
            <a:ext cx="3104515" cy="1347470"/>
          </a:xfrm>
          <a:custGeom>
            <a:avLst/>
            <a:gdLst/>
            <a:ahLst/>
            <a:cxnLst/>
            <a:rect l="l" t="t" r="r" b="b"/>
            <a:pathLst>
              <a:path w="3104515" h="1347470">
                <a:moveTo>
                  <a:pt x="19347" y="102351"/>
                </a:moveTo>
                <a:lnTo>
                  <a:pt x="0" y="63420"/>
                </a:lnTo>
                <a:lnTo>
                  <a:pt x="43126" y="44746"/>
                </a:lnTo>
                <a:lnTo>
                  <a:pt x="84918" y="30045"/>
                </a:lnTo>
                <a:lnTo>
                  <a:pt x="97187" y="72493"/>
                </a:lnTo>
                <a:lnTo>
                  <a:pt x="77315" y="79128"/>
                </a:lnTo>
                <a:lnTo>
                  <a:pt x="57607" y="86095"/>
                </a:lnTo>
                <a:lnTo>
                  <a:pt x="38230" y="93725"/>
                </a:lnTo>
                <a:lnTo>
                  <a:pt x="19347" y="102351"/>
                </a:lnTo>
                <a:close/>
              </a:path>
              <a:path w="3104515" h="1347470">
                <a:moveTo>
                  <a:pt x="183842" y="51494"/>
                </a:moveTo>
                <a:lnTo>
                  <a:pt x="175112" y="7287"/>
                </a:lnTo>
                <a:lnTo>
                  <a:pt x="197214" y="3750"/>
                </a:lnTo>
                <a:lnTo>
                  <a:pt x="220639" y="1211"/>
                </a:lnTo>
                <a:lnTo>
                  <a:pt x="244723" y="0"/>
                </a:lnTo>
                <a:lnTo>
                  <a:pt x="268803" y="445"/>
                </a:lnTo>
                <a:lnTo>
                  <a:pt x="268696" y="44630"/>
                </a:lnTo>
                <a:lnTo>
                  <a:pt x="248232" y="44940"/>
                </a:lnTo>
                <a:lnTo>
                  <a:pt x="226937" y="46075"/>
                </a:lnTo>
                <a:lnTo>
                  <a:pt x="205308" y="48205"/>
                </a:lnTo>
                <a:lnTo>
                  <a:pt x="183842" y="51494"/>
                </a:lnTo>
                <a:close/>
              </a:path>
              <a:path w="3104515" h="1347470">
                <a:moveTo>
                  <a:pt x="355287" y="50143"/>
                </a:moveTo>
                <a:lnTo>
                  <a:pt x="362473" y="2439"/>
                </a:lnTo>
                <a:lnTo>
                  <a:pt x="386024" y="4733"/>
                </a:lnTo>
                <a:lnTo>
                  <a:pt x="409075" y="8518"/>
                </a:lnTo>
                <a:lnTo>
                  <a:pt x="431791" y="13295"/>
                </a:lnTo>
                <a:lnTo>
                  <a:pt x="454341" y="18569"/>
                </a:lnTo>
                <a:lnTo>
                  <a:pt x="445396" y="62733"/>
                </a:lnTo>
                <a:lnTo>
                  <a:pt x="399682" y="55111"/>
                </a:lnTo>
                <a:lnTo>
                  <a:pt x="378066" y="52131"/>
                </a:lnTo>
                <a:lnTo>
                  <a:pt x="355287" y="50143"/>
                </a:lnTo>
                <a:close/>
              </a:path>
              <a:path w="3104515" h="1347470">
                <a:moveTo>
                  <a:pt x="524867" y="89438"/>
                </a:moveTo>
                <a:lnTo>
                  <a:pt x="539109" y="47054"/>
                </a:lnTo>
                <a:lnTo>
                  <a:pt x="623855" y="84376"/>
                </a:lnTo>
                <a:lnTo>
                  <a:pt x="604315" y="124980"/>
                </a:lnTo>
                <a:lnTo>
                  <a:pt x="583709" y="115430"/>
                </a:lnTo>
                <a:lnTo>
                  <a:pt x="563931" y="105882"/>
                </a:lnTo>
                <a:lnTo>
                  <a:pt x="544483" y="96997"/>
                </a:lnTo>
                <a:lnTo>
                  <a:pt x="524867" y="89438"/>
                </a:lnTo>
                <a:close/>
              </a:path>
              <a:path w="3104515" h="1347470">
                <a:moveTo>
                  <a:pt x="674905" y="169337"/>
                </a:moveTo>
                <a:lnTo>
                  <a:pt x="701502" y="134053"/>
                </a:lnTo>
                <a:lnTo>
                  <a:pt x="720220" y="147989"/>
                </a:lnTo>
                <a:lnTo>
                  <a:pt x="737444" y="163082"/>
                </a:lnTo>
                <a:lnTo>
                  <a:pt x="772049" y="196084"/>
                </a:lnTo>
                <a:lnTo>
                  <a:pt x="738395" y="226049"/>
                </a:lnTo>
                <a:lnTo>
                  <a:pt x="724261" y="212455"/>
                </a:lnTo>
                <a:lnTo>
                  <a:pt x="708637" y="198361"/>
                </a:lnTo>
                <a:lnTo>
                  <a:pt x="692019" y="183932"/>
                </a:lnTo>
                <a:lnTo>
                  <a:pt x="674905" y="169337"/>
                </a:lnTo>
                <a:close/>
              </a:path>
              <a:path w="3104515" h="1347470">
                <a:moveTo>
                  <a:pt x="1023394" y="772880"/>
                </a:moveTo>
                <a:lnTo>
                  <a:pt x="1062324" y="753533"/>
                </a:lnTo>
                <a:lnTo>
                  <a:pt x="1073183" y="773857"/>
                </a:lnTo>
                <a:lnTo>
                  <a:pt x="1084543" y="792692"/>
                </a:lnTo>
                <a:lnTo>
                  <a:pt x="1096237" y="810533"/>
                </a:lnTo>
                <a:lnTo>
                  <a:pt x="1108097" y="827877"/>
                </a:lnTo>
                <a:lnTo>
                  <a:pt x="1070925" y="850763"/>
                </a:lnTo>
                <a:lnTo>
                  <a:pt x="1058790" y="832866"/>
                </a:lnTo>
                <a:lnTo>
                  <a:pt x="1046492" y="813809"/>
                </a:lnTo>
                <a:lnTo>
                  <a:pt x="1034528" y="793758"/>
                </a:lnTo>
                <a:lnTo>
                  <a:pt x="1023394" y="772880"/>
                </a:lnTo>
                <a:close/>
              </a:path>
              <a:path w="3104515" h="1347470">
                <a:moveTo>
                  <a:pt x="982940" y="691480"/>
                </a:moveTo>
                <a:lnTo>
                  <a:pt x="973215" y="670523"/>
                </a:lnTo>
                <a:lnTo>
                  <a:pt x="955751" y="629277"/>
                </a:lnTo>
                <a:lnTo>
                  <a:pt x="946025" y="608321"/>
                </a:lnTo>
                <a:lnTo>
                  <a:pt x="986715" y="592512"/>
                </a:lnTo>
                <a:lnTo>
                  <a:pt x="994178" y="612663"/>
                </a:lnTo>
                <a:lnTo>
                  <a:pt x="1002966" y="632982"/>
                </a:lnTo>
                <a:lnTo>
                  <a:pt x="1012417" y="652971"/>
                </a:lnTo>
                <a:lnTo>
                  <a:pt x="1021871" y="672132"/>
                </a:lnTo>
                <a:lnTo>
                  <a:pt x="982940" y="691480"/>
                </a:lnTo>
                <a:close/>
              </a:path>
              <a:path w="3104515" h="1347470">
                <a:moveTo>
                  <a:pt x="794786" y="295116"/>
                </a:moveTo>
                <a:lnTo>
                  <a:pt x="830199" y="268691"/>
                </a:lnTo>
                <a:lnTo>
                  <a:pt x="842334" y="286588"/>
                </a:lnTo>
                <a:lnTo>
                  <a:pt x="854632" y="305645"/>
                </a:lnTo>
                <a:lnTo>
                  <a:pt x="866597" y="325696"/>
                </a:lnTo>
                <a:lnTo>
                  <a:pt x="877731" y="346573"/>
                </a:lnTo>
                <a:lnTo>
                  <a:pt x="840559" y="369460"/>
                </a:lnTo>
                <a:lnTo>
                  <a:pt x="829700" y="349136"/>
                </a:lnTo>
                <a:lnTo>
                  <a:pt x="818340" y="330301"/>
                </a:lnTo>
                <a:lnTo>
                  <a:pt x="806646" y="312461"/>
                </a:lnTo>
                <a:lnTo>
                  <a:pt x="794786" y="295116"/>
                </a:lnTo>
                <a:close/>
              </a:path>
              <a:path w="3104515" h="1347470">
                <a:moveTo>
                  <a:pt x="914409" y="526941"/>
                </a:moveTo>
                <a:lnTo>
                  <a:pt x="905453" y="507533"/>
                </a:lnTo>
                <a:lnTo>
                  <a:pt x="888209" y="466730"/>
                </a:lnTo>
                <a:lnTo>
                  <a:pt x="879253" y="447321"/>
                </a:lnTo>
                <a:lnTo>
                  <a:pt x="918184" y="427974"/>
                </a:lnTo>
                <a:lnTo>
                  <a:pt x="927909" y="448931"/>
                </a:lnTo>
                <a:lnTo>
                  <a:pt x="945373" y="490177"/>
                </a:lnTo>
                <a:lnTo>
                  <a:pt x="955099" y="511133"/>
                </a:lnTo>
                <a:lnTo>
                  <a:pt x="914409" y="526941"/>
                </a:lnTo>
                <a:close/>
              </a:path>
              <a:path w="3104515" h="1347470">
                <a:moveTo>
                  <a:pt x="1125536" y="925128"/>
                </a:moveTo>
                <a:lnTo>
                  <a:pt x="1160949" y="898703"/>
                </a:lnTo>
                <a:lnTo>
                  <a:pt x="1175547" y="914617"/>
                </a:lnTo>
                <a:lnTo>
                  <a:pt x="1190476" y="930367"/>
                </a:lnTo>
                <a:lnTo>
                  <a:pt x="1206070" y="945787"/>
                </a:lnTo>
                <a:lnTo>
                  <a:pt x="1222659" y="960713"/>
                </a:lnTo>
                <a:lnTo>
                  <a:pt x="1190763" y="994217"/>
                </a:lnTo>
                <a:lnTo>
                  <a:pt x="1173375" y="978930"/>
                </a:lnTo>
                <a:lnTo>
                  <a:pt x="1156155" y="962319"/>
                </a:lnTo>
                <a:lnTo>
                  <a:pt x="1139932" y="944384"/>
                </a:lnTo>
                <a:lnTo>
                  <a:pt x="1125536" y="925128"/>
                </a:lnTo>
                <a:close/>
              </a:path>
              <a:path w="3104515" h="1347470">
                <a:moveTo>
                  <a:pt x="1266630" y="1049192"/>
                </a:moveTo>
                <a:lnTo>
                  <a:pt x="1291468" y="1010368"/>
                </a:lnTo>
                <a:lnTo>
                  <a:pt x="1310307" y="1020107"/>
                </a:lnTo>
                <a:lnTo>
                  <a:pt x="1329646" y="1028356"/>
                </a:lnTo>
                <a:lnTo>
                  <a:pt x="1349318" y="1035612"/>
                </a:lnTo>
                <a:lnTo>
                  <a:pt x="1369158" y="1042371"/>
                </a:lnTo>
                <a:lnTo>
                  <a:pt x="1354916" y="1084755"/>
                </a:lnTo>
                <a:lnTo>
                  <a:pt x="1332175" y="1078679"/>
                </a:lnTo>
                <a:lnTo>
                  <a:pt x="1309438" y="1070947"/>
                </a:lnTo>
                <a:lnTo>
                  <a:pt x="1287368" y="1061227"/>
                </a:lnTo>
                <a:lnTo>
                  <a:pt x="1266630" y="1049192"/>
                </a:lnTo>
                <a:close/>
              </a:path>
              <a:path w="3104515" h="1347470">
                <a:moveTo>
                  <a:pt x="1446783" y="1100885"/>
                </a:moveTo>
                <a:lnTo>
                  <a:pt x="1450430" y="1054940"/>
                </a:lnTo>
                <a:lnTo>
                  <a:pt x="1470922" y="1054686"/>
                </a:lnTo>
                <a:lnTo>
                  <a:pt x="1492409" y="1053937"/>
                </a:lnTo>
                <a:lnTo>
                  <a:pt x="1514560" y="1052859"/>
                </a:lnTo>
                <a:lnTo>
                  <a:pt x="1537042" y="1051615"/>
                </a:lnTo>
                <a:lnTo>
                  <a:pt x="1542233" y="1097581"/>
                </a:lnTo>
                <a:lnTo>
                  <a:pt x="1517124" y="1100061"/>
                </a:lnTo>
                <a:lnTo>
                  <a:pt x="1492513" y="1101879"/>
                </a:lnTo>
                <a:lnTo>
                  <a:pt x="1468900" y="1102374"/>
                </a:lnTo>
                <a:lnTo>
                  <a:pt x="1446783" y="1100885"/>
                </a:lnTo>
                <a:close/>
              </a:path>
              <a:path w="3104515" h="1347470">
                <a:moveTo>
                  <a:pt x="1628889" y="1076582"/>
                </a:moveTo>
                <a:lnTo>
                  <a:pt x="1616620" y="1034134"/>
                </a:lnTo>
                <a:lnTo>
                  <a:pt x="1636575" y="1027527"/>
                </a:lnTo>
                <a:lnTo>
                  <a:pt x="1656862" y="1020755"/>
                </a:lnTo>
                <a:lnTo>
                  <a:pt x="1677812" y="1013653"/>
                </a:lnTo>
                <a:lnTo>
                  <a:pt x="1699758" y="1006057"/>
                </a:lnTo>
                <a:lnTo>
                  <a:pt x="1715566" y="1046746"/>
                </a:lnTo>
                <a:lnTo>
                  <a:pt x="1693067" y="1054618"/>
                </a:lnTo>
                <a:lnTo>
                  <a:pt x="1670900" y="1062324"/>
                </a:lnTo>
                <a:lnTo>
                  <a:pt x="1649397" y="1069701"/>
                </a:lnTo>
                <a:lnTo>
                  <a:pt x="1628889" y="1076582"/>
                </a:lnTo>
                <a:close/>
              </a:path>
              <a:path w="3104515" h="1347470">
                <a:moveTo>
                  <a:pt x="1777619" y="967362"/>
                </a:moveTo>
                <a:lnTo>
                  <a:pt x="1859019" y="926908"/>
                </a:lnTo>
                <a:lnTo>
                  <a:pt x="1878367" y="965839"/>
                </a:lnTo>
                <a:lnTo>
                  <a:pt x="1800505" y="1004534"/>
                </a:lnTo>
                <a:lnTo>
                  <a:pt x="1777619" y="967362"/>
                </a:lnTo>
                <a:close/>
              </a:path>
              <a:path w="3104515" h="1347470">
                <a:moveTo>
                  <a:pt x="1935122" y="884675"/>
                </a:moveTo>
                <a:lnTo>
                  <a:pt x="2016522" y="844221"/>
                </a:lnTo>
                <a:lnTo>
                  <a:pt x="2035870" y="883152"/>
                </a:lnTo>
                <a:lnTo>
                  <a:pt x="1958008" y="921846"/>
                </a:lnTo>
                <a:lnTo>
                  <a:pt x="1935122" y="884675"/>
                </a:lnTo>
                <a:close/>
              </a:path>
              <a:path w="3104515" h="1347470">
                <a:moveTo>
                  <a:pt x="2119008" y="855074"/>
                </a:moveTo>
                <a:lnTo>
                  <a:pt x="2106739" y="812626"/>
                </a:lnTo>
                <a:lnTo>
                  <a:pt x="2152504" y="799260"/>
                </a:lnTo>
                <a:lnTo>
                  <a:pt x="2196933" y="789868"/>
                </a:lnTo>
                <a:lnTo>
                  <a:pt x="2205663" y="834075"/>
                </a:lnTo>
                <a:lnTo>
                  <a:pt x="2181684" y="837580"/>
                </a:lnTo>
                <a:lnTo>
                  <a:pt x="2159689" y="842580"/>
                </a:lnTo>
                <a:lnTo>
                  <a:pt x="2139018" y="848578"/>
                </a:lnTo>
                <a:lnTo>
                  <a:pt x="2119008" y="855074"/>
                </a:lnTo>
                <a:close/>
              </a:path>
              <a:path w="3104515" h="1347470">
                <a:moveTo>
                  <a:pt x="2285219" y="825431"/>
                </a:moveTo>
                <a:lnTo>
                  <a:pt x="2285326" y="781245"/>
                </a:lnTo>
                <a:lnTo>
                  <a:pt x="2290624" y="783026"/>
                </a:lnTo>
                <a:lnTo>
                  <a:pt x="2294163" y="781267"/>
                </a:lnTo>
                <a:lnTo>
                  <a:pt x="2341655" y="784696"/>
                </a:lnTo>
                <a:lnTo>
                  <a:pt x="2378974" y="792077"/>
                </a:lnTo>
                <a:lnTo>
                  <a:pt x="2370030" y="836242"/>
                </a:lnTo>
                <a:lnTo>
                  <a:pt x="2351784" y="832828"/>
                </a:lnTo>
                <a:lnTo>
                  <a:pt x="2334033" y="830410"/>
                </a:lnTo>
                <a:lnTo>
                  <a:pt x="2316611" y="828656"/>
                </a:lnTo>
                <a:lnTo>
                  <a:pt x="2299354" y="827233"/>
                </a:lnTo>
                <a:lnTo>
                  <a:pt x="2294056" y="825453"/>
                </a:lnTo>
                <a:lnTo>
                  <a:pt x="2290517" y="827212"/>
                </a:lnTo>
                <a:lnTo>
                  <a:pt x="2285219" y="825431"/>
                </a:lnTo>
                <a:close/>
              </a:path>
              <a:path w="3104515" h="1347470">
                <a:moveTo>
                  <a:pt x="2453039" y="861187"/>
                </a:moveTo>
                <a:lnTo>
                  <a:pt x="2470821" y="817045"/>
                </a:lnTo>
                <a:lnTo>
                  <a:pt x="2491980" y="826458"/>
                </a:lnTo>
                <a:lnTo>
                  <a:pt x="2512972" y="836368"/>
                </a:lnTo>
                <a:lnTo>
                  <a:pt x="2533630" y="847271"/>
                </a:lnTo>
                <a:lnTo>
                  <a:pt x="2553787" y="859665"/>
                </a:lnTo>
                <a:lnTo>
                  <a:pt x="2528949" y="898488"/>
                </a:lnTo>
                <a:lnTo>
                  <a:pt x="2509891" y="888168"/>
                </a:lnTo>
                <a:lnTo>
                  <a:pt x="2490334" y="878510"/>
                </a:lnTo>
                <a:lnTo>
                  <a:pt x="2453039" y="861187"/>
                </a:lnTo>
                <a:close/>
              </a:path>
              <a:path w="3104515" h="1347470">
                <a:moveTo>
                  <a:pt x="2601297" y="946384"/>
                </a:moveTo>
                <a:lnTo>
                  <a:pt x="2627895" y="911100"/>
                </a:lnTo>
                <a:lnTo>
                  <a:pt x="2662739" y="936813"/>
                </a:lnTo>
                <a:lnTo>
                  <a:pt x="2681483" y="951495"/>
                </a:lnTo>
                <a:lnTo>
                  <a:pt x="2700222" y="967834"/>
                </a:lnTo>
                <a:lnTo>
                  <a:pt x="2670086" y="1004877"/>
                </a:lnTo>
                <a:lnTo>
                  <a:pt x="2653890" y="987274"/>
                </a:lnTo>
                <a:lnTo>
                  <a:pt x="2637027" y="971657"/>
                </a:lnTo>
                <a:lnTo>
                  <a:pt x="2619496" y="958027"/>
                </a:lnTo>
                <a:lnTo>
                  <a:pt x="2601297" y="946384"/>
                </a:lnTo>
                <a:close/>
              </a:path>
              <a:path w="3104515" h="1347470">
                <a:moveTo>
                  <a:pt x="2737115" y="1059830"/>
                </a:moveTo>
                <a:lnTo>
                  <a:pt x="2769010" y="1026326"/>
                </a:lnTo>
                <a:lnTo>
                  <a:pt x="2834260" y="1086578"/>
                </a:lnTo>
                <a:lnTo>
                  <a:pt x="2802364" y="1120082"/>
                </a:lnTo>
                <a:lnTo>
                  <a:pt x="2737115" y="1059830"/>
                </a:lnTo>
                <a:close/>
              </a:path>
              <a:path w="3104515" h="1347470">
                <a:moveTo>
                  <a:pt x="2867613" y="1180333"/>
                </a:moveTo>
                <a:lnTo>
                  <a:pt x="2899509" y="1146829"/>
                </a:lnTo>
                <a:lnTo>
                  <a:pt x="2916153" y="1161727"/>
                </a:lnTo>
                <a:lnTo>
                  <a:pt x="2948114" y="1192183"/>
                </a:lnTo>
                <a:lnTo>
                  <a:pt x="2964758" y="1207080"/>
                </a:lnTo>
                <a:lnTo>
                  <a:pt x="2934621" y="1244124"/>
                </a:lnTo>
                <a:lnTo>
                  <a:pt x="2916960" y="1227180"/>
                </a:lnTo>
                <a:lnTo>
                  <a:pt x="2900458" y="1210901"/>
                </a:lnTo>
                <a:lnTo>
                  <a:pt x="2884285" y="1195286"/>
                </a:lnTo>
                <a:lnTo>
                  <a:pt x="2867613" y="1180333"/>
                </a:lnTo>
                <a:close/>
              </a:path>
              <a:path w="3104515" h="1347470">
                <a:moveTo>
                  <a:pt x="3005190" y="1297318"/>
                </a:moveTo>
                <a:lnTo>
                  <a:pt x="3031787" y="1262034"/>
                </a:lnTo>
                <a:lnTo>
                  <a:pt x="3068621" y="1287309"/>
                </a:lnTo>
                <a:lnTo>
                  <a:pt x="3086129" y="1298951"/>
                </a:lnTo>
                <a:lnTo>
                  <a:pt x="3104136" y="1309930"/>
                </a:lnTo>
                <a:lnTo>
                  <a:pt x="3082837" y="1346995"/>
                </a:lnTo>
                <a:lnTo>
                  <a:pt x="3064249" y="1336235"/>
                </a:lnTo>
                <a:lnTo>
                  <a:pt x="3045332" y="1324811"/>
                </a:lnTo>
                <a:lnTo>
                  <a:pt x="3025756" y="1312060"/>
                </a:lnTo>
                <a:lnTo>
                  <a:pt x="3005190" y="1297318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5216404" y="102531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42384"/>
                </a:moveTo>
                <a:lnTo>
                  <a:pt x="14242" y="0"/>
                </a:lnTo>
                <a:lnTo>
                  <a:pt x="23841" y="4469"/>
                </a:lnTo>
                <a:lnTo>
                  <a:pt x="34107" y="7780"/>
                </a:lnTo>
                <a:lnTo>
                  <a:pt x="45036" y="10762"/>
                </a:lnTo>
                <a:lnTo>
                  <a:pt x="56626" y="14242"/>
                </a:lnTo>
                <a:lnTo>
                  <a:pt x="42384" y="56626"/>
                </a:lnTo>
                <a:lnTo>
                  <a:pt x="31535" y="54639"/>
                </a:lnTo>
                <a:lnTo>
                  <a:pt x="20524" y="51492"/>
                </a:lnTo>
                <a:lnTo>
                  <a:pt x="9846" y="47351"/>
                </a:lnTo>
                <a:lnTo>
                  <a:pt x="0" y="42384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bg object 7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908025"/>
            <a:ext cx="2878535" cy="3788548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052723"/>
            <a:ext cx="1575821" cy="1377006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7813" y="1346739"/>
            <a:ext cx="1034353" cy="1150040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6235" y="1183358"/>
            <a:ext cx="948541" cy="1199603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97926" y="9014232"/>
            <a:ext cx="302801" cy="942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D5C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E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54890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78" y="1413028"/>
                </a:moveTo>
                <a:lnTo>
                  <a:pt x="0" y="1413028"/>
                </a:lnTo>
                <a:lnTo>
                  <a:pt x="0" y="30297"/>
                </a:lnTo>
                <a:lnTo>
                  <a:pt x="32254" y="11534"/>
                </a:lnTo>
                <a:lnTo>
                  <a:pt x="75686" y="0"/>
                </a:lnTo>
                <a:lnTo>
                  <a:pt x="120376" y="0"/>
                </a:lnTo>
                <a:lnTo>
                  <a:pt x="163807" y="11534"/>
                </a:lnTo>
                <a:lnTo>
                  <a:pt x="203465" y="34604"/>
                </a:lnTo>
                <a:lnTo>
                  <a:pt x="236831" y="69208"/>
                </a:lnTo>
                <a:lnTo>
                  <a:pt x="1214878" y="1413028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54890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78" y="1413028"/>
                </a:moveTo>
                <a:lnTo>
                  <a:pt x="0" y="1413028"/>
                </a:lnTo>
                <a:lnTo>
                  <a:pt x="0" y="30297"/>
                </a:lnTo>
                <a:lnTo>
                  <a:pt x="32254" y="11534"/>
                </a:lnTo>
                <a:lnTo>
                  <a:pt x="75686" y="0"/>
                </a:lnTo>
                <a:lnTo>
                  <a:pt x="120376" y="0"/>
                </a:lnTo>
                <a:lnTo>
                  <a:pt x="163807" y="11534"/>
                </a:lnTo>
                <a:lnTo>
                  <a:pt x="203465" y="34603"/>
                </a:lnTo>
                <a:lnTo>
                  <a:pt x="236832" y="69207"/>
                </a:lnTo>
                <a:lnTo>
                  <a:pt x="1214878" y="1413028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54899"/>
            <a:ext cx="1215390" cy="1413510"/>
          </a:xfrm>
          <a:custGeom>
            <a:avLst/>
            <a:gdLst/>
            <a:ahLst/>
            <a:cxnLst/>
            <a:rect l="l" t="t" r="r" b="b"/>
            <a:pathLst>
              <a:path w="1215390" h="1413510">
                <a:moveTo>
                  <a:pt x="1214869" y="1413027"/>
                </a:moveTo>
                <a:lnTo>
                  <a:pt x="477659" y="400100"/>
                </a:lnTo>
                <a:lnTo>
                  <a:pt x="362343" y="241668"/>
                </a:lnTo>
                <a:lnTo>
                  <a:pt x="340461" y="211594"/>
                </a:lnTo>
                <a:lnTo>
                  <a:pt x="236829" y="69202"/>
                </a:lnTo>
                <a:lnTo>
                  <a:pt x="203454" y="34594"/>
                </a:lnTo>
                <a:lnTo>
                  <a:pt x="163804" y="11531"/>
                </a:lnTo>
                <a:lnTo>
                  <a:pt x="120370" y="0"/>
                </a:lnTo>
                <a:lnTo>
                  <a:pt x="75679" y="0"/>
                </a:lnTo>
                <a:lnTo>
                  <a:pt x="32245" y="11531"/>
                </a:lnTo>
                <a:lnTo>
                  <a:pt x="0" y="30289"/>
                </a:lnTo>
                <a:lnTo>
                  <a:pt x="0" y="174739"/>
                </a:lnTo>
                <a:lnTo>
                  <a:pt x="0" y="477888"/>
                </a:lnTo>
                <a:lnTo>
                  <a:pt x="0" y="1413027"/>
                </a:lnTo>
                <a:lnTo>
                  <a:pt x="1214869" y="1413027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016291"/>
            <a:ext cx="1215390" cy="1252220"/>
          </a:xfrm>
          <a:custGeom>
            <a:avLst/>
            <a:gdLst/>
            <a:ahLst/>
            <a:cxnLst/>
            <a:rect l="l" t="t" r="r" b="b"/>
            <a:pathLst>
              <a:path w="1215390" h="1252220">
                <a:moveTo>
                  <a:pt x="1214869" y="1251635"/>
                </a:moveTo>
                <a:lnTo>
                  <a:pt x="477659" y="238709"/>
                </a:lnTo>
                <a:lnTo>
                  <a:pt x="231381" y="0"/>
                </a:lnTo>
                <a:lnTo>
                  <a:pt x="0" y="0"/>
                </a:lnTo>
                <a:lnTo>
                  <a:pt x="0" y="1251635"/>
                </a:lnTo>
                <a:lnTo>
                  <a:pt x="1214869" y="1251635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54899"/>
            <a:ext cx="478155" cy="588645"/>
          </a:xfrm>
          <a:custGeom>
            <a:avLst/>
            <a:gdLst/>
            <a:ahLst/>
            <a:cxnLst/>
            <a:rect l="l" t="t" r="r" b="b"/>
            <a:pathLst>
              <a:path w="478155" h="588644">
                <a:moveTo>
                  <a:pt x="477659" y="400100"/>
                </a:moveTo>
                <a:lnTo>
                  <a:pt x="236829" y="69202"/>
                </a:lnTo>
                <a:lnTo>
                  <a:pt x="203454" y="34594"/>
                </a:lnTo>
                <a:lnTo>
                  <a:pt x="163804" y="11531"/>
                </a:lnTo>
                <a:lnTo>
                  <a:pt x="120370" y="0"/>
                </a:lnTo>
                <a:lnTo>
                  <a:pt x="75679" y="0"/>
                </a:lnTo>
                <a:lnTo>
                  <a:pt x="32245" y="11531"/>
                </a:lnTo>
                <a:lnTo>
                  <a:pt x="0" y="30289"/>
                </a:lnTo>
                <a:lnTo>
                  <a:pt x="0" y="528485"/>
                </a:lnTo>
                <a:lnTo>
                  <a:pt x="105854" y="588137"/>
                </a:lnTo>
                <a:lnTo>
                  <a:pt x="477659" y="400100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67276" y="1204638"/>
            <a:ext cx="160655" cy="820419"/>
          </a:xfrm>
          <a:custGeom>
            <a:avLst/>
            <a:gdLst/>
            <a:ahLst/>
            <a:cxnLst/>
            <a:rect l="l" t="t" r="r" b="b"/>
            <a:pathLst>
              <a:path w="160655" h="820419">
                <a:moveTo>
                  <a:pt x="0" y="820031"/>
                </a:moveTo>
                <a:lnTo>
                  <a:pt x="160149" y="820031"/>
                </a:lnTo>
                <a:lnTo>
                  <a:pt x="119767" y="0"/>
                </a:lnTo>
                <a:lnTo>
                  <a:pt x="40382" y="0"/>
                </a:lnTo>
                <a:lnTo>
                  <a:pt x="0" y="820031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511" y="1301129"/>
            <a:ext cx="119826" cy="11982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2228195" y="950689"/>
            <a:ext cx="838835" cy="605790"/>
          </a:xfrm>
          <a:custGeom>
            <a:avLst/>
            <a:gdLst/>
            <a:ahLst/>
            <a:cxnLst/>
            <a:rect l="l" t="t" r="r" b="b"/>
            <a:pathLst>
              <a:path w="838835" h="605790">
                <a:moveTo>
                  <a:pt x="130338" y="605782"/>
                </a:moveTo>
                <a:lnTo>
                  <a:pt x="419157" y="316972"/>
                </a:lnTo>
                <a:lnTo>
                  <a:pt x="707978" y="605792"/>
                </a:lnTo>
                <a:lnTo>
                  <a:pt x="712768" y="587847"/>
                </a:lnTo>
                <a:lnTo>
                  <a:pt x="720634" y="537406"/>
                </a:lnTo>
                <a:lnTo>
                  <a:pt x="717851" y="487135"/>
                </a:lnTo>
                <a:lnTo>
                  <a:pt x="704870" y="438713"/>
                </a:lnTo>
                <a:lnTo>
                  <a:pt x="682141" y="393818"/>
                </a:lnTo>
                <a:lnTo>
                  <a:pt x="650114" y="354130"/>
                </a:lnTo>
                <a:lnTo>
                  <a:pt x="609417" y="321316"/>
                </a:lnTo>
                <a:lnTo>
                  <a:pt x="594584" y="312528"/>
                </a:lnTo>
                <a:lnTo>
                  <a:pt x="838317" y="312528"/>
                </a:lnTo>
                <a:lnTo>
                  <a:pt x="798922" y="255225"/>
                </a:lnTo>
                <a:lnTo>
                  <a:pt x="761411" y="221646"/>
                </a:lnTo>
                <a:lnTo>
                  <a:pt x="717992" y="196586"/>
                </a:lnTo>
                <a:lnTo>
                  <a:pt x="670170" y="180913"/>
                </a:lnTo>
                <a:lnTo>
                  <a:pt x="619451" y="175496"/>
                </a:lnTo>
                <a:lnTo>
                  <a:pt x="601815" y="176149"/>
                </a:lnTo>
                <a:lnTo>
                  <a:pt x="584405" y="178080"/>
                </a:lnTo>
                <a:lnTo>
                  <a:pt x="567281" y="181251"/>
                </a:lnTo>
                <a:lnTo>
                  <a:pt x="550502" y="185623"/>
                </a:lnTo>
                <a:lnTo>
                  <a:pt x="723121" y="13009"/>
                </a:lnTo>
                <a:lnTo>
                  <a:pt x="674145" y="2066"/>
                </a:lnTo>
                <a:lnTo>
                  <a:pt x="642532" y="0"/>
                </a:lnTo>
                <a:lnTo>
                  <a:pt x="594965" y="4647"/>
                </a:lnTo>
                <a:lnTo>
                  <a:pt x="549897" y="18297"/>
                </a:lnTo>
                <a:lnTo>
                  <a:pt x="508378" y="40515"/>
                </a:lnTo>
                <a:lnTo>
                  <a:pt x="471459" y="70863"/>
                </a:lnTo>
                <a:lnTo>
                  <a:pt x="441262" y="107760"/>
                </a:lnTo>
                <a:lnTo>
                  <a:pt x="419154" y="149291"/>
                </a:lnTo>
                <a:lnTo>
                  <a:pt x="409132" y="128031"/>
                </a:lnTo>
                <a:lnTo>
                  <a:pt x="382934" y="88646"/>
                </a:lnTo>
                <a:lnTo>
                  <a:pt x="329930" y="40515"/>
                </a:lnTo>
                <a:lnTo>
                  <a:pt x="288414" y="18297"/>
                </a:lnTo>
                <a:lnTo>
                  <a:pt x="243349" y="4647"/>
                </a:lnTo>
                <a:lnTo>
                  <a:pt x="195784" y="0"/>
                </a:lnTo>
                <a:lnTo>
                  <a:pt x="179930" y="518"/>
                </a:lnTo>
                <a:lnTo>
                  <a:pt x="164167" y="2066"/>
                </a:lnTo>
                <a:lnTo>
                  <a:pt x="148550" y="4637"/>
                </a:lnTo>
                <a:lnTo>
                  <a:pt x="133130" y="8220"/>
                </a:lnTo>
                <a:lnTo>
                  <a:pt x="115195" y="13009"/>
                </a:lnTo>
                <a:lnTo>
                  <a:pt x="287816" y="185624"/>
                </a:lnTo>
                <a:lnTo>
                  <a:pt x="271034" y="181252"/>
                </a:lnTo>
                <a:lnTo>
                  <a:pt x="253907" y="178080"/>
                </a:lnTo>
                <a:lnTo>
                  <a:pt x="236494" y="176149"/>
                </a:lnTo>
                <a:lnTo>
                  <a:pt x="218855" y="175496"/>
                </a:lnTo>
                <a:lnTo>
                  <a:pt x="168140" y="180913"/>
                </a:lnTo>
                <a:lnTo>
                  <a:pt x="120322" y="196586"/>
                </a:lnTo>
                <a:lnTo>
                  <a:pt x="76905" y="221646"/>
                </a:lnTo>
                <a:lnTo>
                  <a:pt x="39394" y="255225"/>
                </a:lnTo>
                <a:lnTo>
                  <a:pt x="9297" y="296454"/>
                </a:lnTo>
                <a:lnTo>
                  <a:pt x="0" y="312528"/>
                </a:lnTo>
                <a:lnTo>
                  <a:pt x="243723" y="312528"/>
                </a:lnTo>
                <a:lnTo>
                  <a:pt x="228889" y="321316"/>
                </a:lnTo>
                <a:lnTo>
                  <a:pt x="188192" y="354130"/>
                </a:lnTo>
                <a:lnTo>
                  <a:pt x="156161" y="393822"/>
                </a:lnTo>
                <a:lnTo>
                  <a:pt x="133432" y="438717"/>
                </a:lnTo>
                <a:lnTo>
                  <a:pt x="120454" y="487138"/>
                </a:lnTo>
                <a:lnTo>
                  <a:pt x="117676" y="537407"/>
                </a:lnTo>
                <a:lnTo>
                  <a:pt x="125548" y="587847"/>
                </a:lnTo>
                <a:lnTo>
                  <a:pt x="130338" y="605782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7527" y="1219989"/>
            <a:ext cx="134787" cy="24941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567267" y="1282559"/>
            <a:ext cx="160655" cy="742315"/>
          </a:xfrm>
          <a:custGeom>
            <a:avLst/>
            <a:gdLst/>
            <a:ahLst/>
            <a:cxnLst/>
            <a:rect l="l" t="t" r="r" b="b"/>
            <a:pathLst>
              <a:path w="160655" h="742314">
                <a:moveTo>
                  <a:pt x="160147" y="742111"/>
                </a:moveTo>
                <a:lnTo>
                  <a:pt x="130022" y="130238"/>
                </a:lnTo>
                <a:lnTo>
                  <a:pt x="117856" y="120865"/>
                </a:lnTo>
                <a:lnTo>
                  <a:pt x="108458" y="108737"/>
                </a:lnTo>
                <a:lnTo>
                  <a:pt x="102387" y="94411"/>
                </a:lnTo>
                <a:lnTo>
                  <a:pt x="100241" y="78486"/>
                </a:lnTo>
                <a:lnTo>
                  <a:pt x="102006" y="64046"/>
                </a:lnTo>
                <a:lnTo>
                  <a:pt x="106997" y="50876"/>
                </a:lnTo>
                <a:lnTo>
                  <a:pt x="114808" y="39395"/>
                </a:lnTo>
                <a:lnTo>
                  <a:pt x="124993" y="30022"/>
                </a:lnTo>
                <a:lnTo>
                  <a:pt x="94970" y="0"/>
                </a:lnTo>
                <a:lnTo>
                  <a:pt x="89560" y="22364"/>
                </a:lnTo>
                <a:lnTo>
                  <a:pt x="76581" y="40563"/>
                </a:lnTo>
                <a:lnTo>
                  <a:pt x="57848" y="52793"/>
                </a:lnTo>
                <a:lnTo>
                  <a:pt x="35128" y="57264"/>
                </a:lnTo>
                <a:lnTo>
                  <a:pt x="33731" y="57226"/>
                </a:lnTo>
                <a:lnTo>
                  <a:pt x="33172" y="68465"/>
                </a:lnTo>
                <a:lnTo>
                  <a:pt x="51816" y="76098"/>
                </a:lnTo>
                <a:lnTo>
                  <a:pt x="66675" y="89217"/>
                </a:lnTo>
                <a:lnTo>
                  <a:pt x="76517" y="106591"/>
                </a:lnTo>
                <a:lnTo>
                  <a:pt x="80073" y="126936"/>
                </a:lnTo>
                <a:lnTo>
                  <a:pt x="76009" y="148628"/>
                </a:lnTo>
                <a:lnTo>
                  <a:pt x="64846" y="166801"/>
                </a:lnTo>
                <a:lnTo>
                  <a:pt x="48107" y="179908"/>
                </a:lnTo>
                <a:lnTo>
                  <a:pt x="27368" y="186397"/>
                </a:lnTo>
                <a:lnTo>
                  <a:pt x="0" y="742111"/>
                </a:lnTo>
                <a:lnTo>
                  <a:pt x="160147" y="742111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28189" y="950695"/>
            <a:ext cx="838835" cy="605790"/>
          </a:xfrm>
          <a:custGeom>
            <a:avLst/>
            <a:gdLst/>
            <a:ahLst/>
            <a:cxnLst/>
            <a:rect l="l" t="t" r="r" b="b"/>
            <a:pathLst>
              <a:path w="838835" h="605790">
                <a:moveTo>
                  <a:pt x="838314" y="312534"/>
                </a:moveTo>
                <a:lnTo>
                  <a:pt x="798918" y="255219"/>
                </a:lnTo>
                <a:lnTo>
                  <a:pt x="761415" y="221640"/>
                </a:lnTo>
                <a:lnTo>
                  <a:pt x="717994" y="196583"/>
                </a:lnTo>
                <a:lnTo>
                  <a:pt x="670166" y="180911"/>
                </a:lnTo>
                <a:lnTo>
                  <a:pt x="619455" y="175501"/>
                </a:lnTo>
                <a:lnTo>
                  <a:pt x="601814" y="176149"/>
                </a:lnTo>
                <a:lnTo>
                  <a:pt x="584403" y="178079"/>
                </a:lnTo>
                <a:lnTo>
                  <a:pt x="567283" y="181254"/>
                </a:lnTo>
                <a:lnTo>
                  <a:pt x="550506" y="185623"/>
                </a:lnTo>
                <a:lnTo>
                  <a:pt x="723125" y="13004"/>
                </a:lnTo>
                <a:lnTo>
                  <a:pt x="674141" y="2070"/>
                </a:lnTo>
                <a:lnTo>
                  <a:pt x="642531" y="0"/>
                </a:lnTo>
                <a:lnTo>
                  <a:pt x="594969" y="4648"/>
                </a:lnTo>
                <a:lnTo>
                  <a:pt x="549897" y="18300"/>
                </a:lnTo>
                <a:lnTo>
                  <a:pt x="508381" y="40513"/>
                </a:lnTo>
                <a:lnTo>
                  <a:pt x="471462" y="70866"/>
                </a:lnTo>
                <a:lnTo>
                  <a:pt x="441261" y="107759"/>
                </a:lnTo>
                <a:lnTo>
                  <a:pt x="419150" y="149288"/>
                </a:lnTo>
                <a:lnTo>
                  <a:pt x="409130" y="128028"/>
                </a:lnTo>
                <a:lnTo>
                  <a:pt x="382930" y="88646"/>
                </a:lnTo>
                <a:lnTo>
                  <a:pt x="329933" y="40513"/>
                </a:lnTo>
                <a:lnTo>
                  <a:pt x="288417" y="18300"/>
                </a:lnTo>
                <a:lnTo>
                  <a:pt x="243344" y="4648"/>
                </a:lnTo>
                <a:lnTo>
                  <a:pt x="195783" y="0"/>
                </a:lnTo>
                <a:lnTo>
                  <a:pt x="179933" y="520"/>
                </a:lnTo>
                <a:lnTo>
                  <a:pt x="164172" y="2070"/>
                </a:lnTo>
                <a:lnTo>
                  <a:pt x="148551" y="4635"/>
                </a:lnTo>
                <a:lnTo>
                  <a:pt x="133134" y="8216"/>
                </a:lnTo>
                <a:lnTo>
                  <a:pt x="115189" y="13004"/>
                </a:lnTo>
                <a:lnTo>
                  <a:pt x="287820" y="185623"/>
                </a:lnTo>
                <a:lnTo>
                  <a:pt x="271030" y="181254"/>
                </a:lnTo>
                <a:lnTo>
                  <a:pt x="253911" y="178079"/>
                </a:lnTo>
                <a:lnTo>
                  <a:pt x="236499" y="176149"/>
                </a:lnTo>
                <a:lnTo>
                  <a:pt x="218859" y="175501"/>
                </a:lnTo>
                <a:lnTo>
                  <a:pt x="168135" y="180911"/>
                </a:lnTo>
                <a:lnTo>
                  <a:pt x="120319" y="196583"/>
                </a:lnTo>
                <a:lnTo>
                  <a:pt x="76911" y="221640"/>
                </a:lnTo>
                <a:lnTo>
                  <a:pt x="39395" y="255219"/>
                </a:lnTo>
                <a:lnTo>
                  <a:pt x="9296" y="296456"/>
                </a:lnTo>
                <a:lnTo>
                  <a:pt x="0" y="312534"/>
                </a:lnTo>
                <a:lnTo>
                  <a:pt x="243725" y="312534"/>
                </a:lnTo>
                <a:lnTo>
                  <a:pt x="228892" y="321322"/>
                </a:lnTo>
                <a:lnTo>
                  <a:pt x="188188" y="354126"/>
                </a:lnTo>
                <a:lnTo>
                  <a:pt x="156159" y="393827"/>
                </a:lnTo>
                <a:lnTo>
                  <a:pt x="133426" y="438721"/>
                </a:lnTo>
                <a:lnTo>
                  <a:pt x="120459" y="487133"/>
                </a:lnTo>
                <a:lnTo>
                  <a:pt x="117678" y="537413"/>
                </a:lnTo>
                <a:lnTo>
                  <a:pt x="125552" y="587844"/>
                </a:lnTo>
                <a:lnTo>
                  <a:pt x="130340" y="605777"/>
                </a:lnTo>
                <a:lnTo>
                  <a:pt x="307543" y="428586"/>
                </a:lnTo>
                <a:lnTo>
                  <a:pt x="311848" y="422211"/>
                </a:lnTo>
                <a:lnTo>
                  <a:pt x="316915" y="416458"/>
                </a:lnTo>
                <a:lnTo>
                  <a:pt x="322668" y="411391"/>
                </a:lnTo>
                <a:lnTo>
                  <a:pt x="329044" y="407085"/>
                </a:lnTo>
                <a:lnTo>
                  <a:pt x="351485" y="384644"/>
                </a:lnTo>
                <a:lnTo>
                  <a:pt x="336473" y="375716"/>
                </a:lnTo>
                <a:lnTo>
                  <a:pt x="324713" y="362940"/>
                </a:lnTo>
                <a:lnTo>
                  <a:pt x="317042" y="347154"/>
                </a:lnTo>
                <a:lnTo>
                  <a:pt x="314299" y="329209"/>
                </a:lnTo>
                <a:lnTo>
                  <a:pt x="314299" y="323418"/>
                </a:lnTo>
                <a:lnTo>
                  <a:pt x="334340" y="284530"/>
                </a:lnTo>
                <a:lnTo>
                  <a:pt x="371563" y="269367"/>
                </a:lnTo>
                <a:lnTo>
                  <a:pt x="373316" y="269303"/>
                </a:lnTo>
                <a:lnTo>
                  <a:pt x="375716" y="269303"/>
                </a:lnTo>
                <a:lnTo>
                  <a:pt x="412229" y="282651"/>
                </a:lnTo>
                <a:lnTo>
                  <a:pt x="433273" y="317830"/>
                </a:lnTo>
                <a:lnTo>
                  <a:pt x="434124" y="323418"/>
                </a:lnTo>
                <a:lnTo>
                  <a:pt x="434124" y="330098"/>
                </a:lnTo>
                <a:lnTo>
                  <a:pt x="434047" y="331863"/>
                </a:lnTo>
                <a:lnTo>
                  <a:pt x="707974" y="605790"/>
                </a:lnTo>
                <a:lnTo>
                  <a:pt x="712762" y="587844"/>
                </a:lnTo>
                <a:lnTo>
                  <a:pt x="720636" y="537400"/>
                </a:lnTo>
                <a:lnTo>
                  <a:pt x="717854" y="487133"/>
                </a:lnTo>
                <a:lnTo>
                  <a:pt x="704875" y="438708"/>
                </a:lnTo>
                <a:lnTo>
                  <a:pt x="682142" y="393814"/>
                </a:lnTo>
                <a:lnTo>
                  <a:pt x="650113" y="354126"/>
                </a:lnTo>
                <a:lnTo>
                  <a:pt x="609422" y="321322"/>
                </a:lnTo>
                <a:lnTo>
                  <a:pt x="594588" y="312534"/>
                </a:lnTo>
                <a:lnTo>
                  <a:pt x="838314" y="312534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24748" y="1935868"/>
            <a:ext cx="3818890" cy="389890"/>
          </a:xfrm>
          <a:custGeom>
            <a:avLst/>
            <a:gdLst/>
            <a:ahLst/>
            <a:cxnLst/>
            <a:rect l="l" t="t" r="r" b="b"/>
            <a:pathLst>
              <a:path w="3818890" h="389889">
                <a:moveTo>
                  <a:pt x="3818851" y="389465"/>
                </a:moveTo>
                <a:lnTo>
                  <a:pt x="2662460" y="389465"/>
                </a:lnTo>
                <a:lnTo>
                  <a:pt x="2662460" y="0"/>
                </a:lnTo>
                <a:lnTo>
                  <a:pt x="3413989" y="0"/>
                </a:lnTo>
                <a:lnTo>
                  <a:pt x="3460154" y="4424"/>
                </a:lnTo>
                <a:lnTo>
                  <a:pt x="3504075" y="17320"/>
                </a:lnTo>
                <a:lnTo>
                  <a:pt x="3544651" y="38125"/>
                </a:lnTo>
                <a:lnTo>
                  <a:pt x="3580781" y="66273"/>
                </a:lnTo>
                <a:lnTo>
                  <a:pt x="3611365" y="101200"/>
                </a:lnTo>
                <a:lnTo>
                  <a:pt x="3818851" y="389465"/>
                </a:lnTo>
                <a:close/>
              </a:path>
              <a:path w="3818890" h="389889">
                <a:moveTo>
                  <a:pt x="1156391" y="389465"/>
                </a:moveTo>
                <a:lnTo>
                  <a:pt x="0" y="389465"/>
                </a:lnTo>
                <a:lnTo>
                  <a:pt x="153915" y="116612"/>
                </a:lnTo>
                <a:lnTo>
                  <a:pt x="182338" y="76815"/>
                </a:lnTo>
                <a:lnTo>
                  <a:pt x="217898" y="44436"/>
                </a:lnTo>
                <a:lnTo>
                  <a:pt x="259194" y="20295"/>
                </a:lnTo>
                <a:lnTo>
                  <a:pt x="304826" y="5210"/>
                </a:lnTo>
                <a:lnTo>
                  <a:pt x="353393" y="0"/>
                </a:lnTo>
                <a:lnTo>
                  <a:pt x="1156391" y="0"/>
                </a:lnTo>
                <a:lnTo>
                  <a:pt x="1156391" y="389465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25348" y="1048771"/>
            <a:ext cx="3178175" cy="1276985"/>
          </a:xfrm>
          <a:custGeom>
            <a:avLst/>
            <a:gdLst/>
            <a:ahLst/>
            <a:cxnLst/>
            <a:rect l="l" t="t" r="r" b="b"/>
            <a:pathLst>
              <a:path w="3178175" h="1276985">
                <a:moveTo>
                  <a:pt x="3177774" y="1276561"/>
                </a:moveTo>
                <a:lnTo>
                  <a:pt x="0" y="1276561"/>
                </a:lnTo>
                <a:lnTo>
                  <a:pt x="193277" y="875645"/>
                </a:lnTo>
                <a:lnTo>
                  <a:pt x="217160" y="834909"/>
                </a:lnTo>
                <a:lnTo>
                  <a:pt x="246789" y="799134"/>
                </a:lnTo>
                <a:lnTo>
                  <a:pt x="281407" y="768796"/>
                </a:lnTo>
                <a:lnTo>
                  <a:pt x="320256" y="744371"/>
                </a:lnTo>
                <a:lnTo>
                  <a:pt x="362580" y="726335"/>
                </a:lnTo>
                <a:lnTo>
                  <a:pt x="407621" y="715164"/>
                </a:lnTo>
                <a:lnTo>
                  <a:pt x="454622" y="711335"/>
                </a:lnTo>
                <a:lnTo>
                  <a:pt x="800765" y="711335"/>
                </a:lnTo>
                <a:lnTo>
                  <a:pt x="852403" y="706882"/>
                </a:lnTo>
                <a:lnTo>
                  <a:pt x="901997" y="693835"/>
                </a:lnTo>
                <a:lnTo>
                  <a:pt x="948522" y="672660"/>
                </a:lnTo>
                <a:lnTo>
                  <a:pt x="990956" y="643822"/>
                </a:lnTo>
                <a:lnTo>
                  <a:pt x="1028274" y="607788"/>
                </a:lnTo>
                <a:lnTo>
                  <a:pt x="1517329" y="46859"/>
                </a:lnTo>
                <a:lnTo>
                  <a:pt x="1538819" y="26976"/>
                </a:lnTo>
                <a:lnTo>
                  <a:pt x="1563745" y="12263"/>
                </a:lnTo>
                <a:lnTo>
                  <a:pt x="1591202" y="3134"/>
                </a:lnTo>
                <a:lnTo>
                  <a:pt x="1620287" y="0"/>
                </a:lnTo>
                <a:lnTo>
                  <a:pt x="1905636" y="0"/>
                </a:lnTo>
                <a:lnTo>
                  <a:pt x="1971198" y="16778"/>
                </a:lnTo>
                <a:lnTo>
                  <a:pt x="2020698" y="63003"/>
                </a:lnTo>
                <a:lnTo>
                  <a:pt x="2321139" y="532173"/>
                </a:lnTo>
                <a:lnTo>
                  <a:pt x="2344804" y="560530"/>
                </a:lnTo>
                <a:lnTo>
                  <a:pt x="2374293" y="581811"/>
                </a:lnTo>
                <a:lnTo>
                  <a:pt x="2408095" y="595186"/>
                </a:lnTo>
                <a:lnTo>
                  <a:pt x="2444696" y="599828"/>
                </a:lnTo>
                <a:lnTo>
                  <a:pt x="2566542" y="599828"/>
                </a:lnTo>
                <a:lnTo>
                  <a:pt x="2586942" y="600738"/>
                </a:lnTo>
                <a:lnTo>
                  <a:pt x="2626634" y="607861"/>
                </a:lnTo>
                <a:lnTo>
                  <a:pt x="2664154" y="621701"/>
                </a:lnTo>
                <a:lnTo>
                  <a:pt x="2706083" y="647363"/>
                </a:lnTo>
                <a:lnTo>
                  <a:pt x="2738554" y="677733"/>
                </a:lnTo>
                <a:lnTo>
                  <a:pt x="2964562" y="985121"/>
                </a:lnTo>
                <a:lnTo>
                  <a:pt x="3177774" y="1276561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26114" y="1048771"/>
            <a:ext cx="883285" cy="711835"/>
          </a:xfrm>
          <a:custGeom>
            <a:avLst/>
            <a:gdLst/>
            <a:ahLst/>
            <a:cxnLst/>
            <a:rect l="l" t="t" r="r" b="b"/>
            <a:pathLst>
              <a:path w="883285" h="711835">
                <a:moveTo>
                  <a:pt x="434075" y="711333"/>
                </a:moveTo>
                <a:lnTo>
                  <a:pt x="0" y="711333"/>
                </a:lnTo>
                <a:lnTo>
                  <a:pt x="51639" y="706880"/>
                </a:lnTo>
                <a:lnTo>
                  <a:pt x="101234" y="693834"/>
                </a:lnTo>
                <a:lnTo>
                  <a:pt x="147759" y="672659"/>
                </a:lnTo>
                <a:lnTo>
                  <a:pt x="190191" y="643822"/>
                </a:lnTo>
                <a:lnTo>
                  <a:pt x="227506" y="607788"/>
                </a:lnTo>
                <a:lnTo>
                  <a:pt x="719504" y="43505"/>
                </a:lnTo>
                <a:lnTo>
                  <a:pt x="722503" y="40481"/>
                </a:lnTo>
                <a:lnTo>
                  <a:pt x="753057" y="17375"/>
                </a:lnTo>
                <a:lnTo>
                  <a:pt x="803619" y="954"/>
                </a:lnTo>
                <a:lnTo>
                  <a:pt x="819527" y="0"/>
                </a:lnTo>
                <a:lnTo>
                  <a:pt x="882697" y="0"/>
                </a:lnTo>
                <a:lnTo>
                  <a:pt x="845885" y="7445"/>
                </a:lnTo>
                <a:lnTo>
                  <a:pt x="815824" y="27751"/>
                </a:lnTo>
                <a:lnTo>
                  <a:pt x="795556" y="57869"/>
                </a:lnTo>
                <a:lnTo>
                  <a:pt x="788124" y="94753"/>
                </a:lnTo>
                <a:lnTo>
                  <a:pt x="788120" y="289338"/>
                </a:lnTo>
                <a:lnTo>
                  <a:pt x="778847" y="335362"/>
                </a:lnTo>
                <a:lnTo>
                  <a:pt x="753556" y="372945"/>
                </a:lnTo>
                <a:lnTo>
                  <a:pt x="716044" y="398283"/>
                </a:lnTo>
                <a:lnTo>
                  <a:pt x="624170" y="416865"/>
                </a:lnTo>
                <a:lnTo>
                  <a:pt x="586658" y="442205"/>
                </a:lnTo>
                <a:lnTo>
                  <a:pt x="561366" y="479788"/>
                </a:lnTo>
                <a:lnTo>
                  <a:pt x="552092" y="525812"/>
                </a:lnTo>
                <a:lnTo>
                  <a:pt x="552092" y="593097"/>
                </a:lnTo>
                <a:lnTo>
                  <a:pt x="542817" y="639120"/>
                </a:lnTo>
                <a:lnTo>
                  <a:pt x="517524" y="676702"/>
                </a:lnTo>
                <a:lnTo>
                  <a:pt x="480011" y="702041"/>
                </a:lnTo>
                <a:lnTo>
                  <a:pt x="434075" y="711333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24748" y="1048777"/>
            <a:ext cx="3818890" cy="1276985"/>
          </a:xfrm>
          <a:custGeom>
            <a:avLst/>
            <a:gdLst/>
            <a:ahLst/>
            <a:cxnLst/>
            <a:rect l="l" t="t" r="r" b="b"/>
            <a:pathLst>
              <a:path w="3818890" h="1276985">
                <a:moveTo>
                  <a:pt x="3818839" y="1276565"/>
                </a:moveTo>
                <a:lnTo>
                  <a:pt x="3611359" y="988301"/>
                </a:lnTo>
                <a:lnTo>
                  <a:pt x="3580777" y="953363"/>
                </a:lnTo>
                <a:lnTo>
                  <a:pt x="3544646" y="925220"/>
                </a:lnTo>
                <a:lnTo>
                  <a:pt x="3504069" y="904417"/>
                </a:lnTo>
                <a:lnTo>
                  <a:pt x="3460153" y="891527"/>
                </a:lnTo>
                <a:lnTo>
                  <a:pt x="3413988" y="887095"/>
                </a:lnTo>
                <a:lnTo>
                  <a:pt x="3193440" y="887095"/>
                </a:lnTo>
                <a:lnTo>
                  <a:pt x="3051937" y="693686"/>
                </a:lnTo>
                <a:lnTo>
                  <a:pt x="3025114" y="663117"/>
                </a:lnTo>
                <a:lnTo>
                  <a:pt x="2986773" y="633717"/>
                </a:lnTo>
                <a:lnTo>
                  <a:pt x="2952534" y="616369"/>
                </a:lnTo>
                <a:lnTo>
                  <a:pt x="2907601" y="603440"/>
                </a:lnTo>
                <a:lnTo>
                  <a:pt x="2867139" y="599833"/>
                </a:lnTo>
                <a:lnTo>
                  <a:pt x="2745295" y="599833"/>
                </a:lnTo>
                <a:lnTo>
                  <a:pt x="2708694" y="595185"/>
                </a:lnTo>
                <a:lnTo>
                  <a:pt x="2674886" y="581812"/>
                </a:lnTo>
                <a:lnTo>
                  <a:pt x="2645397" y="560527"/>
                </a:lnTo>
                <a:lnTo>
                  <a:pt x="2621737" y="532168"/>
                </a:lnTo>
                <a:lnTo>
                  <a:pt x="2321293" y="63004"/>
                </a:lnTo>
                <a:lnTo>
                  <a:pt x="2299258" y="36601"/>
                </a:lnTo>
                <a:lnTo>
                  <a:pt x="2271788" y="16776"/>
                </a:lnTo>
                <a:lnTo>
                  <a:pt x="2240318" y="4318"/>
                </a:lnTo>
                <a:lnTo>
                  <a:pt x="2206231" y="0"/>
                </a:lnTo>
                <a:lnTo>
                  <a:pt x="1920887" y="0"/>
                </a:lnTo>
                <a:lnTo>
                  <a:pt x="1864334" y="12268"/>
                </a:lnTo>
                <a:lnTo>
                  <a:pt x="1817928" y="46863"/>
                </a:lnTo>
                <a:lnTo>
                  <a:pt x="1328864" y="607783"/>
                </a:lnTo>
                <a:lnTo>
                  <a:pt x="1291551" y="643826"/>
                </a:lnTo>
                <a:lnTo>
                  <a:pt x="1249121" y="672655"/>
                </a:lnTo>
                <a:lnTo>
                  <a:pt x="1202588" y="693839"/>
                </a:lnTo>
                <a:lnTo>
                  <a:pt x="1152994" y="706882"/>
                </a:lnTo>
                <a:lnTo>
                  <a:pt x="1101356" y="711339"/>
                </a:lnTo>
                <a:lnTo>
                  <a:pt x="755218" y="711339"/>
                </a:lnTo>
                <a:lnTo>
                  <a:pt x="708215" y="715162"/>
                </a:lnTo>
                <a:lnTo>
                  <a:pt x="663168" y="726338"/>
                </a:lnTo>
                <a:lnTo>
                  <a:pt x="620852" y="744372"/>
                </a:lnTo>
                <a:lnTo>
                  <a:pt x="582002" y="768794"/>
                </a:lnTo>
                <a:lnTo>
                  <a:pt x="547382" y="799134"/>
                </a:lnTo>
                <a:lnTo>
                  <a:pt x="517753" y="834910"/>
                </a:lnTo>
                <a:lnTo>
                  <a:pt x="493864" y="875639"/>
                </a:lnTo>
                <a:lnTo>
                  <a:pt x="488353" y="887095"/>
                </a:lnTo>
                <a:lnTo>
                  <a:pt x="353390" y="887095"/>
                </a:lnTo>
                <a:lnTo>
                  <a:pt x="304825" y="892302"/>
                </a:lnTo>
                <a:lnTo>
                  <a:pt x="259194" y="907389"/>
                </a:lnTo>
                <a:lnTo>
                  <a:pt x="217893" y="931532"/>
                </a:lnTo>
                <a:lnTo>
                  <a:pt x="182333" y="963917"/>
                </a:lnTo>
                <a:lnTo>
                  <a:pt x="153911" y="1003706"/>
                </a:lnTo>
                <a:lnTo>
                  <a:pt x="0" y="1276565"/>
                </a:lnTo>
                <a:lnTo>
                  <a:pt x="3818839" y="1276565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886771" y="1648611"/>
            <a:ext cx="1616710" cy="676910"/>
          </a:xfrm>
          <a:custGeom>
            <a:avLst/>
            <a:gdLst/>
            <a:ahLst/>
            <a:cxnLst/>
            <a:rect l="l" t="t" r="r" b="b"/>
            <a:pathLst>
              <a:path w="1616710" h="676910">
                <a:moveTo>
                  <a:pt x="1616341" y="676732"/>
                </a:moveTo>
                <a:lnTo>
                  <a:pt x="1189913" y="93853"/>
                </a:lnTo>
                <a:lnTo>
                  <a:pt x="1153096" y="54292"/>
                </a:lnTo>
                <a:lnTo>
                  <a:pt x="1108710" y="24803"/>
                </a:lnTo>
                <a:lnTo>
                  <a:pt x="1058722" y="6362"/>
                </a:lnTo>
                <a:lnTo>
                  <a:pt x="1005116" y="0"/>
                </a:lnTo>
                <a:lnTo>
                  <a:pt x="793623" y="0"/>
                </a:lnTo>
                <a:lnTo>
                  <a:pt x="747471" y="5651"/>
                </a:lnTo>
                <a:lnTo>
                  <a:pt x="704913" y="21894"/>
                </a:lnTo>
                <a:lnTo>
                  <a:pt x="667626" y="47561"/>
                </a:lnTo>
                <a:lnTo>
                  <a:pt x="637235" y="81521"/>
                </a:lnTo>
                <a:lnTo>
                  <a:pt x="615391" y="122656"/>
                </a:lnTo>
                <a:lnTo>
                  <a:pt x="561809" y="262343"/>
                </a:lnTo>
                <a:lnTo>
                  <a:pt x="544588" y="292544"/>
                </a:lnTo>
                <a:lnTo>
                  <a:pt x="519734" y="315772"/>
                </a:lnTo>
                <a:lnTo>
                  <a:pt x="489191" y="330682"/>
                </a:lnTo>
                <a:lnTo>
                  <a:pt x="454863" y="335940"/>
                </a:lnTo>
                <a:lnTo>
                  <a:pt x="326186" y="335940"/>
                </a:lnTo>
                <a:lnTo>
                  <a:pt x="279044" y="341858"/>
                </a:lnTo>
                <a:lnTo>
                  <a:pt x="235445" y="358927"/>
                </a:lnTo>
                <a:lnTo>
                  <a:pt x="197294" y="386092"/>
                </a:lnTo>
                <a:lnTo>
                  <a:pt x="166509" y="422338"/>
                </a:lnTo>
                <a:lnTo>
                  <a:pt x="0" y="676732"/>
                </a:lnTo>
                <a:lnTo>
                  <a:pt x="1616341" y="676732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317304" y="801659"/>
            <a:ext cx="1245870" cy="1517650"/>
          </a:xfrm>
          <a:custGeom>
            <a:avLst/>
            <a:gdLst/>
            <a:ahLst/>
            <a:cxnLst/>
            <a:rect l="l" t="t" r="r" b="b"/>
            <a:pathLst>
              <a:path w="1245870" h="1517650">
                <a:moveTo>
                  <a:pt x="1245545" y="1517476"/>
                </a:moveTo>
                <a:lnTo>
                  <a:pt x="0" y="1517476"/>
                </a:lnTo>
                <a:lnTo>
                  <a:pt x="1049193" y="75901"/>
                </a:lnTo>
                <a:lnTo>
                  <a:pt x="1080134" y="42694"/>
                </a:lnTo>
                <a:lnTo>
                  <a:pt x="1116508" y="18975"/>
                </a:lnTo>
                <a:lnTo>
                  <a:pt x="1156504" y="4743"/>
                </a:lnTo>
                <a:lnTo>
                  <a:pt x="1198311" y="0"/>
                </a:lnTo>
                <a:lnTo>
                  <a:pt x="1240118" y="4743"/>
                </a:lnTo>
                <a:lnTo>
                  <a:pt x="1245545" y="6675"/>
                </a:lnTo>
                <a:lnTo>
                  <a:pt x="1245545" y="1517476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674714" y="801659"/>
            <a:ext cx="1888489" cy="1517650"/>
          </a:xfrm>
          <a:custGeom>
            <a:avLst/>
            <a:gdLst/>
            <a:ahLst/>
            <a:cxnLst/>
            <a:rect l="l" t="t" r="r" b="b"/>
            <a:pathLst>
              <a:path w="1888490" h="1517650">
                <a:moveTo>
                  <a:pt x="1888135" y="896329"/>
                </a:moveTo>
                <a:lnTo>
                  <a:pt x="1094666" y="896329"/>
                </a:lnTo>
                <a:lnTo>
                  <a:pt x="1691782" y="75900"/>
                </a:lnTo>
                <a:lnTo>
                  <a:pt x="1722724" y="42694"/>
                </a:lnTo>
                <a:lnTo>
                  <a:pt x="1759098" y="18975"/>
                </a:lnTo>
                <a:lnTo>
                  <a:pt x="1799094" y="4743"/>
                </a:lnTo>
                <a:lnTo>
                  <a:pt x="1840901" y="0"/>
                </a:lnTo>
                <a:lnTo>
                  <a:pt x="1882708" y="4743"/>
                </a:lnTo>
                <a:lnTo>
                  <a:pt x="1888135" y="6675"/>
                </a:lnTo>
                <a:lnTo>
                  <a:pt x="1888135" y="896329"/>
                </a:lnTo>
                <a:close/>
              </a:path>
              <a:path w="1888490" h="1517650">
                <a:moveTo>
                  <a:pt x="1888135" y="1517476"/>
                </a:moveTo>
                <a:lnTo>
                  <a:pt x="0" y="1517476"/>
                </a:lnTo>
                <a:lnTo>
                  <a:pt x="677015" y="587267"/>
                </a:lnTo>
                <a:lnTo>
                  <a:pt x="710765" y="555877"/>
                </a:lnTo>
                <a:lnTo>
                  <a:pt x="751703" y="540183"/>
                </a:lnTo>
                <a:lnTo>
                  <a:pt x="795039" y="540183"/>
                </a:lnTo>
                <a:lnTo>
                  <a:pt x="835977" y="555877"/>
                </a:lnTo>
                <a:lnTo>
                  <a:pt x="869726" y="587267"/>
                </a:lnTo>
                <a:lnTo>
                  <a:pt x="1094666" y="896329"/>
                </a:lnTo>
                <a:lnTo>
                  <a:pt x="1888135" y="896329"/>
                </a:lnTo>
                <a:lnTo>
                  <a:pt x="1888135" y="1517476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674703" y="801661"/>
            <a:ext cx="1888489" cy="1517650"/>
          </a:xfrm>
          <a:custGeom>
            <a:avLst/>
            <a:gdLst/>
            <a:ahLst/>
            <a:cxnLst/>
            <a:rect l="l" t="t" r="r" b="b"/>
            <a:pathLst>
              <a:path w="1888490" h="1517650">
                <a:moveTo>
                  <a:pt x="1888147" y="6680"/>
                </a:moveTo>
                <a:lnTo>
                  <a:pt x="1882711" y="4749"/>
                </a:lnTo>
                <a:lnTo>
                  <a:pt x="1840903" y="0"/>
                </a:lnTo>
                <a:lnTo>
                  <a:pt x="1799094" y="4749"/>
                </a:lnTo>
                <a:lnTo>
                  <a:pt x="1759102" y="18973"/>
                </a:lnTo>
                <a:lnTo>
                  <a:pt x="1722729" y="42697"/>
                </a:lnTo>
                <a:lnTo>
                  <a:pt x="1691792" y="75907"/>
                </a:lnTo>
                <a:lnTo>
                  <a:pt x="1456651" y="398983"/>
                </a:lnTo>
                <a:lnTo>
                  <a:pt x="1449882" y="408279"/>
                </a:lnTo>
                <a:lnTo>
                  <a:pt x="1094676" y="896327"/>
                </a:lnTo>
                <a:lnTo>
                  <a:pt x="985126" y="745820"/>
                </a:lnTo>
                <a:lnTo>
                  <a:pt x="918997" y="654964"/>
                </a:lnTo>
                <a:lnTo>
                  <a:pt x="906475" y="637755"/>
                </a:lnTo>
                <a:lnTo>
                  <a:pt x="869734" y="587273"/>
                </a:lnTo>
                <a:lnTo>
                  <a:pt x="835977" y="555879"/>
                </a:lnTo>
                <a:lnTo>
                  <a:pt x="795045" y="540181"/>
                </a:lnTo>
                <a:lnTo>
                  <a:pt x="751713" y="540181"/>
                </a:lnTo>
                <a:lnTo>
                  <a:pt x="710768" y="555879"/>
                </a:lnTo>
                <a:lnTo>
                  <a:pt x="677024" y="587273"/>
                </a:lnTo>
                <a:lnTo>
                  <a:pt x="566762" y="738759"/>
                </a:lnTo>
                <a:lnTo>
                  <a:pt x="0" y="1517484"/>
                </a:lnTo>
                <a:lnTo>
                  <a:pt x="1888147" y="1517484"/>
                </a:lnTo>
                <a:lnTo>
                  <a:pt x="1888147" y="896327"/>
                </a:lnTo>
                <a:lnTo>
                  <a:pt x="1888147" y="408292"/>
                </a:lnTo>
                <a:lnTo>
                  <a:pt x="1888147" y="259638"/>
                </a:lnTo>
                <a:lnTo>
                  <a:pt x="1888147" y="228879"/>
                </a:lnTo>
                <a:lnTo>
                  <a:pt x="1888147" y="180962"/>
                </a:lnTo>
                <a:lnTo>
                  <a:pt x="1888147" y="6680"/>
                </a:lnTo>
                <a:close/>
              </a:path>
            </a:pathLst>
          </a:custGeom>
          <a:solidFill>
            <a:srgbClr val="287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74703" y="976603"/>
            <a:ext cx="1888489" cy="1343025"/>
          </a:xfrm>
          <a:custGeom>
            <a:avLst/>
            <a:gdLst/>
            <a:ahLst/>
            <a:cxnLst/>
            <a:rect l="l" t="t" r="r" b="b"/>
            <a:pathLst>
              <a:path w="1888490" h="1343025">
                <a:moveTo>
                  <a:pt x="1888147" y="0"/>
                </a:moveTo>
                <a:lnTo>
                  <a:pt x="1677568" y="0"/>
                </a:lnTo>
                <a:lnTo>
                  <a:pt x="1449895" y="233324"/>
                </a:lnTo>
                <a:lnTo>
                  <a:pt x="1094676" y="721385"/>
                </a:lnTo>
                <a:lnTo>
                  <a:pt x="985126" y="570877"/>
                </a:lnTo>
                <a:lnTo>
                  <a:pt x="846594" y="438416"/>
                </a:lnTo>
                <a:lnTo>
                  <a:pt x="686130" y="447014"/>
                </a:lnTo>
                <a:lnTo>
                  <a:pt x="566762" y="563816"/>
                </a:lnTo>
                <a:lnTo>
                  <a:pt x="0" y="1342542"/>
                </a:lnTo>
                <a:lnTo>
                  <a:pt x="1888147" y="1342542"/>
                </a:lnTo>
                <a:lnTo>
                  <a:pt x="1888147" y="721385"/>
                </a:lnTo>
                <a:lnTo>
                  <a:pt x="1888147" y="233349"/>
                </a:lnTo>
                <a:lnTo>
                  <a:pt x="1888147" y="0"/>
                </a:lnTo>
                <a:close/>
              </a:path>
            </a:pathLst>
          </a:custGeom>
          <a:solidFill>
            <a:srgbClr val="133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241466" y="801661"/>
            <a:ext cx="1321435" cy="859790"/>
          </a:xfrm>
          <a:custGeom>
            <a:avLst/>
            <a:gdLst/>
            <a:ahLst/>
            <a:cxnLst/>
            <a:rect l="l" t="t" r="r" b="b"/>
            <a:pathLst>
              <a:path w="1321434" h="859789">
                <a:moveTo>
                  <a:pt x="418363" y="745820"/>
                </a:moveTo>
                <a:lnTo>
                  <a:pt x="302971" y="587273"/>
                </a:lnTo>
                <a:lnTo>
                  <a:pt x="269214" y="555879"/>
                </a:lnTo>
                <a:lnTo>
                  <a:pt x="228282" y="540181"/>
                </a:lnTo>
                <a:lnTo>
                  <a:pt x="184950" y="540181"/>
                </a:lnTo>
                <a:lnTo>
                  <a:pt x="144005" y="555879"/>
                </a:lnTo>
                <a:lnTo>
                  <a:pt x="110261" y="587273"/>
                </a:lnTo>
                <a:lnTo>
                  <a:pt x="0" y="738759"/>
                </a:lnTo>
                <a:lnTo>
                  <a:pt x="206616" y="859790"/>
                </a:lnTo>
                <a:lnTo>
                  <a:pt x="418363" y="745820"/>
                </a:lnTo>
                <a:close/>
              </a:path>
              <a:path w="1321434" h="859789">
                <a:moveTo>
                  <a:pt x="1321384" y="6680"/>
                </a:moveTo>
                <a:lnTo>
                  <a:pt x="1315948" y="4749"/>
                </a:lnTo>
                <a:lnTo>
                  <a:pt x="1274140" y="0"/>
                </a:lnTo>
                <a:lnTo>
                  <a:pt x="1232331" y="4749"/>
                </a:lnTo>
                <a:lnTo>
                  <a:pt x="1192339" y="18973"/>
                </a:lnTo>
                <a:lnTo>
                  <a:pt x="1155966" y="42697"/>
                </a:lnTo>
                <a:lnTo>
                  <a:pt x="1125029" y="75907"/>
                </a:lnTo>
                <a:lnTo>
                  <a:pt x="883107" y="408292"/>
                </a:lnTo>
                <a:lnTo>
                  <a:pt x="1282547" y="633412"/>
                </a:lnTo>
                <a:lnTo>
                  <a:pt x="1321384" y="613778"/>
                </a:lnTo>
                <a:lnTo>
                  <a:pt x="1321384" y="6680"/>
                </a:lnTo>
                <a:close/>
              </a:path>
            </a:pathLst>
          </a:custGeom>
          <a:solidFill>
            <a:srgbClr val="87B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075390" y="304570"/>
            <a:ext cx="573405" cy="493395"/>
          </a:xfrm>
          <a:custGeom>
            <a:avLst/>
            <a:gdLst/>
            <a:ahLst/>
            <a:cxnLst/>
            <a:rect l="l" t="t" r="r" b="b"/>
            <a:pathLst>
              <a:path w="573404" h="493395">
                <a:moveTo>
                  <a:pt x="572922" y="48056"/>
                </a:moveTo>
                <a:lnTo>
                  <a:pt x="41529" y="48056"/>
                </a:lnTo>
                <a:lnTo>
                  <a:pt x="41529" y="0"/>
                </a:lnTo>
                <a:lnTo>
                  <a:pt x="0" y="0"/>
                </a:lnTo>
                <a:lnTo>
                  <a:pt x="0" y="493141"/>
                </a:lnTo>
                <a:lnTo>
                  <a:pt x="41529" y="493141"/>
                </a:lnTo>
                <a:lnTo>
                  <a:pt x="41529" y="392988"/>
                </a:lnTo>
                <a:lnTo>
                  <a:pt x="572922" y="392988"/>
                </a:lnTo>
                <a:lnTo>
                  <a:pt x="572922" y="48056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5248710" y="382160"/>
            <a:ext cx="251460" cy="286385"/>
          </a:xfrm>
          <a:custGeom>
            <a:avLst/>
            <a:gdLst/>
            <a:ahLst/>
            <a:cxnLst/>
            <a:rect l="l" t="t" r="r" b="b"/>
            <a:pathLst>
              <a:path w="251460" h="286384">
                <a:moveTo>
                  <a:pt x="163268" y="140054"/>
                </a:moveTo>
                <a:lnTo>
                  <a:pt x="87779" y="140054"/>
                </a:lnTo>
                <a:lnTo>
                  <a:pt x="82348" y="134626"/>
                </a:lnTo>
                <a:lnTo>
                  <a:pt x="82348" y="119207"/>
                </a:lnTo>
                <a:lnTo>
                  <a:pt x="68683" y="108969"/>
                </a:lnTo>
                <a:lnTo>
                  <a:pt x="58188" y="96247"/>
                </a:lnTo>
                <a:lnTo>
                  <a:pt x="51456" y="81538"/>
                </a:lnTo>
                <a:lnTo>
                  <a:pt x="49081" y="65335"/>
                </a:lnTo>
                <a:lnTo>
                  <a:pt x="55088" y="39904"/>
                </a:lnTo>
                <a:lnTo>
                  <a:pt x="71470" y="19136"/>
                </a:lnTo>
                <a:lnTo>
                  <a:pt x="95769" y="5134"/>
                </a:lnTo>
                <a:lnTo>
                  <a:pt x="125524" y="0"/>
                </a:lnTo>
                <a:lnTo>
                  <a:pt x="155279" y="5134"/>
                </a:lnTo>
                <a:lnTo>
                  <a:pt x="179577" y="19136"/>
                </a:lnTo>
                <a:lnTo>
                  <a:pt x="195960" y="39904"/>
                </a:lnTo>
                <a:lnTo>
                  <a:pt x="196857" y="43703"/>
                </a:lnTo>
                <a:lnTo>
                  <a:pt x="92458" y="43703"/>
                </a:lnTo>
                <a:lnTo>
                  <a:pt x="84622" y="45285"/>
                </a:lnTo>
                <a:lnTo>
                  <a:pt x="78223" y="49598"/>
                </a:lnTo>
                <a:lnTo>
                  <a:pt x="73909" y="55996"/>
                </a:lnTo>
                <a:lnTo>
                  <a:pt x="72327" y="63831"/>
                </a:lnTo>
                <a:lnTo>
                  <a:pt x="73909" y="71666"/>
                </a:lnTo>
                <a:lnTo>
                  <a:pt x="78223" y="78064"/>
                </a:lnTo>
                <a:lnTo>
                  <a:pt x="84622" y="82378"/>
                </a:lnTo>
                <a:lnTo>
                  <a:pt x="92458" y="83960"/>
                </a:lnTo>
                <a:lnTo>
                  <a:pt x="120876" y="83960"/>
                </a:lnTo>
                <a:lnTo>
                  <a:pt x="107273" y="104806"/>
                </a:lnTo>
                <a:lnTo>
                  <a:pt x="110116" y="110056"/>
                </a:lnTo>
                <a:lnTo>
                  <a:pt x="180914" y="110056"/>
                </a:lnTo>
                <a:lnTo>
                  <a:pt x="168700" y="119207"/>
                </a:lnTo>
                <a:lnTo>
                  <a:pt x="168700" y="134626"/>
                </a:lnTo>
                <a:lnTo>
                  <a:pt x="163268" y="140054"/>
                </a:lnTo>
                <a:close/>
              </a:path>
              <a:path w="251460" h="286384">
                <a:moveTo>
                  <a:pt x="120876" y="83960"/>
                </a:moveTo>
                <a:lnTo>
                  <a:pt x="92458" y="83960"/>
                </a:lnTo>
                <a:lnTo>
                  <a:pt x="100293" y="82378"/>
                </a:lnTo>
                <a:lnTo>
                  <a:pt x="106692" y="78064"/>
                </a:lnTo>
                <a:lnTo>
                  <a:pt x="111006" y="71666"/>
                </a:lnTo>
                <a:lnTo>
                  <a:pt x="112588" y="63831"/>
                </a:lnTo>
                <a:lnTo>
                  <a:pt x="111006" y="55996"/>
                </a:lnTo>
                <a:lnTo>
                  <a:pt x="106692" y="49598"/>
                </a:lnTo>
                <a:lnTo>
                  <a:pt x="100293" y="45285"/>
                </a:lnTo>
                <a:lnTo>
                  <a:pt x="92458" y="43703"/>
                </a:lnTo>
                <a:lnTo>
                  <a:pt x="158589" y="43703"/>
                </a:lnTo>
                <a:lnTo>
                  <a:pt x="150754" y="45285"/>
                </a:lnTo>
                <a:lnTo>
                  <a:pt x="144356" y="49598"/>
                </a:lnTo>
                <a:lnTo>
                  <a:pt x="140041" y="55996"/>
                </a:lnTo>
                <a:lnTo>
                  <a:pt x="138459" y="63831"/>
                </a:lnTo>
                <a:lnTo>
                  <a:pt x="140041" y="71666"/>
                </a:lnTo>
                <a:lnTo>
                  <a:pt x="144356" y="78064"/>
                </a:lnTo>
                <a:lnTo>
                  <a:pt x="148531" y="80879"/>
                </a:lnTo>
                <a:lnTo>
                  <a:pt x="122886" y="80879"/>
                </a:lnTo>
                <a:lnTo>
                  <a:pt x="120876" y="83960"/>
                </a:lnTo>
                <a:close/>
              </a:path>
              <a:path w="251460" h="286384">
                <a:moveTo>
                  <a:pt x="198483" y="83960"/>
                </a:moveTo>
                <a:lnTo>
                  <a:pt x="158589" y="83960"/>
                </a:lnTo>
                <a:lnTo>
                  <a:pt x="166425" y="82378"/>
                </a:lnTo>
                <a:lnTo>
                  <a:pt x="172824" y="78064"/>
                </a:lnTo>
                <a:lnTo>
                  <a:pt x="177138" y="71666"/>
                </a:lnTo>
                <a:lnTo>
                  <a:pt x="178720" y="63831"/>
                </a:lnTo>
                <a:lnTo>
                  <a:pt x="177138" y="55996"/>
                </a:lnTo>
                <a:lnTo>
                  <a:pt x="172824" y="49598"/>
                </a:lnTo>
                <a:lnTo>
                  <a:pt x="166425" y="45285"/>
                </a:lnTo>
                <a:lnTo>
                  <a:pt x="158589" y="43703"/>
                </a:lnTo>
                <a:lnTo>
                  <a:pt x="196857" y="43703"/>
                </a:lnTo>
                <a:lnTo>
                  <a:pt x="201967" y="65335"/>
                </a:lnTo>
                <a:lnTo>
                  <a:pt x="199591" y="81538"/>
                </a:lnTo>
                <a:lnTo>
                  <a:pt x="198483" y="83960"/>
                </a:lnTo>
                <a:close/>
              </a:path>
              <a:path w="251460" h="286384">
                <a:moveTo>
                  <a:pt x="180914" y="110056"/>
                </a:moveTo>
                <a:lnTo>
                  <a:pt x="140932" y="110056"/>
                </a:lnTo>
                <a:lnTo>
                  <a:pt x="143774" y="104806"/>
                </a:lnTo>
                <a:lnTo>
                  <a:pt x="128162" y="80879"/>
                </a:lnTo>
                <a:lnTo>
                  <a:pt x="148531" y="80879"/>
                </a:lnTo>
                <a:lnTo>
                  <a:pt x="150754" y="82378"/>
                </a:lnTo>
                <a:lnTo>
                  <a:pt x="158589" y="83960"/>
                </a:lnTo>
                <a:lnTo>
                  <a:pt x="198483" y="83960"/>
                </a:lnTo>
                <a:lnTo>
                  <a:pt x="192859" y="96247"/>
                </a:lnTo>
                <a:lnTo>
                  <a:pt x="182364" y="108969"/>
                </a:lnTo>
                <a:lnTo>
                  <a:pt x="180914" y="110056"/>
                </a:lnTo>
                <a:close/>
              </a:path>
              <a:path w="251460" h="286384">
                <a:moveTo>
                  <a:pt x="20295" y="190909"/>
                </a:moveTo>
                <a:lnTo>
                  <a:pt x="11988" y="188686"/>
                </a:lnTo>
                <a:lnTo>
                  <a:pt x="5196" y="183411"/>
                </a:lnTo>
                <a:lnTo>
                  <a:pt x="1095" y="176192"/>
                </a:lnTo>
                <a:lnTo>
                  <a:pt x="0" y="167962"/>
                </a:lnTo>
                <a:lnTo>
                  <a:pt x="2224" y="159654"/>
                </a:lnTo>
                <a:lnTo>
                  <a:pt x="5873" y="152309"/>
                </a:lnTo>
                <a:lnTo>
                  <a:pt x="13182" y="148244"/>
                </a:lnTo>
                <a:lnTo>
                  <a:pt x="20842" y="147948"/>
                </a:lnTo>
                <a:lnTo>
                  <a:pt x="16451" y="141664"/>
                </a:lnTo>
                <a:lnTo>
                  <a:pt x="39640" y="114048"/>
                </a:lnTo>
                <a:lnTo>
                  <a:pt x="47947" y="116272"/>
                </a:lnTo>
                <a:lnTo>
                  <a:pt x="54740" y="121546"/>
                </a:lnTo>
                <a:lnTo>
                  <a:pt x="58841" y="128763"/>
                </a:lnTo>
                <a:lnTo>
                  <a:pt x="59936" y="136992"/>
                </a:lnTo>
                <a:lnTo>
                  <a:pt x="57711" y="145298"/>
                </a:lnTo>
                <a:lnTo>
                  <a:pt x="57255" y="146215"/>
                </a:lnTo>
                <a:lnTo>
                  <a:pt x="56467" y="146805"/>
                </a:lnTo>
                <a:lnTo>
                  <a:pt x="55905" y="147626"/>
                </a:lnTo>
                <a:lnTo>
                  <a:pt x="113187" y="176073"/>
                </a:lnTo>
                <a:lnTo>
                  <a:pt x="41777" y="176073"/>
                </a:lnTo>
                <a:lnTo>
                  <a:pt x="41461" y="177018"/>
                </a:lnTo>
                <a:lnTo>
                  <a:pt x="41471" y="178002"/>
                </a:lnTo>
                <a:lnTo>
                  <a:pt x="41015" y="178919"/>
                </a:lnTo>
                <a:lnTo>
                  <a:pt x="35742" y="185712"/>
                </a:lnTo>
                <a:lnTo>
                  <a:pt x="28524" y="189813"/>
                </a:lnTo>
                <a:lnTo>
                  <a:pt x="20295" y="190909"/>
                </a:lnTo>
                <a:close/>
              </a:path>
              <a:path w="251460" h="286384">
                <a:moveTo>
                  <a:pt x="196931" y="182201"/>
                </a:moveTo>
                <a:lnTo>
                  <a:pt x="125524" y="182201"/>
                </a:lnTo>
                <a:lnTo>
                  <a:pt x="195142" y="147626"/>
                </a:lnTo>
                <a:lnTo>
                  <a:pt x="194581" y="146805"/>
                </a:lnTo>
                <a:lnTo>
                  <a:pt x="193792" y="146215"/>
                </a:lnTo>
                <a:lnTo>
                  <a:pt x="193337" y="145298"/>
                </a:lnTo>
                <a:lnTo>
                  <a:pt x="191112" y="136992"/>
                </a:lnTo>
                <a:lnTo>
                  <a:pt x="192207" y="128763"/>
                </a:lnTo>
                <a:lnTo>
                  <a:pt x="196308" y="121546"/>
                </a:lnTo>
                <a:lnTo>
                  <a:pt x="203102" y="116272"/>
                </a:lnTo>
                <a:lnTo>
                  <a:pt x="211408" y="114048"/>
                </a:lnTo>
                <a:lnTo>
                  <a:pt x="219637" y="115143"/>
                </a:lnTo>
                <a:lnTo>
                  <a:pt x="226855" y="119244"/>
                </a:lnTo>
                <a:lnTo>
                  <a:pt x="232129" y="126036"/>
                </a:lnTo>
                <a:lnTo>
                  <a:pt x="235778" y="133385"/>
                </a:lnTo>
                <a:lnTo>
                  <a:pt x="234597" y="141664"/>
                </a:lnTo>
                <a:lnTo>
                  <a:pt x="230206" y="147948"/>
                </a:lnTo>
                <a:lnTo>
                  <a:pt x="237866" y="148244"/>
                </a:lnTo>
                <a:lnTo>
                  <a:pt x="245174" y="152309"/>
                </a:lnTo>
                <a:lnTo>
                  <a:pt x="248823" y="159654"/>
                </a:lnTo>
                <a:lnTo>
                  <a:pt x="251048" y="167962"/>
                </a:lnTo>
                <a:lnTo>
                  <a:pt x="249969" y="176073"/>
                </a:lnTo>
                <a:lnTo>
                  <a:pt x="209271" y="176073"/>
                </a:lnTo>
                <a:lnTo>
                  <a:pt x="196931" y="182201"/>
                </a:lnTo>
                <a:close/>
              </a:path>
              <a:path w="251460" h="286384">
                <a:moveTo>
                  <a:pt x="113186" y="223788"/>
                </a:moveTo>
                <a:lnTo>
                  <a:pt x="41777" y="223788"/>
                </a:lnTo>
                <a:lnTo>
                  <a:pt x="89818" y="199928"/>
                </a:lnTo>
                <a:lnTo>
                  <a:pt x="41777" y="176073"/>
                </a:lnTo>
                <a:lnTo>
                  <a:pt x="113187" y="176073"/>
                </a:lnTo>
                <a:lnTo>
                  <a:pt x="125524" y="182201"/>
                </a:lnTo>
                <a:lnTo>
                  <a:pt x="196931" y="182201"/>
                </a:lnTo>
                <a:lnTo>
                  <a:pt x="161229" y="199928"/>
                </a:lnTo>
                <a:lnTo>
                  <a:pt x="196934" y="217661"/>
                </a:lnTo>
                <a:lnTo>
                  <a:pt x="125524" y="217661"/>
                </a:lnTo>
                <a:lnTo>
                  <a:pt x="113186" y="223788"/>
                </a:lnTo>
                <a:close/>
              </a:path>
              <a:path w="251460" h="286384">
                <a:moveTo>
                  <a:pt x="230753" y="190909"/>
                </a:moveTo>
                <a:lnTo>
                  <a:pt x="222523" y="189813"/>
                </a:lnTo>
                <a:lnTo>
                  <a:pt x="215306" y="185712"/>
                </a:lnTo>
                <a:lnTo>
                  <a:pt x="210032" y="178919"/>
                </a:lnTo>
                <a:lnTo>
                  <a:pt x="209577" y="178002"/>
                </a:lnTo>
                <a:lnTo>
                  <a:pt x="209587" y="177018"/>
                </a:lnTo>
                <a:lnTo>
                  <a:pt x="209271" y="176073"/>
                </a:lnTo>
                <a:lnTo>
                  <a:pt x="249969" y="176073"/>
                </a:lnTo>
                <a:lnTo>
                  <a:pt x="245852" y="183411"/>
                </a:lnTo>
                <a:lnTo>
                  <a:pt x="239059" y="188686"/>
                </a:lnTo>
                <a:lnTo>
                  <a:pt x="230753" y="190909"/>
                </a:lnTo>
                <a:close/>
              </a:path>
              <a:path w="251460" h="286384">
                <a:moveTo>
                  <a:pt x="39640" y="285812"/>
                </a:moveTo>
                <a:lnTo>
                  <a:pt x="31410" y="284716"/>
                </a:lnTo>
                <a:lnTo>
                  <a:pt x="24192" y="280615"/>
                </a:lnTo>
                <a:lnTo>
                  <a:pt x="18919" y="273822"/>
                </a:lnTo>
                <a:lnTo>
                  <a:pt x="15270" y="266474"/>
                </a:lnTo>
                <a:lnTo>
                  <a:pt x="16451" y="258197"/>
                </a:lnTo>
                <a:lnTo>
                  <a:pt x="20842" y="251914"/>
                </a:lnTo>
                <a:lnTo>
                  <a:pt x="13182" y="251617"/>
                </a:lnTo>
                <a:lnTo>
                  <a:pt x="5873" y="247553"/>
                </a:lnTo>
                <a:lnTo>
                  <a:pt x="2224" y="240204"/>
                </a:lnTo>
                <a:lnTo>
                  <a:pt x="0" y="231897"/>
                </a:lnTo>
                <a:lnTo>
                  <a:pt x="1095" y="223668"/>
                </a:lnTo>
                <a:lnTo>
                  <a:pt x="5196" y="216450"/>
                </a:lnTo>
                <a:lnTo>
                  <a:pt x="11988" y="211176"/>
                </a:lnTo>
                <a:lnTo>
                  <a:pt x="20295" y="208951"/>
                </a:lnTo>
                <a:lnTo>
                  <a:pt x="28524" y="210047"/>
                </a:lnTo>
                <a:lnTo>
                  <a:pt x="35742" y="214148"/>
                </a:lnTo>
                <a:lnTo>
                  <a:pt x="41015" y="220942"/>
                </a:lnTo>
                <a:lnTo>
                  <a:pt x="41471" y="221859"/>
                </a:lnTo>
                <a:lnTo>
                  <a:pt x="41461" y="222843"/>
                </a:lnTo>
                <a:lnTo>
                  <a:pt x="41777" y="223788"/>
                </a:lnTo>
                <a:lnTo>
                  <a:pt x="113186" y="223788"/>
                </a:lnTo>
                <a:lnTo>
                  <a:pt x="55905" y="252232"/>
                </a:lnTo>
                <a:lnTo>
                  <a:pt x="56467" y="253054"/>
                </a:lnTo>
                <a:lnTo>
                  <a:pt x="57255" y="253644"/>
                </a:lnTo>
                <a:lnTo>
                  <a:pt x="57711" y="254561"/>
                </a:lnTo>
                <a:lnTo>
                  <a:pt x="59936" y="262867"/>
                </a:lnTo>
                <a:lnTo>
                  <a:pt x="58841" y="271096"/>
                </a:lnTo>
                <a:lnTo>
                  <a:pt x="54740" y="278314"/>
                </a:lnTo>
                <a:lnTo>
                  <a:pt x="47947" y="283589"/>
                </a:lnTo>
                <a:lnTo>
                  <a:pt x="39640" y="285812"/>
                </a:lnTo>
                <a:close/>
              </a:path>
              <a:path w="251460" h="286384">
                <a:moveTo>
                  <a:pt x="249969" y="223788"/>
                </a:moveTo>
                <a:lnTo>
                  <a:pt x="209271" y="223788"/>
                </a:lnTo>
                <a:lnTo>
                  <a:pt x="209587" y="222843"/>
                </a:lnTo>
                <a:lnTo>
                  <a:pt x="209577" y="221859"/>
                </a:lnTo>
                <a:lnTo>
                  <a:pt x="210032" y="220942"/>
                </a:lnTo>
                <a:lnTo>
                  <a:pt x="215306" y="214148"/>
                </a:lnTo>
                <a:lnTo>
                  <a:pt x="222523" y="210047"/>
                </a:lnTo>
                <a:lnTo>
                  <a:pt x="230753" y="208951"/>
                </a:lnTo>
                <a:lnTo>
                  <a:pt x="239059" y="211176"/>
                </a:lnTo>
                <a:lnTo>
                  <a:pt x="245852" y="216450"/>
                </a:lnTo>
                <a:lnTo>
                  <a:pt x="249953" y="223668"/>
                </a:lnTo>
                <a:close/>
              </a:path>
              <a:path w="251460" h="286384">
                <a:moveTo>
                  <a:pt x="211408" y="285812"/>
                </a:moveTo>
                <a:lnTo>
                  <a:pt x="203102" y="283589"/>
                </a:lnTo>
                <a:lnTo>
                  <a:pt x="196308" y="278314"/>
                </a:lnTo>
                <a:lnTo>
                  <a:pt x="192207" y="271096"/>
                </a:lnTo>
                <a:lnTo>
                  <a:pt x="191112" y="262867"/>
                </a:lnTo>
                <a:lnTo>
                  <a:pt x="193337" y="254561"/>
                </a:lnTo>
                <a:lnTo>
                  <a:pt x="193792" y="253644"/>
                </a:lnTo>
                <a:lnTo>
                  <a:pt x="194581" y="253054"/>
                </a:lnTo>
                <a:lnTo>
                  <a:pt x="195142" y="252232"/>
                </a:lnTo>
                <a:lnTo>
                  <a:pt x="125524" y="217661"/>
                </a:lnTo>
                <a:lnTo>
                  <a:pt x="196934" y="217661"/>
                </a:lnTo>
                <a:lnTo>
                  <a:pt x="209271" y="223788"/>
                </a:lnTo>
                <a:lnTo>
                  <a:pt x="249969" y="223788"/>
                </a:lnTo>
                <a:lnTo>
                  <a:pt x="230206" y="251914"/>
                </a:lnTo>
                <a:lnTo>
                  <a:pt x="234597" y="258197"/>
                </a:lnTo>
                <a:lnTo>
                  <a:pt x="235778" y="266474"/>
                </a:lnTo>
                <a:lnTo>
                  <a:pt x="232129" y="273822"/>
                </a:lnTo>
                <a:lnTo>
                  <a:pt x="226855" y="280615"/>
                </a:lnTo>
                <a:lnTo>
                  <a:pt x="219637" y="284716"/>
                </a:lnTo>
                <a:lnTo>
                  <a:pt x="211408" y="2858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57744" y="248141"/>
            <a:ext cx="76830" cy="7683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5035031" y="968641"/>
            <a:ext cx="899160" cy="529590"/>
          </a:xfrm>
          <a:custGeom>
            <a:avLst/>
            <a:gdLst/>
            <a:ahLst/>
            <a:cxnLst/>
            <a:rect l="l" t="t" r="r" b="b"/>
            <a:pathLst>
              <a:path w="899160" h="529590">
                <a:moveTo>
                  <a:pt x="0" y="529144"/>
                </a:moveTo>
                <a:lnTo>
                  <a:pt x="899121" y="529144"/>
                </a:lnTo>
                <a:lnTo>
                  <a:pt x="899121" y="0"/>
                </a:lnTo>
                <a:lnTo>
                  <a:pt x="0" y="0"/>
                </a:lnTo>
                <a:lnTo>
                  <a:pt x="0" y="529144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526701" y="999981"/>
            <a:ext cx="508634" cy="497840"/>
          </a:xfrm>
          <a:custGeom>
            <a:avLst/>
            <a:gdLst/>
            <a:ahLst/>
            <a:cxnLst/>
            <a:rect l="l" t="t" r="r" b="b"/>
            <a:pathLst>
              <a:path w="508635" h="497840">
                <a:moveTo>
                  <a:pt x="0" y="497804"/>
                </a:moveTo>
                <a:lnTo>
                  <a:pt x="508329" y="497804"/>
                </a:lnTo>
                <a:lnTo>
                  <a:pt x="508329" y="0"/>
                </a:lnTo>
                <a:lnTo>
                  <a:pt x="0" y="0"/>
                </a:lnTo>
                <a:lnTo>
                  <a:pt x="0" y="497804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4699" y="797711"/>
            <a:ext cx="1419860" cy="100965"/>
          </a:xfrm>
          <a:custGeom>
            <a:avLst/>
            <a:gdLst/>
            <a:ahLst/>
            <a:cxnLst/>
            <a:rect l="l" t="t" r="r" b="b"/>
            <a:pathLst>
              <a:path w="1419860" h="100965">
                <a:moveTo>
                  <a:pt x="0" y="100670"/>
                </a:moveTo>
                <a:lnTo>
                  <a:pt x="1419457" y="100670"/>
                </a:lnTo>
                <a:lnTo>
                  <a:pt x="1419457" y="0"/>
                </a:lnTo>
                <a:lnTo>
                  <a:pt x="0" y="0"/>
                </a:lnTo>
                <a:lnTo>
                  <a:pt x="0" y="10067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46676" y="798054"/>
            <a:ext cx="1550035" cy="201930"/>
          </a:xfrm>
          <a:custGeom>
            <a:avLst/>
            <a:gdLst/>
            <a:ahLst/>
            <a:cxnLst/>
            <a:rect l="l" t="t" r="r" b="b"/>
            <a:pathLst>
              <a:path w="1550035" h="201930">
                <a:moveTo>
                  <a:pt x="1549996" y="0"/>
                </a:moveTo>
                <a:lnTo>
                  <a:pt x="1462125" y="0"/>
                </a:lnTo>
                <a:lnTo>
                  <a:pt x="1462125" y="100330"/>
                </a:lnTo>
                <a:lnTo>
                  <a:pt x="1358315" y="100330"/>
                </a:lnTo>
                <a:lnTo>
                  <a:pt x="1358315" y="0"/>
                </a:lnTo>
                <a:lnTo>
                  <a:pt x="1239786" y="0"/>
                </a:lnTo>
                <a:lnTo>
                  <a:pt x="1239786" y="100330"/>
                </a:lnTo>
                <a:lnTo>
                  <a:pt x="1135976" y="100330"/>
                </a:lnTo>
                <a:lnTo>
                  <a:pt x="1135976" y="0"/>
                </a:lnTo>
                <a:lnTo>
                  <a:pt x="1017447" y="0"/>
                </a:lnTo>
                <a:lnTo>
                  <a:pt x="1017447" y="100330"/>
                </a:lnTo>
                <a:lnTo>
                  <a:pt x="913638" y="100330"/>
                </a:lnTo>
                <a:lnTo>
                  <a:pt x="913638" y="0"/>
                </a:lnTo>
                <a:lnTo>
                  <a:pt x="795108" y="0"/>
                </a:lnTo>
                <a:lnTo>
                  <a:pt x="795108" y="100330"/>
                </a:lnTo>
                <a:lnTo>
                  <a:pt x="691286" y="100330"/>
                </a:lnTo>
                <a:lnTo>
                  <a:pt x="691286" y="0"/>
                </a:lnTo>
                <a:lnTo>
                  <a:pt x="499579" y="0"/>
                </a:lnTo>
                <a:lnTo>
                  <a:pt x="499579" y="100330"/>
                </a:lnTo>
                <a:lnTo>
                  <a:pt x="421817" y="100330"/>
                </a:lnTo>
                <a:lnTo>
                  <a:pt x="421817" y="0"/>
                </a:lnTo>
                <a:lnTo>
                  <a:pt x="333044" y="0"/>
                </a:lnTo>
                <a:lnTo>
                  <a:pt x="333044" y="100330"/>
                </a:lnTo>
                <a:lnTo>
                  <a:pt x="255295" y="100330"/>
                </a:lnTo>
                <a:lnTo>
                  <a:pt x="255295" y="0"/>
                </a:lnTo>
                <a:lnTo>
                  <a:pt x="166522" y="0"/>
                </a:lnTo>
                <a:lnTo>
                  <a:pt x="166522" y="100330"/>
                </a:lnTo>
                <a:lnTo>
                  <a:pt x="88773" y="100330"/>
                </a:lnTo>
                <a:lnTo>
                  <a:pt x="88773" y="0"/>
                </a:lnTo>
                <a:lnTo>
                  <a:pt x="0" y="0"/>
                </a:lnTo>
                <a:lnTo>
                  <a:pt x="0" y="100330"/>
                </a:lnTo>
                <a:lnTo>
                  <a:pt x="0" y="201930"/>
                </a:lnTo>
                <a:lnTo>
                  <a:pt x="1549996" y="201930"/>
                </a:lnTo>
                <a:lnTo>
                  <a:pt x="1549996" y="100330"/>
                </a:lnTo>
                <a:lnTo>
                  <a:pt x="1549996" y="0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96411" y="1466715"/>
            <a:ext cx="1581150" cy="858519"/>
          </a:xfrm>
          <a:custGeom>
            <a:avLst/>
            <a:gdLst/>
            <a:ahLst/>
            <a:cxnLst/>
            <a:rect l="l" t="t" r="r" b="b"/>
            <a:pathLst>
              <a:path w="1581150" h="858519">
                <a:moveTo>
                  <a:pt x="1580673" y="857937"/>
                </a:moveTo>
                <a:lnTo>
                  <a:pt x="0" y="857937"/>
                </a:lnTo>
                <a:lnTo>
                  <a:pt x="194158" y="0"/>
                </a:lnTo>
                <a:lnTo>
                  <a:pt x="1580673" y="0"/>
                </a:lnTo>
                <a:lnTo>
                  <a:pt x="1580673" y="857937"/>
                </a:lnTo>
                <a:close/>
              </a:path>
            </a:pathLst>
          </a:custGeom>
          <a:solidFill>
            <a:srgbClr val="F7C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291931" y="1466717"/>
            <a:ext cx="499109" cy="858519"/>
          </a:xfrm>
          <a:custGeom>
            <a:avLst/>
            <a:gdLst/>
            <a:ahLst/>
            <a:cxnLst/>
            <a:rect l="l" t="t" r="r" b="b"/>
            <a:pathLst>
              <a:path w="499110" h="858519">
                <a:moveTo>
                  <a:pt x="498636" y="857935"/>
                </a:moveTo>
                <a:lnTo>
                  <a:pt x="0" y="857935"/>
                </a:lnTo>
                <a:lnTo>
                  <a:pt x="0" y="0"/>
                </a:lnTo>
                <a:lnTo>
                  <a:pt x="498636" y="0"/>
                </a:lnTo>
                <a:lnTo>
                  <a:pt x="498636" y="857935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441694" y="1102720"/>
            <a:ext cx="1362710" cy="1222375"/>
          </a:xfrm>
          <a:custGeom>
            <a:avLst/>
            <a:gdLst/>
            <a:ahLst/>
            <a:cxnLst/>
            <a:rect l="l" t="t" r="r" b="b"/>
            <a:pathLst>
              <a:path w="1362710" h="1222375">
                <a:moveTo>
                  <a:pt x="944334" y="218545"/>
                </a:moveTo>
                <a:lnTo>
                  <a:pt x="745221" y="218545"/>
                </a:lnTo>
                <a:lnTo>
                  <a:pt x="745221" y="99556"/>
                </a:lnTo>
                <a:lnTo>
                  <a:pt x="753045" y="60804"/>
                </a:lnTo>
                <a:lnTo>
                  <a:pt x="774380" y="29159"/>
                </a:lnTo>
                <a:lnTo>
                  <a:pt x="806026" y="7823"/>
                </a:lnTo>
                <a:lnTo>
                  <a:pt x="844777" y="0"/>
                </a:lnTo>
                <a:lnTo>
                  <a:pt x="883529" y="7823"/>
                </a:lnTo>
                <a:lnTo>
                  <a:pt x="915174" y="29159"/>
                </a:lnTo>
                <a:lnTo>
                  <a:pt x="936510" y="60804"/>
                </a:lnTo>
                <a:lnTo>
                  <a:pt x="944334" y="99556"/>
                </a:lnTo>
                <a:lnTo>
                  <a:pt x="944334" y="218545"/>
                </a:lnTo>
                <a:close/>
              </a:path>
              <a:path w="1362710" h="1222375">
                <a:moveTo>
                  <a:pt x="1362186" y="218545"/>
                </a:moveTo>
                <a:lnTo>
                  <a:pt x="1163074" y="218545"/>
                </a:lnTo>
                <a:lnTo>
                  <a:pt x="1163074" y="99556"/>
                </a:lnTo>
                <a:lnTo>
                  <a:pt x="1170897" y="60804"/>
                </a:lnTo>
                <a:lnTo>
                  <a:pt x="1192233" y="29159"/>
                </a:lnTo>
                <a:lnTo>
                  <a:pt x="1223878" y="7823"/>
                </a:lnTo>
                <a:lnTo>
                  <a:pt x="1262630" y="0"/>
                </a:lnTo>
                <a:lnTo>
                  <a:pt x="1301382" y="7823"/>
                </a:lnTo>
                <a:lnTo>
                  <a:pt x="1333027" y="29159"/>
                </a:lnTo>
                <a:lnTo>
                  <a:pt x="1354363" y="60804"/>
                </a:lnTo>
                <a:lnTo>
                  <a:pt x="1362186" y="99556"/>
                </a:lnTo>
                <a:lnTo>
                  <a:pt x="1362186" y="218545"/>
                </a:lnTo>
                <a:close/>
              </a:path>
              <a:path w="1362710" h="1222375">
                <a:moveTo>
                  <a:pt x="1262352" y="1221932"/>
                </a:moveTo>
                <a:lnTo>
                  <a:pt x="864127" y="1221932"/>
                </a:lnTo>
                <a:lnTo>
                  <a:pt x="864127" y="925652"/>
                </a:lnTo>
                <a:lnTo>
                  <a:pt x="869386" y="879997"/>
                </a:lnTo>
                <a:lnTo>
                  <a:pt x="884365" y="838087"/>
                </a:lnTo>
                <a:lnTo>
                  <a:pt x="907870" y="801117"/>
                </a:lnTo>
                <a:lnTo>
                  <a:pt x="938705" y="770282"/>
                </a:lnTo>
                <a:lnTo>
                  <a:pt x="975675" y="746778"/>
                </a:lnTo>
                <a:lnTo>
                  <a:pt x="1017584" y="731798"/>
                </a:lnTo>
                <a:lnTo>
                  <a:pt x="1063240" y="726540"/>
                </a:lnTo>
                <a:lnTo>
                  <a:pt x="1108894" y="731798"/>
                </a:lnTo>
                <a:lnTo>
                  <a:pt x="1150804" y="746778"/>
                </a:lnTo>
                <a:lnTo>
                  <a:pt x="1187774" y="770282"/>
                </a:lnTo>
                <a:lnTo>
                  <a:pt x="1218609" y="801117"/>
                </a:lnTo>
                <a:lnTo>
                  <a:pt x="1242114" y="838087"/>
                </a:lnTo>
                <a:lnTo>
                  <a:pt x="1257093" y="879997"/>
                </a:lnTo>
                <a:lnTo>
                  <a:pt x="1262352" y="925652"/>
                </a:lnTo>
                <a:lnTo>
                  <a:pt x="1262352" y="1221932"/>
                </a:lnTo>
                <a:close/>
              </a:path>
              <a:path w="1362710" h="1222375">
                <a:moveTo>
                  <a:pt x="199112" y="786731"/>
                </a:moveTo>
                <a:lnTo>
                  <a:pt x="0" y="786731"/>
                </a:lnTo>
                <a:lnTo>
                  <a:pt x="0" y="667742"/>
                </a:lnTo>
                <a:lnTo>
                  <a:pt x="7823" y="628990"/>
                </a:lnTo>
                <a:lnTo>
                  <a:pt x="29159" y="597345"/>
                </a:lnTo>
                <a:lnTo>
                  <a:pt x="60804" y="576009"/>
                </a:lnTo>
                <a:lnTo>
                  <a:pt x="99556" y="568186"/>
                </a:lnTo>
                <a:lnTo>
                  <a:pt x="138308" y="576009"/>
                </a:lnTo>
                <a:lnTo>
                  <a:pt x="169953" y="597345"/>
                </a:lnTo>
                <a:lnTo>
                  <a:pt x="191288" y="628990"/>
                </a:lnTo>
                <a:lnTo>
                  <a:pt x="199112" y="667742"/>
                </a:lnTo>
                <a:lnTo>
                  <a:pt x="199112" y="786731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446680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613206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779731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446676" y="798054"/>
            <a:ext cx="588645" cy="201930"/>
          </a:xfrm>
          <a:custGeom>
            <a:avLst/>
            <a:gdLst/>
            <a:ahLst/>
            <a:cxnLst/>
            <a:rect l="l" t="t" r="r" b="b"/>
            <a:pathLst>
              <a:path w="588645" h="201930">
                <a:moveTo>
                  <a:pt x="588352" y="0"/>
                </a:moveTo>
                <a:lnTo>
                  <a:pt x="499579" y="0"/>
                </a:lnTo>
                <a:lnTo>
                  <a:pt x="499579" y="100330"/>
                </a:lnTo>
                <a:lnTo>
                  <a:pt x="0" y="100330"/>
                </a:lnTo>
                <a:lnTo>
                  <a:pt x="0" y="201930"/>
                </a:lnTo>
                <a:lnTo>
                  <a:pt x="588352" y="201930"/>
                </a:lnTo>
                <a:lnTo>
                  <a:pt x="588352" y="100330"/>
                </a:lnTo>
                <a:lnTo>
                  <a:pt x="588352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291927" y="999984"/>
            <a:ext cx="743585" cy="1324610"/>
          </a:xfrm>
          <a:custGeom>
            <a:avLst/>
            <a:gdLst/>
            <a:ahLst/>
            <a:cxnLst/>
            <a:rect l="l" t="t" r="r" b="b"/>
            <a:pathLst>
              <a:path w="743585" h="1324610">
                <a:moveTo>
                  <a:pt x="743102" y="0"/>
                </a:moveTo>
                <a:lnTo>
                  <a:pt x="234772" y="0"/>
                </a:lnTo>
                <a:lnTo>
                  <a:pt x="234772" y="467360"/>
                </a:lnTo>
                <a:lnTo>
                  <a:pt x="0" y="467360"/>
                </a:lnTo>
                <a:lnTo>
                  <a:pt x="0" y="1324610"/>
                </a:lnTo>
                <a:lnTo>
                  <a:pt x="498640" y="1324610"/>
                </a:lnTo>
                <a:lnTo>
                  <a:pt x="498640" y="467360"/>
                </a:lnTo>
                <a:lnTo>
                  <a:pt x="743102" y="467360"/>
                </a:lnTo>
                <a:lnTo>
                  <a:pt x="743102" y="0"/>
                </a:lnTo>
                <a:close/>
              </a:path>
            </a:pathLst>
          </a:custGeom>
          <a:solidFill>
            <a:srgbClr val="571D07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790567" y="999984"/>
            <a:ext cx="1386840" cy="1325245"/>
          </a:xfrm>
          <a:custGeom>
            <a:avLst/>
            <a:gdLst/>
            <a:ahLst/>
            <a:cxnLst/>
            <a:rect l="l" t="t" r="r" b="b"/>
            <a:pathLst>
              <a:path w="1386839" h="1325245">
                <a:moveTo>
                  <a:pt x="1386509" y="467360"/>
                </a:moveTo>
                <a:lnTo>
                  <a:pt x="1143584" y="467360"/>
                </a:lnTo>
                <a:lnTo>
                  <a:pt x="1143584" y="34505"/>
                </a:lnTo>
                <a:lnTo>
                  <a:pt x="1143584" y="1270"/>
                </a:lnTo>
                <a:lnTo>
                  <a:pt x="1143584" y="0"/>
                </a:lnTo>
                <a:lnTo>
                  <a:pt x="244462" y="0"/>
                </a:lnTo>
                <a:lnTo>
                  <a:pt x="244462" y="1270"/>
                </a:lnTo>
                <a:lnTo>
                  <a:pt x="244462" y="34505"/>
                </a:lnTo>
                <a:lnTo>
                  <a:pt x="244462" y="467360"/>
                </a:lnTo>
                <a:lnTo>
                  <a:pt x="0" y="467360"/>
                </a:lnTo>
                <a:lnTo>
                  <a:pt x="0" y="1324610"/>
                </a:lnTo>
                <a:lnTo>
                  <a:pt x="440334" y="1324610"/>
                </a:lnTo>
                <a:lnTo>
                  <a:pt x="473570" y="1324673"/>
                </a:lnTo>
                <a:lnTo>
                  <a:pt x="955154" y="1324610"/>
                </a:lnTo>
                <a:lnTo>
                  <a:pt x="988390" y="1324673"/>
                </a:lnTo>
                <a:lnTo>
                  <a:pt x="1386509" y="1324610"/>
                </a:lnTo>
                <a:lnTo>
                  <a:pt x="1386509" y="1140548"/>
                </a:lnTo>
                <a:lnTo>
                  <a:pt x="1386509" y="1107325"/>
                </a:lnTo>
                <a:lnTo>
                  <a:pt x="1386509" y="46736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369892" y="1102719"/>
            <a:ext cx="536575" cy="1131570"/>
          </a:xfrm>
          <a:custGeom>
            <a:avLst/>
            <a:gdLst/>
            <a:ahLst/>
            <a:cxnLst/>
            <a:rect l="l" t="t" r="r" b="b"/>
            <a:pathLst>
              <a:path w="536575" h="1131570">
                <a:moveTo>
                  <a:pt x="261895" y="993987"/>
                </a:moveTo>
                <a:lnTo>
                  <a:pt x="234896" y="993987"/>
                </a:lnTo>
                <a:lnTo>
                  <a:pt x="234896" y="925827"/>
                </a:lnTo>
                <a:lnTo>
                  <a:pt x="261895" y="925827"/>
                </a:lnTo>
                <a:lnTo>
                  <a:pt x="261895" y="993987"/>
                </a:lnTo>
                <a:close/>
              </a:path>
              <a:path w="536575" h="1131570">
                <a:moveTo>
                  <a:pt x="313002" y="1020987"/>
                </a:moveTo>
                <a:lnTo>
                  <a:pt x="13499" y="1020987"/>
                </a:lnTo>
                <a:lnTo>
                  <a:pt x="13499" y="993987"/>
                </a:lnTo>
                <a:lnTo>
                  <a:pt x="313002" y="993987"/>
                </a:lnTo>
                <a:lnTo>
                  <a:pt x="313002" y="1020987"/>
                </a:lnTo>
                <a:close/>
              </a:path>
              <a:path w="536575" h="1131570">
                <a:moveTo>
                  <a:pt x="115720" y="1130947"/>
                </a:moveTo>
                <a:lnTo>
                  <a:pt x="88720" y="1130947"/>
                </a:lnTo>
                <a:lnTo>
                  <a:pt x="88720" y="1020987"/>
                </a:lnTo>
                <a:lnTo>
                  <a:pt x="115720" y="1020987"/>
                </a:lnTo>
                <a:lnTo>
                  <a:pt x="115720" y="1130947"/>
                </a:lnTo>
                <a:close/>
              </a:path>
              <a:path w="536575" h="1131570">
                <a:moveTo>
                  <a:pt x="342716" y="858533"/>
                </a:moveTo>
                <a:lnTo>
                  <a:pt x="0" y="858533"/>
                </a:lnTo>
                <a:lnTo>
                  <a:pt x="0" y="667740"/>
                </a:lnTo>
                <a:lnTo>
                  <a:pt x="6131" y="622241"/>
                </a:lnTo>
                <a:lnTo>
                  <a:pt x="23429" y="581324"/>
                </a:lnTo>
                <a:lnTo>
                  <a:pt x="50246" y="546634"/>
                </a:lnTo>
                <a:lnTo>
                  <a:pt x="84937" y="519818"/>
                </a:lnTo>
                <a:lnTo>
                  <a:pt x="125857" y="502521"/>
                </a:lnTo>
                <a:lnTo>
                  <a:pt x="171358" y="496390"/>
                </a:lnTo>
                <a:lnTo>
                  <a:pt x="216859" y="502521"/>
                </a:lnTo>
                <a:lnTo>
                  <a:pt x="257778" y="519818"/>
                </a:lnTo>
                <a:lnTo>
                  <a:pt x="262398" y="523390"/>
                </a:lnTo>
                <a:lnTo>
                  <a:pt x="171358" y="523390"/>
                </a:lnTo>
                <a:lnTo>
                  <a:pt x="125778" y="530761"/>
                </a:lnTo>
                <a:lnTo>
                  <a:pt x="86156" y="551277"/>
                </a:lnTo>
                <a:lnTo>
                  <a:pt x="54889" y="582543"/>
                </a:lnTo>
                <a:lnTo>
                  <a:pt x="34371" y="622163"/>
                </a:lnTo>
                <a:lnTo>
                  <a:pt x="26999" y="667740"/>
                </a:lnTo>
                <a:lnTo>
                  <a:pt x="26999" y="831533"/>
                </a:lnTo>
                <a:lnTo>
                  <a:pt x="342716" y="831533"/>
                </a:lnTo>
                <a:lnTo>
                  <a:pt x="342716" y="858533"/>
                </a:lnTo>
                <a:close/>
              </a:path>
              <a:path w="536575" h="1131570">
                <a:moveTo>
                  <a:pt x="342716" y="831533"/>
                </a:moveTo>
                <a:lnTo>
                  <a:pt x="315716" y="831533"/>
                </a:lnTo>
                <a:lnTo>
                  <a:pt x="315716" y="667740"/>
                </a:lnTo>
                <a:lnTo>
                  <a:pt x="308344" y="622163"/>
                </a:lnTo>
                <a:lnTo>
                  <a:pt x="287827" y="582543"/>
                </a:lnTo>
                <a:lnTo>
                  <a:pt x="256559" y="551277"/>
                </a:lnTo>
                <a:lnTo>
                  <a:pt x="216937" y="530761"/>
                </a:lnTo>
                <a:lnTo>
                  <a:pt x="171358" y="523390"/>
                </a:lnTo>
                <a:lnTo>
                  <a:pt x="262398" y="523390"/>
                </a:lnTo>
                <a:lnTo>
                  <a:pt x="292469" y="546634"/>
                </a:lnTo>
                <a:lnTo>
                  <a:pt x="319287" y="581324"/>
                </a:lnTo>
                <a:lnTo>
                  <a:pt x="336584" y="622241"/>
                </a:lnTo>
                <a:lnTo>
                  <a:pt x="342716" y="667740"/>
                </a:lnTo>
                <a:lnTo>
                  <a:pt x="342716" y="831533"/>
                </a:lnTo>
                <a:close/>
              </a:path>
              <a:path w="536575" h="1131570">
                <a:moveTo>
                  <a:pt x="355591" y="81043"/>
                </a:moveTo>
                <a:lnTo>
                  <a:pt x="328591" y="81043"/>
                </a:lnTo>
                <a:lnTo>
                  <a:pt x="328591" y="0"/>
                </a:lnTo>
                <a:lnTo>
                  <a:pt x="355591" y="0"/>
                </a:lnTo>
                <a:lnTo>
                  <a:pt x="355591" y="81043"/>
                </a:lnTo>
                <a:close/>
              </a:path>
              <a:path w="536575" h="1131570">
                <a:moveTo>
                  <a:pt x="536425" y="108043"/>
                </a:moveTo>
                <a:lnTo>
                  <a:pt x="227777" y="108043"/>
                </a:lnTo>
                <a:lnTo>
                  <a:pt x="227777" y="81043"/>
                </a:lnTo>
                <a:lnTo>
                  <a:pt x="536425" y="81043"/>
                </a:lnTo>
                <a:lnTo>
                  <a:pt x="536425" y="108043"/>
                </a:lnTo>
                <a:close/>
              </a:path>
              <a:path w="536575" h="1131570">
                <a:moveTo>
                  <a:pt x="498909" y="230906"/>
                </a:moveTo>
                <a:lnTo>
                  <a:pt x="471909" y="230906"/>
                </a:lnTo>
                <a:lnTo>
                  <a:pt x="471909" y="108043"/>
                </a:lnTo>
                <a:lnTo>
                  <a:pt x="498909" y="108043"/>
                </a:lnTo>
                <a:lnTo>
                  <a:pt x="498909" y="230906"/>
                </a:lnTo>
                <a:close/>
              </a:path>
            </a:pathLst>
          </a:custGeom>
          <a:solidFill>
            <a:srgbClr val="571D07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1109" y="2229826"/>
            <a:ext cx="1334135" cy="1957705"/>
          </a:xfrm>
          <a:custGeom>
            <a:avLst/>
            <a:gdLst/>
            <a:ahLst/>
            <a:cxnLst/>
            <a:rect l="l" t="t" r="r" b="b"/>
            <a:pathLst>
              <a:path w="1334135" h="1957704">
                <a:moveTo>
                  <a:pt x="70269" y="1913826"/>
                </a:moveTo>
                <a:lnTo>
                  <a:pt x="59753" y="1914817"/>
                </a:lnTo>
                <a:lnTo>
                  <a:pt x="49530" y="1914956"/>
                </a:lnTo>
                <a:lnTo>
                  <a:pt x="39484" y="1914525"/>
                </a:lnTo>
                <a:lnTo>
                  <a:pt x="3073" y="1911756"/>
                </a:lnTo>
                <a:lnTo>
                  <a:pt x="0" y="1951469"/>
                </a:lnTo>
                <a:lnTo>
                  <a:pt x="28511" y="1957590"/>
                </a:lnTo>
                <a:lnTo>
                  <a:pt x="39027" y="1956587"/>
                </a:lnTo>
                <a:lnTo>
                  <a:pt x="49250" y="1956447"/>
                </a:lnTo>
                <a:lnTo>
                  <a:pt x="59296" y="1956892"/>
                </a:lnTo>
                <a:lnTo>
                  <a:pt x="69240" y="1957603"/>
                </a:lnTo>
                <a:lnTo>
                  <a:pt x="70269" y="1913826"/>
                </a:lnTo>
                <a:close/>
              </a:path>
              <a:path w="1334135" h="1957704">
                <a:moveTo>
                  <a:pt x="199567" y="1953590"/>
                </a:moveTo>
                <a:lnTo>
                  <a:pt x="196532" y="1911845"/>
                </a:lnTo>
                <a:lnTo>
                  <a:pt x="180187" y="1913445"/>
                </a:lnTo>
                <a:lnTo>
                  <a:pt x="163563" y="1913991"/>
                </a:lnTo>
                <a:lnTo>
                  <a:pt x="131368" y="1913851"/>
                </a:lnTo>
                <a:lnTo>
                  <a:pt x="131343" y="1954580"/>
                </a:lnTo>
                <a:lnTo>
                  <a:pt x="148450" y="1955139"/>
                </a:lnTo>
                <a:lnTo>
                  <a:pt x="165074" y="1955228"/>
                </a:lnTo>
                <a:lnTo>
                  <a:pt x="181889" y="1954745"/>
                </a:lnTo>
                <a:lnTo>
                  <a:pt x="199567" y="1953590"/>
                </a:lnTo>
                <a:close/>
              </a:path>
              <a:path w="1334135" h="1957704">
                <a:moveTo>
                  <a:pt x="330923" y="1936330"/>
                </a:moveTo>
                <a:lnTo>
                  <a:pt x="323811" y="1896618"/>
                </a:lnTo>
                <a:lnTo>
                  <a:pt x="259651" y="1905749"/>
                </a:lnTo>
                <a:lnTo>
                  <a:pt x="262699" y="1947506"/>
                </a:lnTo>
                <a:lnTo>
                  <a:pt x="280517" y="1945754"/>
                </a:lnTo>
                <a:lnTo>
                  <a:pt x="297573" y="1943442"/>
                </a:lnTo>
                <a:lnTo>
                  <a:pt x="314248" y="1940369"/>
                </a:lnTo>
                <a:lnTo>
                  <a:pt x="330923" y="1936330"/>
                </a:lnTo>
                <a:close/>
              </a:path>
              <a:path w="1334135" h="1957704">
                <a:moveTo>
                  <a:pt x="456171" y="1896668"/>
                </a:moveTo>
                <a:lnTo>
                  <a:pt x="437857" y="1860003"/>
                </a:lnTo>
                <a:lnTo>
                  <a:pt x="379818" y="1881365"/>
                </a:lnTo>
                <a:lnTo>
                  <a:pt x="393039" y="1923122"/>
                </a:lnTo>
                <a:lnTo>
                  <a:pt x="409917" y="1917979"/>
                </a:lnTo>
                <a:lnTo>
                  <a:pt x="426516" y="1911807"/>
                </a:lnTo>
                <a:lnTo>
                  <a:pt x="442150" y="1904669"/>
                </a:lnTo>
                <a:lnTo>
                  <a:pt x="456171" y="1896668"/>
                </a:lnTo>
                <a:close/>
              </a:path>
              <a:path w="1334135" h="1957704">
                <a:moveTo>
                  <a:pt x="499376" y="811301"/>
                </a:moveTo>
                <a:lnTo>
                  <a:pt x="456603" y="807212"/>
                </a:lnTo>
                <a:lnTo>
                  <a:pt x="454723" y="858608"/>
                </a:lnTo>
                <a:lnTo>
                  <a:pt x="454545" y="874407"/>
                </a:lnTo>
                <a:lnTo>
                  <a:pt x="498322" y="875436"/>
                </a:lnTo>
                <a:lnTo>
                  <a:pt x="498487" y="859688"/>
                </a:lnTo>
                <a:lnTo>
                  <a:pt x="499198" y="827049"/>
                </a:lnTo>
                <a:lnTo>
                  <a:pt x="499376" y="811301"/>
                </a:lnTo>
                <a:close/>
              </a:path>
              <a:path w="1334135" h="1957704">
                <a:moveTo>
                  <a:pt x="511581" y="989076"/>
                </a:moveTo>
                <a:lnTo>
                  <a:pt x="510501" y="980071"/>
                </a:lnTo>
                <a:lnTo>
                  <a:pt x="508660" y="971435"/>
                </a:lnTo>
                <a:lnTo>
                  <a:pt x="506437" y="963002"/>
                </a:lnTo>
                <a:lnTo>
                  <a:pt x="505802" y="955687"/>
                </a:lnTo>
                <a:lnTo>
                  <a:pt x="503008" y="941819"/>
                </a:lnTo>
                <a:lnTo>
                  <a:pt x="502373" y="934504"/>
                </a:lnTo>
                <a:lnTo>
                  <a:pt x="459613" y="940587"/>
                </a:lnTo>
                <a:lnTo>
                  <a:pt x="460248" y="947902"/>
                </a:lnTo>
                <a:lnTo>
                  <a:pt x="463042" y="961783"/>
                </a:lnTo>
                <a:lnTo>
                  <a:pt x="463664" y="969098"/>
                </a:lnTo>
                <a:lnTo>
                  <a:pt x="465797" y="977976"/>
                </a:lnTo>
                <a:lnTo>
                  <a:pt x="469671" y="996886"/>
                </a:lnTo>
                <a:lnTo>
                  <a:pt x="471805" y="1005763"/>
                </a:lnTo>
                <a:lnTo>
                  <a:pt x="511517" y="998651"/>
                </a:lnTo>
                <a:lnTo>
                  <a:pt x="511581" y="989076"/>
                </a:lnTo>
                <a:close/>
              </a:path>
              <a:path w="1334135" h="1957704">
                <a:moveTo>
                  <a:pt x="520801" y="686066"/>
                </a:moveTo>
                <a:lnTo>
                  <a:pt x="480072" y="675868"/>
                </a:lnTo>
                <a:lnTo>
                  <a:pt x="467893" y="725258"/>
                </a:lnTo>
                <a:lnTo>
                  <a:pt x="464781" y="742048"/>
                </a:lnTo>
                <a:lnTo>
                  <a:pt x="507542" y="746137"/>
                </a:lnTo>
                <a:lnTo>
                  <a:pt x="510044" y="731164"/>
                </a:lnTo>
                <a:lnTo>
                  <a:pt x="513029" y="715721"/>
                </a:lnTo>
                <a:lnTo>
                  <a:pt x="516585" y="700468"/>
                </a:lnTo>
                <a:lnTo>
                  <a:pt x="520801" y="686066"/>
                </a:lnTo>
                <a:close/>
              </a:path>
              <a:path w="1334135" h="1957704">
                <a:moveTo>
                  <a:pt x="549135" y="1119822"/>
                </a:moveTo>
                <a:lnTo>
                  <a:pt x="543953" y="1104836"/>
                </a:lnTo>
                <a:lnTo>
                  <a:pt x="533984" y="1073721"/>
                </a:lnTo>
                <a:lnTo>
                  <a:pt x="528802" y="1058722"/>
                </a:lnTo>
                <a:lnTo>
                  <a:pt x="488061" y="1068895"/>
                </a:lnTo>
                <a:lnTo>
                  <a:pt x="492658" y="1085646"/>
                </a:lnTo>
                <a:lnTo>
                  <a:pt x="497344" y="1102118"/>
                </a:lnTo>
                <a:lnTo>
                  <a:pt x="502221" y="1118006"/>
                </a:lnTo>
                <a:lnTo>
                  <a:pt x="507390" y="1133043"/>
                </a:lnTo>
                <a:lnTo>
                  <a:pt x="549135" y="1119822"/>
                </a:lnTo>
                <a:close/>
              </a:path>
              <a:path w="1334135" h="1957704">
                <a:moveTo>
                  <a:pt x="560565" y="566953"/>
                </a:moveTo>
                <a:lnTo>
                  <a:pt x="521881" y="550646"/>
                </a:lnTo>
                <a:lnTo>
                  <a:pt x="516051" y="566521"/>
                </a:lnTo>
                <a:lnTo>
                  <a:pt x="503237" y="597890"/>
                </a:lnTo>
                <a:lnTo>
                  <a:pt x="497408" y="613765"/>
                </a:lnTo>
                <a:lnTo>
                  <a:pt x="537121" y="627024"/>
                </a:lnTo>
                <a:lnTo>
                  <a:pt x="542353" y="612914"/>
                </a:lnTo>
                <a:lnTo>
                  <a:pt x="548462" y="598131"/>
                </a:lnTo>
                <a:lnTo>
                  <a:pt x="554748" y="582777"/>
                </a:lnTo>
                <a:lnTo>
                  <a:pt x="560565" y="566953"/>
                </a:lnTo>
                <a:close/>
              </a:path>
              <a:path w="1334135" h="1957704">
                <a:moveTo>
                  <a:pt x="567182" y="1818309"/>
                </a:moveTo>
                <a:lnTo>
                  <a:pt x="557009" y="1808124"/>
                </a:lnTo>
                <a:lnTo>
                  <a:pt x="535635" y="1790814"/>
                </a:lnTo>
                <a:lnTo>
                  <a:pt x="526656" y="1800542"/>
                </a:lnTo>
                <a:lnTo>
                  <a:pt x="516534" y="1809889"/>
                </a:lnTo>
                <a:lnTo>
                  <a:pt x="505269" y="1818855"/>
                </a:lnTo>
                <a:lnTo>
                  <a:pt x="492848" y="1827453"/>
                </a:lnTo>
                <a:lnTo>
                  <a:pt x="518299" y="1863090"/>
                </a:lnTo>
                <a:lnTo>
                  <a:pt x="530948" y="1853946"/>
                </a:lnTo>
                <a:lnTo>
                  <a:pt x="543115" y="1843379"/>
                </a:lnTo>
                <a:lnTo>
                  <a:pt x="555104" y="1831467"/>
                </a:lnTo>
                <a:lnTo>
                  <a:pt x="567182" y="1818309"/>
                </a:lnTo>
                <a:close/>
              </a:path>
              <a:path w="1334135" h="1957704">
                <a:moveTo>
                  <a:pt x="589813" y="1242021"/>
                </a:moveTo>
                <a:lnTo>
                  <a:pt x="569480" y="1180922"/>
                </a:lnTo>
                <a:lnTo>
                  <a:pt x="530783" y="1195171"/>
                </a:lnTo>
                <a:lnTo>
                  <a:pt x="551116" y="1256271"/>
                </a:lnTo>
                <a:lnTo>
                  <a:pt x="589813" y="1242021"/>
                </a:lnTo>
                <a:close/>
              </a:path>
              <a:path w="1334135" h="1957704">
                <a:moveTo>
                  <a:pt x="625767" y="463130"/>
                </a:moveTo>
                <a:lnTo>
                  <a:pt x="590143" y="437654"/>
                </a:lnTo>
                <a:lnTo>
                  <a:pt x="580847" y="450405"/>
                </a:lnTo>
                <a:lnTo>
                  <a:pt x="571550" y="464121"/>
                </a:lnTo>
                <a:lnTo>
                  <a:pt x="562635" y="478599"/>
                </a:lnTo>
                <a:lnTo>
                  <a:pt x="554482" y="493636"/>
                </a:lnTo>
                <a:lnTo>
                  <a:pt x="592150" y="513003"/>
                </a:lnTo>
                <a:lnTo>
                  <a:pt x="599694" y="499770"/>
                </a:lnTo>
                <a:lnTo>
                  <a:pt x="608190" y="486537"/>
                </a:lnTo>
                <a:lnTo>
                  <a:pt x="617080" y="474065"/>
                </a:lnTo>
                <a:lnTo>
                  <a:pt x="625767" y="463130"/>
                </a:lnTo>
                <a:close/>
              </a:path>
              <a:path w="1334135" h="1957704">
                <a:moveTo>
                  <a:pt x="635584" y="1369314"/>
                </a:moveTo>
                <a:lnTo>
                  <a:pt x="630999" y="1352562"/>
                </a:lnTo>
                <a:lnTo>
                  <a:pt x="626313" y="1336090"/>
                </a:lnTo>
                <a:lnTo>
                  <a:pt x="621423" y="1320203"/>
                </a:lnTo>
                <a:lnTo>
                  <a:pt x="616267" y="1305166"/>
                </a:lnTo>
                <a:lnTo>
                  <a:pt x="574509" y="1318387"/>
                </a:lnTo>
                <a:lnTo>
                  <a:pt x="579221" y="1333207"/>
                </a:lnTo>
                <a:lnTo>
                  <a:pt x="587095" y="1363637"/>
                </a:lnTo>
                <a:lnTo>
                  <a:pt x="591794" y="1378470"/>
                </a:lnTo>
                <a:lnTo>
                  <a:pt x="635584" y="1369314"/>
                </a:lnTo>
                <a:close/>
              </a:path>
              <a:path w="1334135" h="1957704">
                <a:moveTo>
                  <a:pt x="638505" y="1696161"/>
                </a:moveTo>
                <a:lnTo>
                  <a:pt x="598805" y="1682902"/>
                </a:lnTo>
                <a:lnTo>
                  <a:pt x="593102" y="1698244"/>
                </a:lnTo>
                <a:lnTo>
                  <a:pt x="586828" y="1712429"/>
                </a:lnTo>
                <a:lnTo>
                  <a:pt x="580174" y="1725853"/>
                </a:lnTo>
                <a:lnTo>
                  <a:pt x="573328" y="1738896"/>
                </a:lnTo>
                <a:lnTo>
                  <a:pt x="609968" y="1761312"/>
                </a:lnTo>
                <a:lnTo>
                  <a:pt x="617156" y="1747266"/>
                </a:lnTo>
                <a:lnTo>
                  <a:pt x="624624" y="1731403"/>
                </a:lnTo>
                <a:lnTo>
                  <a:pt x="631901" y="1714207"/>
                </a:lnTo>
                <a:lnTo>
                  <a:pt x="638505" y="1696161"/>
                </a:lnTo>
                <a:close/>
              </a:path>
              <a:path w="1334135" h="1957704">
                <a:moveTo>
                  <a:pt x="652843" y="1500670"/>
                </a:moveTo>
                <a:lnTo>
                  <a:pt x="652437" y="1483296"/>
                </a:lnTo>
                <a:lnTo>
                  <a:pt x="650303" y="1466303"/>
                </a:lnTo>
                <a:lnTo>
                  <a:pt x="647420" y="1449692"/>
                </a:lnTo>
                <a:lnTo>
                  <a:pt x="644728" y="1433474"/>
                </a:lnTo>
                <a:lnTo>
                  <a:pt x="605015" y="1440573"/>
                </a:lnTo>
                <a:lnTo>
                  <a:pt x="607885" y="1454848"/>
                </a:lnTo>
                <a:lnTo>
                  <a:pt x="610476" y="1469986"/>
                </a:lnTo>
                <a:lnTo>
                  <a:pt x="612863" y="1485684"/>
                </a:lnTo>
                <a:lnTo>
                  <a:pt x="615162" y="1501673"/>
                </a:lnTo>
                <a:lnTo>
                  <a:pt x="652843" y="1500670"/>
                </a:lnTo>
                <a:close/>
              </a:path>
              <a:path w="1334135" h="1957704">
                <a:moveTo>
                  <a:pt x="658926" y="1563801"/>
                </a:moveTo>
                <a:lnTo>
                  <a:pt x="615149" y="1562773"/>
                </a:lnTo>
                <a:lnTo>
                  <a:pt x="614502" y="1579791"/>
                </a:lnTo>
                <a:lnTo>
                  <a:pt x="613854" y="1595856"/>
                </a:lnTo>
                <a:lnTo>
                  <a:pt x="612838" y="1611160"/>
                </a:lnTo>
                <a:lnTo>
                  <a:pt x="611047" y="1625892"/>
                </a:lnTo>
                <a:lnTo>
                  <a:pt x="653808" y="1629981"/>
                </a:lnTo>
                <a:lnTo>
                  <a:pt x="655751" y="1614779"/>
                </a:lnTo>
                <a:lnTo>
                  <a:pt x="657123" y="1598422"/>
                </a:lnTo>
                <a:lnTo>
                  <a:pt x="658126" y="1581302"/>
                </a:lnTo>
                <a:lnTo>
                  <a:pt x="658926" y="1563801"/>
                </a:lnTo>
                <a:close/>
              </a:path>
              <a:path w="1334135" h="1957704">
                <a:moveTo>
                  <a:pt x="706247" y="364388"/>
                </a:moveTo>
                <a:lnTo>
                  <a:pt x="675703" y="333832"/>
                </a:lnTo>
                <a:lnTo>
                  <a:pt x="664133" y="345782"/>
                </a:lnTo>
                <a:lnTo>
                  <a:pt x="652665" y="358394"/>
                </a:lnTo>
                <a:lnTo>
                  <a:pt x="641756" y="371195"/>
                </a:lnTo>
                <a:lnTo>
                  <a:pt x="631901" y="383705"/>
                </a:lnTo>
                <a:lnTo>
                  <a:pt x="663460" y="411213"/>
                </a:lnTo>
                <a:lnTo>
                  <a:pt x="673150" y="399173"/>
                </a:lnTo>
                <a:lnTo>
                  <a:pt x="683704" y="387426"/>
                </a:lnTo>
                <a:lnTo>
                  <a:pt x="694829" y="375856"/>
                </a:lnTo>
                <a:lnTo>
                  <a:pt x="706247" y="364388"/>
                </a:lnTo>
                <a:close/>
              </a:path>
              <a:path w="1334135" h="1957704">
                <a:moveTo>
                  <a:pt x="800963" y="283997"/>
                </a:moveTo>
                <a:lnTo>
                  <a:pt x="775525" y="248348"/>
                </a:lnTo>
                <a:lnTo>
                  <a:pt x="762838" y="257429"/>
                </a:lnTo>
                <a:lnTo>
                  <a:pt x="750443" y="267550"/>
                </a:lnTo>
                <a:lnTo>
                  <a:pt x="737857" y="278257"/>
                </a:lnTo>
                <a:lnTo>
                  <a:pt x="724598" y="289052"/>
                </a:lnTo>
                <a:lnTo>
                  <a:pt x="751065" y="321652"/>
                </a:lnTo>
                <a:lnTo>
                  <a:pt x="763016" y="310464"/>
                </a:lnTo>
                <a:lnTo>
                  <a:pt x="775627" y="300151"/>
                </a:lnTo>
                <a:lnTo>
                  <a:pt x="788441" y="291160"/>
                </a:lnTo>
                <a:lnTo>
                  <a:pt x="800963" y="283997"/>
                </a:lnTo>
                <a:close/>
              </a:path>
              <a:path w="1334135" h="1957704">
                <a:moveTo>
                  <a:pt x="908926" y="214795"/>
                </a:moveTo>
                <a:lnTo>
                  <a:pt x="890612" y="178142"/>
                </a:lnTo>
                <a:lnTo>
                  <a:pt x="875804" y="185928"/>
                </a:lnTo>
                <a:lnTo>
                  <a:pt x="847356" y="201891"/>
                </a:lnTo>
                <a:lnTo>
                  <a:pt x="832561" y="209677"/>
                </a:lnTo>
                <a:lnTo>
                  <a:pt x="853922" y="247357"/>
                </a:lnTo>
                <a:lnTo>
                  <a:pt x="866965" y="238975"/>
                </a:lnTo>
                <a:lnTo>
                  <a:pt x="880275" y="230695"/>
                </a:lnTo>
                <a:lnTo>
                  <a:pt x="894168" y="222605"/>
                </a:lnTo>
                <a:lnTo>
                  <a:pt x="908926" y="214795"/>
                </a:lnTo>
                <a:close/>
              </a:path>
              <a:path w="1334135" h="1957704">
                <a:moveTo>
                  <a:pt x="996492" y="186321"/>
                </a:moveTo>
                <a:lnTo>
                  <a:pt x="983272" y="144576"/>
                </a:lnTo>
                <a:lnTo>
                  <a:pt x="975360" y="147015"/>
                </a:lnTo>
                <a:lnTo>
                  <a:pt x="960653" y="152298"/>
                </a:lnTo>
                <a:lnTo>
                  <a:pt x="952728" y="154749"/>
                </a:lnTo>
                <a:lnTo>
                  <a:pt x="966965" y="193446"/>
                </a:lnTo>
                <a:lnTo>
                  <a:pt x="973582" y="190614"/>
                </a:lnTo>
                <a:lnTo>
                  <a:pt x="980973" y="188353"/>
                </a:lnTo>
                <a:lnTo>
                  <a:pt x="988733" y="186867"/>
                </a:lnTo>
                <a:lnTo>
                  <a:pt x="996492" y="186321"/>
                </a:lnTo>
                <a:close/>
              </a:path>
              <a:path w="1334135" h="1957704">
                <a:moveTo>
                  <a:pt x="1333576" y="30683"/>
                </a:moveTo>
                <a:lnTo>
                  <a:pt x="1017955" y="0"/>
                </a:lnTo>
                <a:lnTo>
                  <a:pt x="1134935" y="280060"/>
                </a:lnTo>
                <a:lnTo>
                  <a:pt x="1333576" y="30683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644354" y="2250065"/>
            <a:ext cx="1899920" cy="2397125"/>
          </a:xfrm>
          <a:custGeom>
            <a:avLst/>
            <a:gdLst/>
            <a:ahLst/>
            <a:cxnLst/>
            <a:rect l="l" t="t" r="r" b="b"/>
            <a:pathLst>
              <a:path w="1899920" h="2397125">
                <a:moveTo>
                  <a:pt x="11784" y="0"/>
                </a:moveTo>
                <a:lnTo>
                  <a:pt x="31988" y="5540"/>
                </a:lnTo>
                <a:lnTo>
                  <a:pt x="51675" y="13642"/>
                </a:lnTo>
                <a:lnTo>
                  <a:pt x="70918" y="23938"/>
                </a:lnTo>
                <a:lnTo>
                  <a:pt x="89791" y="36064"/>
                </a:lnTo>
                <a:lnTo>
                  <a:pt x="67088" y="68032"/>
                </a:lnTo>
                <a:lnTo>
                  <a:pt x="50685" y="58753"/>
                </a:lnTo>
                <a:lnTo>
                  <a:pt x="34135" y="50206"/>
                </a:lnTo>
                <a:lnTo>
                  <a:pt x="17289" y="43123"/>
                </a:lnTo>
                <a:lnTo>
                  <a:pt x="0" y="38234"/>
                </a:lnTo>
                <a:lnTo>
                  <a:pt x="11784" y="0"/>
                </a:lnTo>
                <a:close/>
              </a:path>
              <a:path w="1899920" h="2397125">
                <a:moveTo>
                  <a:pt x="155264" y="93966"/>
                </a:moveTo>
                <a:lnTo>
                  <a:pt x="159997" y="100379"/>
                </a:lnTo>
                <a:lnTo>
                  <a:pt x="164512" y="105988"/>
                </a:lnTo>
                <a:lnTo>
                  <a:pt x="168296" y="111448"/>
                </a:lnTo>
                <a:lnTo>
                  <a:pt x="170834" y="117418"/>
                </a:lnTo>
                <a:lnTo>
                  <a:pt x="177189" y="130887"/>
                </a:lnTo>
                <a:lnTo>
                  <a:pt x="183177" y="144281"/>
                </a:lnTo>
                <a:lnTo>
                  <a:pt x="188434" y="157527"/>
                </a:lnTo>
                <a:lnTo>
                  <a:pt x="192594" y="170552"/>
                </a:lnTo>
                <a:lnTo>
                  <a:pt x="153532" y="182969"/>
                </a:lnTo>
                <a:lnTo>
                  <a:pt x="149298" y="170627"/>
                </a:lnTo>
                <a:lnTo>
                  <a:pt x="144111" y="159235"/>
                </a:lnTo>
                <a:lnTo>
                  <a:pt x="138776" y="148575"/>
                </a:lnTo>
                <a:lnTo>
                  <a:pt x="134098" y="138428"/>
                </a:lnTo>
                <a:lnTo>
                  <a:pt x="131773" y="129836"/>
                </a:lnTo>
                <a:lnTo>
                  <a:pt x="124756" y="124357"/>
                </a:lnTo>
                <a:lnTo>
                  <a:pt x="121642" y="119666"/>
                </a:lnTo>
                <a:lnTo>
                  <a:pt x="155264" y="93966"/>
                </a:lnTo>
                <a:close/>
              </a:path>
              <a:path w="1899920" h="2397125">
                <a:moveTo>
                  <a:pt x="208047" y="254904"/>
                </a:moveTo>
                <a:lnTo>
                  <a:pt x="210157" y="274305"/>
                </a:lnTo>
                <a:lnTo>
                  <a:pt x="211679" y="294729"/>
                </a:lnTo>
                <a:lnTo>
                  <a:pt x="212322" y="315738"/>
                </a:lnTo>
                <a:lnTo>
                  <a:pt x="211793" y="336891"/>
                </a:lnTo>
                <a:lnTo>
                  <a:pt x="171194" y="336813"/>
                </a:lnTo>
                <a:lnTo>
                  <a:pt x="171600" y="316270"/>
                </a:lnTo>
                <a:lnTo>
                  <a:pt x="170686" y="296603"/>
                </a:lnTo>
                <a:lnTo>
                  <a:pt x="168892" y="277519"/>
                </a:lnTo>
                <a:lnTo>
                  <a:pt x="166659" y="258728"/>
                </a:lnTo>
                <a:lnTo>
                  <a:pt x="208047" y="254904"/>
                </a:lnTo>
                <a:close/>
              </a:path>
              <a:path w="1899920" h="2397125">
                <a:moveTo>
                  <a:pt x="211638" y="418089"/>
                </a:moveTo>
                <a:lnTo>
                  <a:pt x="211599" y="438389"/>
                </a:lnTo>
                <a:lnTo>
                  <a:pt x="210960" y="453490"/>
                </a:lnTo>
                <a:lnTo>
                  <a:pt x="208219" y="483398"/>
                </a:lnTo>
                <a:lnTo>
                  <a:pt x="207580" y="498500"/>
                </a:lnTo>
                <a:lnTo>
                  <a:pt x="167769" y="494519"/>
                </a:lnTo>
                <a:lnTo>
                  <a:pt x="168408" y="479418"/>
                </a:lnTo>
                <a:lnTo>
                  <a:pt x="171149" y="449510"/>
                </a:lnTo>
                <a:lnTo>
                  <a:pt x="171788" y="434409"/>
                </a:lnTo>
                <a:lnTo>
                  <a:pt x="171827" y="414109"/>
                </a:lnTo>
                <a:lnTo>
                  <a:pt x="211638" y="418089"/>
                </a:lnTo>
                <a:close/>
              </a:path>
              <a:path w="1899920" h="2397125">
                <a:moveTo>
                  <a:pt x="203522" y="578910"/>
                </a:moveTo>
                <a:lnTo>
                  <a:pt x="204824" y="599798"/>
                </a:lnTo>
                <a:lnTo>
                  <a:pt x="205981" y="619514"/>
                </a:lnTo>
                <a:lnTo>
                  <a:pt x="208019" y="638647"/>
                </a:lnTo>
                <a:lnTo>
                  <a:pt x="211959" y="657783"/>
                </a:lnTo>
                <a:lnTo>
                  <a:pt x="173685" y="666298"/>
                </a:lnTo>
                <a:lnTo>
                  <a:pt x="171514" y="646885"/>
                </a:lnTo>
                <a:lnTo>
                  <a:pt x="169565" y="626374"/>
                </a:lnTo>
                <a:lnTo>
                  <a:pt x="167764" y="605131"/>
                </a:lnTo>
                <a:lnTo>
                  <a:pt x="166036" y="583523"/>
                </a:lnTo>
                <a:lnTo>
                  <a:pt x="203522" y="578910"/>
                </a:lnTo>
                <a:close/>
              </a:path>
              <a:path w="1899920" h="2397125">
                <a:moveTo>
                  <a:pt x="1263289" y="841716"/>
                </a:moveTo>
                <a:lnTo>
                  <a:pt x="1345237" y="858269"/>
                </a:lnTo>
                <a:lnTo>
                  <a:pt x="1333453" y="896504"/>
                </a:lnTo>
                <a:lnTo>
                  <a:pt x="1259309" y="881527"/>
                </a:lnTo>
                <a:lnTo>
                  <a:pt x="1263289" y="841716"/>
                </a:lnTo>
                <a:close/>
              </a:path>
              <a:path w="1899920" h="2397125">
                <a:moveTo>
                  <a:pt x="1420918" y="885741"/>
                </a:moveTo>
                <a:lnTo>
                  <a:pt x="1440150" y="895781"/>
                </a:lnTo>
                <a:lnTo>
                  <a:pt x="1458941" y="906114"/>
                </a:lnTo>
                <a:lnTo>
                  <a:pt x="1476853" y="917030"/>
                </a:lnTo>
                <a:lnTo>
                  <a:pt x="1493446" y="928822"/>
                </a:lnTo>
                <a:lnTo>
                  <a:pt x="1470743" y="960789"/>
                </a:lnTo>
                <a:lnTo>
                  <a:pt x="1454808" y="949194"/>
                </a:lnTo>
                <a:lnTo>
                  <a:pt x="1438578" y="939062"/>
                </a:lnTo>
                <a:lnTo>
                  <a:pt x="1422052" y="930393"/>
                </a:lnTo>
                <a:lnTo>
                  <a:pt x="1405231" y="923187"/>
                </a:lnTo>
                <a:lnTo>
                  <a:pt x="1420918" y="885741"/>
                </a:lnTo>
                <a:close/>
              </a:path>
              <a:path w="1899920" h="2397125">
                <a:moveTo>
                  <a:pt x="1178977" y="836870"/>
                </a:moveTo>
                <a:lnTo>
                  <a:pt x="1178899" y="877469"/>
                </a:lnTo>
                <a:lnTo>
                  <a:pt x="1163662" y="877501"/>
                </a:lnTo>
                <a:lnTo>
                  <a:pt x="1148351" y="877899"/>
                </a:lnTo>
                <a:lnTo>
                  <a:pt x="1132892" y="879028"/>
                </a:lnTo>
                <a:lnTo>
                  <a:pt x="1117211" y="881255"/>
                </a:lnTo>
                <a:lnTo>
                  <a:pt x="1100814" y="882004"/>
                </a:lnTo>
                <a:lnTo>
                  <a:pt x="1096990" y="840616"/>
                </a:lnTo>
                <a:lnTo>
                  <a:pt x="1113387" y="839867"/>
                </a:lnTo>
                <a:lnTo>
                  <a:pt x="1129128" y="837653"/>
                </a:lnTo>
                <a:lnTo>
                  <a:pt x="1145014" y="836609"/>
                </a:lnTo>
                <a:lnTo>
                  <a:pt x="1161483" y="836446"/>
                </a:lnTo>
                <a:lnTo>
                  <a:pt x="1178977" y="836870"/>
                </a:lnTo>
                <a:close/>
              </a:path>
              <a:path w="1899920" h="2397125">
                <a:moveTo>
                  <a:pt x="1013426" y="852167"/>
                </a:moveTo>
                <a:lnTo>
                  <a:pt x="1021941" y="890441"/>
                </a:lnTo>
                <a:lnTo>
                  <a:pt x="1003002" y="893406"/>
                </a:lnTo>
                <a:lnTo>
                  <a:pt x="983475" y="897394"/>
                </a:lnTo>
                <a:lnTo>
                  <a:pt x="941492" y="906683"/>
                </a:lnTo>
                <a:lnTo>
                  <a:pt x="932977" y="868409"/>
                </a:lnTo>
                <a:lnTo>
                  <a:pt x="954443" y="864241"/>
                </a:lnTo>
                <a:lnTo>
                  <a:pt x="974665" y="860584"/>
                </a:lnTo>
                <a:lnTo>
                  <a:pt x="994155" y="856778"/>
                </a:lnTo>
                <a:lnTo>
                  <a:pt x="1013426" y="852167"/>
                </a:lnTo>
                <a:close/>
              </a:path>
              <a:path w="1899920" h="2397125">
                <a:moveTo>
                  <a:pt x="1554229" y="989837"/>
                </a:moveTo>
                <a:lnTo>
                  <a:pt x="1560457" y="999218"/>
                </a:lnTo>
                <a:lnTo>
                  <a:pt x="1567473" y="1004697"/>
                </a:lnTo>
                <a:lnTo>
                  <a:pt x="1576193" y="1018707"/>
                </a:lnTo>
                <a:lnTo>
                  <a:pt x="1584108" y="1032934"/>
                </a:lnTo>
                <a:lnTo>
                  <a:pt x="1591874" y="1047893"/>
                </a:lnTo>
                <a:lnTo>
                  <a:pt x="1600151" y="1064098"/>
                </a:lnTo>
                <a:lnTo>
                  <a:pt x="1564203" y="1081205"/>
                </a:lnTo>
                <a:lnTo>
                  <a:pt x="1557776" y="1067786"/>
                </a:lnTo>
                <a:lnTo>
                  <a:pt x="1551274" y="1054732"/>
                </a:lnTo>
                <a:lnTo>
                  <a:pt x="1544624" y="1042410"/>
                </a:lnTo>
                <a:lnTo>
                  <a:pt x="1537753" y="1031186"/>
                </a:lnTo>
                <a:lnTo>
                  <a:pt x="1528411" y="1017114"/>
                </a:lnTo>
                <a:lnTo>
                  <a:pt x="1554229" y="989837"/>
                </a:lnTo>
                <a:close/>
              </a:path>
              <a:path w="1899920" h="2397125">
                <a:moveTo>
                  <a:pt x="234468" y="727314"/>
                </a:moveTo>
                <a:lnTo>
                  <a:pt x="240696" y="736695"/>
                </a:lnTo>
                <a:lnTo>
                  <a:pt x="247839" y="750322"/>
                </a:lnTo>
                <a:lnTo>
                  <a:pt x="256064" y="763660"/>
                </a:lnTo>
                <a:lnTo>
                  <a:pt x="265213" y="776487"/>
                </a:lnTo>
                <a:lnTo>
                  <a:pt x="274950" y="788291"/>
                </a:lnTo>
                <a:lnTo>
                  <a:pt x="245230" y="814779"/>
                </a:lnTo>
                <a:lnTo>
                  <a:pt x="233645" y="800191"/>
                </a:lnTo>
                <a:lnTo>
                  <a:pt x="223230" y="785459"/>
                </a:lnTo>
                <a:lnTo>
                  <a:pt x="213695" y="770142"/>
                </a:lnTo>
                <a:lnTo>
                  <a:pt x="204748" y="753802"/>
                </a:lnTo>
                <a:lnTo>
                  <a:pt x="201634" y="749112"/>
                </a:lnTo>
                <a:lnTo>
                  <a:pt x="202422" y="745210"/>
                </a:lnTo>
                <a:lnTo>
                  <a:pt x="199308" y="740519"/>
                </a:lnTo>
                <a:lnTo>
                  <a:pt x="234468" y="727314"/>
                </a:lnTo>
                <a:close/>
              </a:path>
              <a:path w="1899920" h="2397125">
                <a:moveTo>
                  <a:pt x="856430" y="885439"/>
                </a:moveTo>
                <a:lnTo>
                  <a:pt x="864945" y="923713"/>
                </a:lnTo>
                <a:lnTo>
                  <a:pt x="845673" y="928324"/>
                </a:lnTo>
                <a:lnTo>
                  <a:pt x="826183" y="932129"/>
                </a:lnTo>
                <a:lnTo>
                  <a:pt x="805962" y="935787"/>
                </a:lnTo>
                <a:lnTo>
                  <a:pt x="784495" y="939954"/>
                </a:lnTo>
                <a:lnTo>
                  <a:pt x="775980" y="901681"/>
                </a:lnTo>
                <a:lnTo>
                  <a:pt x="797447" y="897513"/>
                </a:lnTo>
                <a:lnTo>
                  <a:pt x="817668" y="893855"/>
                </a:lnTo>
                <a:lnTo>
                  <a:pt x="837158" y="890050"/>
                </a:lnTo>
                <a:lnTo>
                  <a:pt x="856430" y="885439"/>
                </a:lnTo>
                <a:close/>
              </a:path>
              <a:path w="1899920" h="2397125">
                <a:moveTo>
                  <a:pt x="701010" y="910906"/>
                </a:moveTo>
                <a:lnTo>
                  <a:pt x="705622" y="948391"/>
                </a:lnTo>
                <a:lnTo>
                  <a:pt x="689320" y="950556"/>
                </a:lnTo>
                <a:lnTo>
                  <a:pt x="655547" y="953126"/>
                </a:lnTo>
                <a:lnTo>
                  <a:pt x="639245" y="955291"/>
                </a:lnTo>
                <a:lnTo>
                  <a:pt x="626750" y="956828"/>
                </a:lnTo>
                <a:lnTo>
                  <a:pt x="626827" y="916229"/>
                </a:lnTo>
                <a:lnTo>
                  <a:pt x="639322" y="914692"/>
                </a:lnTo>
                <a:lnTo>
                  <a:pt x="652581" y="915974"/>
                </a:lnTo>
                <a:lnTo>
                  <a:pt x="668112" y="915430"/>
                </a:lnTo>
                <a:lnTo>
                  <a:pt x="684670" y="913571"/>
                </a:lnTo>
                <a:lnTo>
                  <a:pt x="701010" y="910906"/>
                </a:lnTo>
                <a:close/>
              </a:path>
              <a:path w="1899920" h="2397125">
                <a:moveTo>
                  <a:pt x="329504" y="839925"/>
                </a:moveTo>
                <a:lnTo>
                  <a:pt x="395016" y="877527"/>
                </a:lnTo>
                <a:lnTo>
                  <a:pt x="379329" y="914974"/>
                </a:lnTo>
                <a:lnTo>
                  <a:pt x="341208" y="895089"/>
                </a:lnTo>
                <a:lnTo>
                  <a:pt x="323062" y="885331"/>
                </a:lnTo>
                <a:lnTo>
                  <a:pt x="306013" y="875795"/>
                </a:lnTo>
                <a:lnTo>
                  <a:pt x="329504" y="839925"/>
                </a:lnTo>
                <a:close/>
              </a:path>
              <a:path w="1899920" h="2397125">
                <a:moveTo>
                  <a:pt x="545629" y="916073"/>
                </a:moveTo>
                <a:lnTo>
                  <a:pt x="541649" y="955884"/>
                </a:lnTo>
                <a:lnTo>
                  <a:pt x="520706" y="954002"/>
                </a:lnTo>
                <a:lnTo>
                  <a:pt x="499985" y="951022"/>
                </a:lnTo>
                <a:lnTo>
                  <a:pt x="479412" y="947311"/>
                </a:lnTo>
                <a:lnTo>
                  <a:pt x="458912" y="943234"/>
                </a:lnTo>
                <a:lnTo>
                  <a:pt x="466795" y="904211"/>
                </a:lnTo>
                <a:lnTo>
                  <a:pt x="486795" y="907616"/>
                </a:lnTo>
                <a:lnTo>
                  <a:pt x="525628" y="912668"/>
                </a:lnTo>
                <a:lnTo>
                  <a:pt x="545629" y="916073"/>
                </a:lnTo>
                <a:close/>
              </a:path>
              <a:path w="1899920" h="2397125">
                <a:moveTo>
                  <a:pt x="1620295" y="1145335"/>
                </a:moveTo>
                <a:lnTo>
                  <a:pt x="1622466" y="1164749"/>
                </a:lnTo>
                <a:lnTo>
                  <a:pt x="1624415" y="1185259"/>
                </a:lnTo>
                <a:lnTo>
                  <a:pt x="1626216" y="1206502"/>
                </a:lnTo>
                <a:lnTo>
                  <a:pt x="1627944" y="1228110"/>
                </a:lnTo>
                <a:lnTo>
                  <a:pt x="1587344" y="1228033"/>
                </a:lnTo>
                <a:lnTo>
                  <a:pt x="1587750" y="1207490"/>
                </a:lnTo>
                <a:lnTo>
                  <a:pt x="1586836" y="1187822"/>
                </a:lnTo>
                <a:lnTo>
                  <a:pt x="1585043" y="1168739"/>
                </a:lnTo>
                <a:lnTo>
                  <a:pt x="1582809" y="1149948"/>
                </a:lnTo>
                <a:lnTo>
                  <a:pt x="1620295" y="1145335"/>
                </a:lnTo>
                <a:close/>
              </a:path>
              <a:path w="1899920" h="2397125">
                <a:moveTo>
                  <a:pt x="1619195" y="1311635"/>
                </a:moveTo>
                <a:lnTo>
                  <a:pt x="1611449" y="1349670"/>
                </a:lnTo>
                <a:lnTo>
                  <a:pt x="1608066" y="1364217"/>
                </a:lnTo>
                <a:lnTo>
                  <a:pt x="1603952" y="1378617"/>
                </a:lnTo>
                <a:lnTo>
                  <a:pt x="1598740" y="1392795"/>
                </a:lnTo>
                <a:lnTo>
                  <a:pt x="1560505" y="1381010"/>
                </a:lnTo>
                <a:lnTo>
                  <a:pt x="1564058" y="1366561"/>
                </a:lnTo>
                <a:lnTo>
                  <a:pt x="1568270" y="1352625"/>
                </a:lnTo>
                <a:lnTo>
                  <a:pt x="1572333" y="1339421"/>
                </a:lnTo>
                <a:lnTo>
                  <a:pt x="1575443" y="1327166"/>
                </a:lnTo>
                <a:lnTo>
                  <a:pt x="1579384" y="1307655"/>
                </a:lnTo>
                <a:lnTo>
                  <a:pt x="1619195" y="1311635"/>
                </a:lnTo>
                <a:close/>
              </a:path>
              <a:path w="1899920" h="2397125">
                <a:moveTo>
                  <a:pt x="1537724" y="1453577"/>
                </a:moveTo>
                <a:lnTo>
                  <a:pt x="1575170" y="1469264"/>
                </a:lnTo>
                <a:lnTo>
                  <a:pt x="1567558" y="1488415"/>
                </a:lnTo>
                <a:lnTo>
                  <a:pt x="1558996" y="1506612"/>
                </a:lnTo>
                <a:lnTo>
                  <a:pt x="1549702" y="1524661"/>
                </a:lnTo>
                <a:lnTo>
                  <a:pt x="1539894" y="1543368"/>
                </a:lnTo>
                <a:lnTo>
                  <a:pt x="1502448" y="1527681"/>
                </a:lnTo>
                <a:lnTo>
                  <a:pt x="1511707" y="1508863"/>
                </a:lnTo>
                <a:lnTo>
                  <a:pt x="1528465" y="1472395"/>
                </a:lnTo>
                <a:lnTo>
                  <a:pt x="1537724" y="1453577"/>
                </a:lnTo>
                <a:close/>
              </a:path>
              <a:path w="1899920" h="2397125">
                <a:moveTo>
                  <a:pt x="1467960" y="1597884"/>
                </a:moveTo>
                <a:lnTo>
                  <a:pt x="1504618" y="1617473"/>
                </a:lnTo>
                <a:lnTo>
                  <a:pt x="1492872" y="1635408"/>
                </a:lnTo>
                <a:lnTo>
                  <a:pt x="1486503" y="1648717"/>
                </a:lnTo>
                <a:lnTo>
                  <a:pt x="1472597" y="1673577"/>
                </a:lnTo>
                <a:lnTo>
                  <a:pt x="1466227" y="1686887"/>
                </a:lnTo>
                <a:lnTo>
                  <a:pt x="1429569" y="1667298"/>
                </a:lnTo>
                <a:lnTo>
                  <a:pt x="1435938" y="1653988"/>
                </a:lnTo>
                <a:lnTo>
                  <a:pt x="1449845" y="1629128"/>
                </a:lnTo>
                <a:lnTo>
                  <a:pt x="1456214" y="1615819"/>
                </a:lnTo>
                <a:lnTo>
                  <a:pt x="1467960" y="1597884"/>
                </a:lnTo>
                <a:close/>
              </a:path>
              <a:path w="1899920" h="2397125">
                <a:moveTo>
                  <a:pt x="1398195" y="1742190"/>
                </a:moveTo>
                <a:lnTo>
                  <a:pt x="1435642" y="1757877"/>
                </a:lnTo>
                <a:lnTo>
                  <a:pt x="1426456" y="1776647"/>
                </a:lnTo>
                <a:lnTo>
                  <a:pt x="1418590" y="1794540"/>
                </a:lnTo>
                <a:lnTo>
                  <a:pt x="1411603" y="1811850"/>
                </a:lnTo>
                <a:lnTo>
                  <a:pt x="1405056" y="1828868"/>
                </a:lnTo>
                <a:lnTo>
                  <a:pt x="1366821" y="1817083"/>
                </a:lnTo>
                <a:lnTo>
                  <a:pt x="1373492" y="1799456"/>
                </a:lnTo>
                <a:lnTo>
                  <a:pt x="1380749" y="1780804"/>
                </a:lnTo>
                <a:lnTo>
                  <a:pt x="1388887" y="1761569"/>
                </a:lnTo>
                <a:lnTo>
                  <a:pt x="1398195" y="1742190"/>
                </a:lnTo>
                <a:close/>
              </a:path>
              <a:path w="1899920" h="2397125">
                <a:moveTo>
                  <a:pt x="1342464" y="1897455"/>
                </a:moveTo>
                <a:lnTo>
                  <a:pt x="1381487" y="1905337"/>
                </a:lnTo>
                <a:lnTo>
                  <a:pt x="1375333" y="1936205"/>
                </a:lnTo>
                <a:lnTo>
                  <a:pt x="1372910" y="1950312"/>
                </a:lnTo>
                <a:lnTo>
                  <a:pt x="1371112" y="1965179"/>
                </a:lnTo>
                <a:lnTo>
                  <a:pt x="1370412" y="1980269"/>
                </a:lnTo>
                <a:lnTo>
                  <a:pt x="1330601" y="1976289"/>
                </a:lnTo>
                <a:lnTo>
                  <a:pt x="1331424" y="1960590"/>
                </a:lnTo>
                <a:lnTo>
                  <a:pt x="1333493" y="1944381"/>
                </a:lnTo>
                <a:lnTo>
                  <a:pt x="1336293" y="1928319"/>
                </a:lnTo>
                <a:lnTo>
                  <a:pt x="1342464" y="1897455"/>
                </a:lnTo>
                <a:close/>
              </a:path>
              <a:path w="1899920" h="2397125">
                <a:moveTo>
                  <a:pt x="1366354" y="2060679"/>
                </a:moveTo>
                <a:lnTo>
                  <a:pt x="1368721" y="2079434"/>
                </a:lnTo>
                <a:lnTo>
                  <a:pt x="1371455" y="2098263"/>
                </a:lnTo>
                <a:lnTo>
                  <a:pt x="1374919" y="2117240"/>
                </a:lnTo>
                <a:lnTo>
                  <a:pt x="1379482" y="2136438"/>
                </a:lnTo>
                <a:lnTo>
                  <a:pt x="1340420" y="2148855"/>
                </a:lnTo>
                <a:lnTo>
                  <a:pt x="1335383" y="2128863"/>
                </a:lnTo>
                <a:lnTo>
                  <a:pt x="1330934" y="2107847"/>
                </a:lnTo>
                <a:lnTo>
                  <a:pt x="1327365" y="2086247"/>
                </a:lnTo>
                <a:lnTo>
                  <a:pt x="1324967" y="2064504"/>
                </a:lnTo>
                <a:lnTo>
                  <a:pt x="1366354" y="2060679"/>
                </a:lnTo>
                <a:close/>
              </a:path>
              <a:path w="1899920" h="2397125">
                <a:moveTo>
                  <a:pt x="1410583" y="2203643"/>
                </a:moveTo>
                <a:lnTo>
                  <a:pt x="1415470" y="2213070"/>
                </a:lnTo>
                <a:lnTo>
                  <a:pt x="1421675" y="2221622"/>
                </a:lnTo>
                <a:lnTo>
                  <a:pt x="1428760" y="2229589"/>
                </a:lnTo>
                <a:lnTo>
                  <a:pt x="1436284" y="2237265"/>
                </a:lnTo>
                <a:lnTo>
                  <a:pt x="1441139" y="2243703"/>
                </a:lnTo>
                <a:lnTo>
                  <a:pt x="1446508" y="2249484"/>
                </a:lnTo>
                <a:lnTo>
                  <a:pt x="1459659" y="2262294"/>
                </a:lnTo>
                <a:lnTo>
                  <a:pt x="1433841" y="2289571"/>
                </a:lnTo>
                <a:lnTo>
                  <a:pt x="1426853" y="2282067"/>
                </a:lnTo>
                <a:lnTo>
                  <a:pt x="1414341" y="2267355"/>
                </a:lnTo>
                <a:lnTo>
                  <a:pt x="1407353" y="2259851"/>
                </a:lnTo>
                <a:lnTo>
                  <a:pt x="1400223" y="2249907"/>
                </a:lnTo>
                <a:lnTo>
                  <a:pt x="1385668" y="2231483"/>
                </a:lnTo>
                <a:lnTo>
                  <a:pt x="1378538" y="2221539"/>
                </a:lnTo>
                <a:lnTo>
                  <a:pt x="1410583" y="2203643"/>
                </a:lnTo>
                <a:close/>
              </a:path>
              <a:path w="1899920" h="2397125">
                <a:moveTo>
                  <a:pt x="1891275" y="2337294"/>
                </a:moveTo>
                <a:lnTo>
                  <a:pt x="1899790" y="2375567"/>
                </a:lnTo>
                <a:lnTo>
                  <a:pt x="1879982" y="2380007"/>
                </a:lnTo>
                <a:lnTo>
                  <a:pt x="1859664" y="2383200"/>
                </a:lnTo>
                <a:lnTo>
                  <a:pt x="1820129" y="2387907"/>
                </a:lnTo>
                <a:lnTo>
                  <a:pt x="1816304" y="2346519"/>
                </a:lnTo>
                <a:lnTo>
                  <a:pt x="1834604" y="2346408"/>
                </a:lnTo>
                <a:lnTo>
                  <a:pt x="1853198" y="2344833"/>
                </a:lnTo>
                <a:lnTo>
                  <a:pt x="1872089" y="2341795"/>
                </a:lnTo>
                <a:lnTo>
                  <a:pt x="1891275" y="2337294"/>
                </a:lnTo>
                <a:close/>
              </a:path>
              <a:path w="1899920" h="2397125">
                <a:moveTo>
                  <a:pt x="1515001" y="2310026"/>
                </a:moveTo>
                <a:lnTo>
                  <a:pt x="1531576" y="2318769"/>
                </a:lnTo>
                <a:lnTo>
                  <a:pt x="1548737" y="2326487"/>
                </a:lnTo>
                <a:lnTo>
                  <a:pt x="1566779" y="2333622"/>
                </a:lnTo>
                <a:lnTo>
                  <a:pt x="1585992" y="2340612"/>
                </a:lnTo>
                <a:lnTo>
                  <a:pt x="1574207" y="2378847"/>
                </a:lnTo>
                <a:lnTo>
                  <a:pt x="1554323" y="2371721"/>
                </a:lnTo>
                <a:lnTo>
                  <a:pt x="1534514" y="2364229"/>
                </a:lnTo>
                <a:lnTo>
                  <a:pt x="1514852" y="2356006"/>
                </a:lnTo>
                <a:lnTo>
                  <a:pt x="1495412" y="2346685"/>
                </a:lnTo>
                <a:lnTo>
                  <a:pt x="1515001" y="2310026"/>
                </a:lnTo>
                <a:close/>
              </a:path>
              <a:path w="1899920" h="2397125">
                <a:moveTo>
                  <a:pt x="1737431" y="2354956"/>
                </a:moveTo>
                <a:lnTo>
                  <a:pt x="1737354" y="2395556"/>
                </a:lnTo>
                <a:lnTo>
                  <a:pt x="1715832" y="2396539"/>
                </a:lnTo>
                <a:lnTo>
                  <a:pt x="1694606" y="2396059"/>
                </a:lnTo>
                <a:lnTo>
                  <a:pt x="1673676" y="2394116"/>
                </a:lnTo>
                <a:lnTo>
                  <a:pt x="1653041" y="2390709"/>
                </a:lnTo>
                <a:lnTo>
                  <a:pt x="1657021" y="2350898"/>
                </a:lnTo>
                <a:lnTo>
                  <a:pt x="1677046" y="2354182"/>
                </a:lnTo>
                <a:lnTo>
                  <a:pt x="1696635" y="2355854"/>
                </a:lnTo>
                <a:lnTo>
                  <a:pt x="1716520" y="2356063"/>
                </a:lnTo>
                <a:lnTo>
                  <a:pt x="1737431" y="2354956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522415" y="2255349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39">
                <a:moveTo>
                  <a:pt x="39241" y="0"/>
                </a:moveTo>
                <a:lnTo>
                  <a:pt x="51658" y="39061"/>
                </a:lnTo>
                <a:lnTo>
                  <a:pt x="44469" y="41353"/>
                </a:lnTo>
                <a:lnTo>
                  <a:pt x="36325" y="44595"/>
                </a:lnTo>
                <a:lnTo>
                  <a:pt x="28034" y="48568"/>
                </a:lnTo>
                <a:lnTo>
                  <a:pt x="20401" y="53055"/>
                </a:lnTo>
                <a:lnTo>
                  <a:pt x="0" y="22325"/>
                </a:lnTo>
                <a:lnTo>
                  <a:pt x="702" y="18849"/>
                </a:lnTo>
                <a:lnTo>
                  <a:pt x="9132" y="13337"/>
                </a:lnTo>
                <a:lnTo>
                  <a:pt x="19513" y="7184"/>
                </a:lnTo>
                <a:lnTo>
                  <a:pt x="29599" y="2494"/>
                </a:lnTo>
                <a:lnTo>
                  <a:pt x="39241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7813" y="1346739"/>
            <a:ext cx="1034353" cy="1150040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6235" y="1183358"/>
            <a:ext cx="948541" cy="11996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620" y="3220065"/>
            <a:ext cx="5598609" cy="82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D5C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531" y="4385182"/>
            <a:ext cx="6007734" cy="6037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D5C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E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54890"/>
            <a:ext cx="1215390" cy="1413510"/>
            <a:chOff x="0" y="854890"/>
            <a:chExt cx="1215390" cy="1413510"/>
          </a:xfrm>
        </p:grpSpPr>
        <p:sp>
          <p:nvSpPr>
            <p:cNvPr id="4" name="object 4"/>
            <p:cNvSpPr/>
            <p:nvPr/>
          </p:nvSpPr>
          <p:spPr>
            <a:xfrm>
              <a:off x="0" y="854890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78" y="1413028"/>
                  </a:moveTo>
                  <a:lnTo>
                    <a:pt x="0" y="1413028"/>
                  </a:lnTo>
                  <a:lnTo>
                    <a:pt x="0" y="30297"/>
                  </a:lnTo>
                  <a:lnTo>
                    <a:pt x="32254" y="11534"/>
                  </a:lnTo>
                  <a:lnTo>
                    <a:pt x="75686" y="0"/>
                  </a:lnTo>
                  <a:lnTo>
                    <a:pt x="120376" y="0"/>
                  </a:lnTo>
                  <a:lnTo>
                    <a:pt x="163807" y="11534"/>
                  </a:lnTo>
                  <a:lnTo>
                    <a:pt x="203465" y="34604"/>
                  </a:lnTo>
                  <a:lnTo>
                    <a:pt x="236831" y="69208"/>
                  </a:lnTo>
                  <a:lnTo>
                    <a:pt x="1214878" y="1413028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54890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78" y="1413028"/>
                  </a:moveTo>
                  <a:lnTo>
                    <a:pt x="0" y="1413028"/>
                  </a:lnTo>
                  <a:lnTo>
                    <a:pt x="0" y="30297"/>
                  </a:lnTo>
                  <a:lnTo>
                    <a:pt x="32254" y="11534"/>
                  </a:lnTo>
                  <a:lnTo>
                    <a:pt x="75686" y="0"/>
                  </a:lnTo>
                  <a:lnTo>
                    <a:pt x="120376" y="0"/>
                  </a:lnTo>
                  <a:lnTo>
                    <a:pt x="163807" y="11534"/>
                  </a:lnTo>
                  <a:lnTo>
                    <a:pt x="203465" y="34603"/>
                  </a:lnTo>
                  <a:lnTo>
                    <a:pt x="236832" y="69207"/>
                  </a:lnTo>
                  <a:lnTo>
                    <a:pt x="1214878" y="1413028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4899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69" y="1413027"/>
                  </a:moveTo>
                  <a:lnTo>
                    <a:pt x="477659" y="400100"/>
                  </a:lnTo>
                  <a:lnTo>
                    <a:pt x="362343" y="241668"/>
                  </a:lnTo>
                  <a:lnTo>
                    <a:pt x="340461" y="211594"/>
                  </a:lnTo>
                  <a:lnTo>
                    <a:pt x="236829" y="69202"/>
                  </a:lnTo>
                  <a:lnTo>
                    <a:pt x="203454" y="34594"/>
                  </a:lnTo>
                  <a:lnTo>
                    <a:pt x="163804" y="11531"/>
                  </a:lnTo>
                  <a:lnTo>
                    <a:pt x="120370" y="0"/>
                  </a:lnTo>
                  <a:lnTo>
                    <a:pt x="75679" y="0"/>
                  </a:lnTo>
                  <a:lnTo>
                    <a:pt x="32245" y="11531"/>
                  </a:lnTo>
                  <a:lnTo>
                    <a:pt x="0" y="30289"/>
                  </a:lnTo>
                  <a:lnTo>
                    <a:pt x="0" y="174739"/>
                  </a:lnTo>
                  <a:lnTo>
                    <a:pt x="0" y="477888"/>
                  </a:lnTo>
                  <a:lnTo>
                    <a:pt x="0" y="1413027"/>
                  </a:lnTo>
                  <a:lnTo>
                    <a:pt x="1214869" y="1413027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16291"/>
              <a:ext cx="1215390" cy="1252220"/>
            </a:xfrm>
            <a:custGeom>
              <a:avLst/>
              <a:gdLst/>
              <a:ahLst/>
              <a:cxnLst/>
              <a:rect l="l" t="t" r="r" b="b"/>
              <a:pathLst>
                <a:path w="1215390" h="1252220">
                  <a:moveTo>
                    <a:pt x="1214869" y="1251635"/>
                  </a:moveTo>
                  <a:lnTo>
                    <a:pt x="477659" y="238709"/>
                  </a:lnTo>
                  <a:lnTo>
                    <a:pt x="231381" y="0"/>
                  </a:lnTo>
                  <a:lnTo>
                    <a:pt x="0" y="0"/>
                  </a:lnTo>
                  <a:lnTo>
                    <a:pt x="0" y="1251635"/>
                  </a:lnTo>
                  <a:lnTo>
                    <a:pt x="1214869" y="1251635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4899"/>
              <a:ext cx="478155" cy="588645"/>
            </a:xfrm>
            <a:custGeom>
              <a:avLst/>
              <a:gdLst/>
              <a:ahLst/>
              <a:cxnLst/>
              <a:rect l="l" t="t" r="r" b="b"/>
              <a:pathLst>
                <a:path w="478155" h="588644">
                  <a:moveTo>
                    <a:pt x="477659" y="400100"/>
                  </a:moveTo>
                  <a:lnTo>
                    <a:pt x="236829" y="69202"/>
                  </a:lnTo>
                  <a:lnTo>
                    <a:pt x="203454" y="34594"/>
                  </a:lnTo>
                  <a:lnTo>
                    <a:pt x="163804" y="11531"/>
                  </a:lnTo>
                  <a:lnTo>
                    <a:pt x="120370" y="0"/>
                  </a:lnTo>
                  <a:lnTo>
                    <a:pt x="75679" y="0"/>
                  </a:lnTo>
                  <a:lnTo>
                    <a:pt x="32245" y="11531"/>
                  </a:lnTo>
                  <a:lnTo>
                    <a:pt x="0" y="30289"/>
                  </a:lnTo>
                  <a:lnTo>
                    <a:pt x="0" y="528485"/>
                  </a:lnTo>
                  <a:lnTo>
                    <a:pt x="105854" y="588137"/>
                  </a:lnTo>
                  <a:lnTo>
                    <a:pt x="477659" y="400100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24748" y="950689"/>
            <a:ext cx="3818890" cy="1374775"/>
            <a:chOff x="2024748" y="950689"/>
            <a:chExt cx="3818890" cy="1374775"/>
          </a:xfrm>
        </p:grpSpPr>
        <p:sp>
          <p:nvSpPr>
            <p:cNvPr id="10" name="object 10"/>
            <p:cNvSpPr/>
            <p:nvPr/>
          </p:nvSpPr>
          <p:spPr>
            <a:xfrm>
              <a:off x="2567276" y="1204638"/>
              <a:ext cx="160655" cy="820419"/>
            </a:xfrm>
            <a:custGeom>
              <a:avLst/>
              <a:gdLst/>
              <a:ahLst/>
              <a:cxnLst/>
              <a:rect l="l" t="t" r="r" b="b"/>
              <a:pathLst>
                <a:path w="160655" h="820419">
                  <a:moveTo>
                    <a:pt x="0" y="820031"/>
                  </a:moveTo>
                  <a:lnTo>
                    <a:pt x="160149" y="820031"/>
                  </a:lnTo>
                  <a:lnTo>
                    <a:pt x="119767" y="0"/>
                  </a:lnTo>
                  <a:lnTo>
                    <a:pt x="40382" y="0"/>
                  </a:lnTo>
                  <a:lnTo>
                    <a:pt x="0" y="820031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511" y="1301129"/>
              <a:ext cx="119826" cy="1198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28195" y="950689"/>
              <a:ext cx="838835" cy="605790"/>
            </a:xfrm>
            <a:custGeom>
              <a:avLst/>
              <a:gdLst/>
              <a:ahLst/>
              <a:cxnLst/>
              <a:rect l="l" t="t" r="r" b="b"/>
              <a:pathLst>
                <a:path w="838835" h="605790">
                  <a:moveTo>
                    <a:pt x="130338" y="605782"/>
                  </a:moveTo>
                  <a:lnTo>
                    <a:pt x="419157" y="316972"/>
                  </a:lnTo>
                  <a:lnTo>
                    <a:pt x="707978" y="605792"/>
                  </a:lnTo>
                  <a:lnTo>
                    <a:pt x="712768" y="587847"/>
                  </a:lnTo>
                  <a:lnTo>
                    <a:pt x="720634" y="537406"/>
                  </a:lnTo>
                  <a:lnTo>
                    <a:pt x="717851" y="487135"/>
                  </a:lnTo>
                  <a:lnTo>
                    <a:pt x="704870" y="438713"/>
                  </a:lnTo>
                  <a:lnTo>
                    <a:pt x="682141" y="393818"/>
                  </a:lnTo>
                  <a:lnTo>
                    <a:pt x="650114" y="354130"/>
                  </a:lnTo>
                  <a:lnTo>
                    <a:pt x="609417" y="321316"/>
                  </a:lnTo>
                  <a:lnTo>
                    <a:pt x="594584" y="312528"/>
                  </a:lnTo>
                  <a:lnTo>
                    <a:pt x="838317" y="312528"/>
                  </a:lnTo>
                  <a:lnTo>
                    <a:pt x="798922" y="255225"/>
                  </a:lnTo>
                  <a:lnTo>
                    <a:pt x="761411" y="221646"/>
                  </a:lnTo>
                  <a:lnTo>
                    <a:pt x="717992" y="196586"/>
                  </a:lnTo>
                  <a:lnTo>
                    <a:pt x="670170" y="180913"/>
                  </a:lnTo>
                  <a:lnTo>
                    <a:pt x="619451" y="175496"/>
                  </a:lnTo>
                  <a:lnTo>
                    <a:pt x="601815" y="176149"/>
                  </a:lnTo>
                  <a:lnTo>
                    <a:pt x="584405" y="178080"/>
                  </a:lnTo>
                  <a:lnTo>
                    <a:pt x="567281" y="181251"/>
                  </a:lnTo>
                  <a:lnTo>
                    <a:pt x="550502" y="185623"/>
                  </a:lnTo>
                  <a:lnTo>
                    <a:pt x="723121" y="13009"/>
                  </a:lnTo>
                  <a:lnTo>
                    <a:pt x="674145" y="2066"/>
                  </a:lnTo>
                  <a:lnTo>
                    <a:pt x="642532" y="0"/>
                  </a:lnTo>
                  <a:lnTo>
                    <a:pt x="594965" y="4647"/>
                  </a:lnTo>
                  <a:lnTo>
                    <a:pt x="549897" y="18297"/>
                  </a:lnTo>
                  <a:lnTo>
                    <a:pt x="508378" y="40515"/>
                  </a:lnTo>
                  <a:lnTo>
                    <a:pt x="471459" y="70863"/>
                  </a:lnTo>
                  <a:lnTo>
                    <a:pt x="441262" y="107760"/>
                  </a:lnTo>
                  <a:lnTo>
                    <a:pt x="419154" y="149291"/>
                  </a:lnTo>
                  <a:lnTo>
                    <a:pt x="409132" y="128031"/>
                  </a:lnTo>
                  <a:lnTo>
                    <a:pt x="382934" y="88646"/>
                  </a:lnTo>
                  <a:lnTo>
                    <a:pt x="329930" y="40515"/>
                  </a:lnTo>
                  <a:lnTo>
                    <a:pt x="288414" y="18297"/>
                  </a:lnTo>
                  <a:lnTo>
                    <a:pt x="243349" y="4647"/>
                  </a:lnTo>
                  <a:lnTo>
                    <a:pt x="195784" y="0"/>
                  </a:lnTo>
                  <a:lnTo>
                    <a:pt x="179930" y="518"/>
                  </a:lnTo>
                  <a:lnTo>
                    <a:pt x="164167" y="2066"/>
                  </a:lnTo>
                  <a:lnTo>
                    <a:pt x="148550" y="4637"/>
                  </a:lnTo>
                  <a:lnTo>
                    <a:pt x="133130" y="8220"/>
                  </a:lnTo>
                  <a:lnTo>
                    <a:pt x="115195" y="13009"/>
                  </a:lnTo>
                  <a:lnTo>
                    <a:pt x="287816" y="185624"/>
                  </a:lnTo>
                  <a:lnTo>
                    <a:pt x="271034" y="181252"/>
                  </a:lnTo>
                  <a:lnTo>
                    <a:pt x="253907" y="178080"/>
                  </a:lnTo>
                  <a:lnTo>
                    <a:pt x="236494" y="176149"/>
                  </a:lnTo>
                  <a:lnTo>
                    <a:pt x="218855" y="175496"/>
                  </a:lnTo>
                  <a:lnTo>
                    <a:pt x="168140" y="180913"/>
                  </a:lnTo>
                  <a:lnTo>
                    <a:pt x="120322" y="196586"/>
                  </a:lnTo>
                  <a:lnTo>
                    <a:pt x="76905" y="221646"/>
                  </a:lnTo>
                  <a:lnTo>
                    <a:pt x="39394" y="255225"/>
                  </a:lnTo>
                  <a:lnTo>
                    <a:pt x="9297" y="296454"/>
                  </a:lnTo>
                  <a:lnTo>
                    <a:pt x="0" y="312528"/>
                  </a:lnTo>
                  <a:lnTo>
                    <a:pt x="243723" y="312528"/>
                  </a:lnTo>
                  <a:lnTo>
                    <a:pt x="228889" y="321316"/>
                  </a:lnTo>
                  <a:lnTo>
                    <a:pt x="188192" y="354130"/>
                  </a:lnTo>
                  <a:lnTo>
                    <a:pt x="156161" y="393822"/>
                  </a:lnTo>
                  <a:lnTo>
                    <a:pt x="133432" y="438717"/>
                  </a:lnTo>
                  <a:lnTo>
                    <a:pt x="120454" y="487138"/>
                  </a:lnTo>
                  <a:lnTo>
                    <a:pt x="117676" y="537407"/>
                  </a:lnTo>
                  <a:lnTo>
                    <a:pt x="125548" y="587847"/>
                  </a:lnTo>
                  <a:lnTo>
                    <a:pt x="130338" y="605782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7527" y="1219989"/>
              <a:ext cx="134787" cy="2494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67267" y="1282559"/>
              <a:ext cx="160655" cy="742315"/>
            </a:xfrm>
            <a:custGeom>
              <a:avLst/>
              <a:gdLst/>
              <a:ahLst/>
              <a:cxnLst/>
              <a:rect l="l" t="t" r="r" b="b"/>
              <a:pathLst>
                <a:path w="160655" h="742314">
                  <a:moveTo>
                    <a:pt x="160147" y="742111"/>
                  </a:moveTo>
                  <a:lnTo>
                    <a:pt x="130022" y="130238"/>
                  </a:lnTo>
                  <a:lnTo>
                    <a:pt x="117856" y="120865"/>
                  </a:lnTo>
                  <a:lnTo>
                    <a:pt x="108458" y="108737"/>
                  </a:lnTo>
                  <a:lnTo>
                    <a:pt x="102387" y="94411"/>
                  </a:lnTo>
                  <a:lnTo>
                    <a:pt x="100241" y="78486"/>
                  </a:lnTo>
                  <a:lnTo>
                    <a:pt x="102006" y="64046"/>
                  </a:lnTo>
                  <a:lnTo>
                    <a:pt x="106997" y="50876"/>
                  </a:lnTo>
                  <a:lnTo>
                    <a:pt x="114808" y="39395"/>
                  </a:lnTo>
                  <a:lnTo>
                    <a:pt x="124993" y="30022"/>
                  </a:lnTo>
                  <a:lnTo>
                    <a:pt x="94970" y="0"/>
                  </a:lnTo>
                  <a:lnTo>
                    <a:pt x="89560" y="22364"/>
                  </a:lnTo>
                  <a:lnTo>
                    <a:pt x="76581" y="40563"/>
                  </a:lnTo>
                  <a:lnTo>
                    <a:pt x="57848" y="52793"/>
                  </a:lnTo>
                  <a:lnTo>
                    <a:pt x="35128" y="57264"/>
                  </a:lnTo>
                  <a:lnTo>
                    <a:pt x="33731" y="57226"/>
                  </a:lnTo>
                  <a:lnTo>
                    <a:pt x="33172" y="68465"/>
                  </a:lnTo>
                  <a:lnTo>
                    <a:pt x="51816" y="76098"/>
                  </a:lnTo>
                  <a:lnTo>
                    <a:pt x="66675" y="89217"/>
                  </a:lnTo>
                  <a:lnTo>
                    <a:pt x="76517" y="106591"/>
                  </a:lnTo>
                  <a:lnTo>
                    <a:pt x="80073" y="126936"/>
                  </a:lnTo>
                  <a:lnTo>
                    <a:pt x="76009" y="148628"/>
                  </a:lnTo>
                  <a:lnTo>
                    <a:pt x="64846" y="166801"/>
                  </a:lnTo>
                  <a:lnTo>
                    <a:pt x="48107" y="179908"/>
                  </a:lnTo>
                  <a:lnTo>
                    <a:pt x="27368" y="186397"/>
                  </a:lnTo>
                  <a:lnTo>
                    <a:pt x="0" y="742111"/>
                  </a:lnTo>
                  <a:lnTo>
                    <a:pt x="160147" y="742111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8189" y="950695"/>
              <a:ext cx="838835" cy="605790"/>
            </a:xfrm>
            <a:custGeom>
              <a:avLst/>
              <a:gdLst/>
              <a:ahLst/>
              <a:cxnLst/>
              <a:rect l="l" t="t" r="r" b="b"/>
              <a:pathLst>
                <a:path w="838835" h="605790">
                  <a:moveTo>
                    <a:pt x="838314" y="312534"/>
                  </a:moveTo>
                  <a:lnTo>
                    <a:pt x="798918" y="255219"/>
                  </a:lnTo>
                  <a:lnTo>
                    <a:pt x="761415" y="221640"/>
                  </a:lnTo>
                  <a:lnTo>
                    <a:pt x="717994" y="196583"/>
                  </a:lnTo>
                  <a:lnTo>
                    <a:pt x="670166" y="180911"/>
                  </a:lnTo>
                  <a:lnTo>
                    <a:pt x="619455" y="175501"/>
                  </a:lnTo>
                  <a:lnTo>
                    <a:pt x="601814" y="176149"/>
                  </a:lnTo>
                  <a:lnTo>
                    <a:pt x="584403" y="178079"/>
                  </a:lnTo>
                  <a:lnTo>
                    <a:pt x="567283" y="181254"/>
                  </a:lnTo>
                  <a:lnTo>
                    <a:pt x="550506" y="185623"/>
                  </a:lnTo>
                  <a:lnTo>
                    <a:pt x="723125" y="13004"/>
                  </a:lnTo>
                  <a:lnTo>
                    <a:pt x="674141" y="2070"/>
                  </a:lnTo>
                  <a:lnTo>
                    <a:pt x="642531" y="0"/>
                  </a:lnTo>
                  <a:lnTo>
                    <a:pt x="594969" y="4648"/>
                  </a:lnTo>
                  <a:lnTo>
                    <a:pt x="549897" y="18300"/>
                  </a:lnTo>
                  <a:lnTo>
                    <a:pt x="508381" y="40513"/>
                  </a:lnTo>
                  <a:lnTo>
                    <a:pt x="471462" y="70866"/>
                  </a:lnTo>
                  <a:lnTo>
                    <a:pt x="441261" y="107759"/>
                  </a:lnTo>
                  <a:lnTo>
                    <a:pt x="419150" y="149288"/>
                  </a:lnTo>
                  <a:lnTo>
                    <a:pt x="409130" y="128028"/>
                  </a:lnTo>
                  <a:lnTo>
                    <a:pt x="382930" y="88646"/>
                  </a:lnTo>
                  <a:lnTo>
                    <a:pt x="329933" y="40513"/>
                  </a:lnTo>
                  <a:lnTo>
                    <a:pt x="288417" y="18300"/>
                  </a:lnTo>
                  <a:lnTo>
                    <a:pt x="243344" y="4648"/>
                  </a:lnTo>
                  <a:lnTo>
                    <a:pt x="195783" y="0"/>
                  </a:lnTo>
                  <a:lnTo>
                    <a:pt x="179933" y="520"/>
                  </a:lnTo>
                  <a:lnTo>
                    <a:pt x="164172" y="2070"/>
                  </a:lnTo>
                  <a:lnTo>
                    <a:pt x="148551" y="4635"/>
                  </a:lnTo>
                  <a:lnTo>
                    <a:pt x="133134" y="8216"/>
                  </a:lnTo>
                  <a:lnTo>
                    <a:pt x="115189" y="13004"/>
                  </a:lnTo>
                  <a:lnTo>
                    <a:pt x="287820" y="185623"/>
                  </a:lnTo>
                  <a:lnTo>
                    <a:pt x="271030" y="181254"/>
                  </a:lnTo>
                  <a:lnTo>
                    <a:pt x="253911" y="178079"/>
                  </a:lnTo>
                  <a:lnTo>
                    <a:pt x="236499" y="176149"/>
                  </a:lnTo>
                  <a:lnTo>
                    <a:pt x="218859" y="175501"/>
                  </a:lnTo>
                  <a:lnTo>
                    <a:pt x="168135" y="180911"/>
                  </a:lnTo>
                  <a:lnTo>
                    <a:pt x="120319" y="196583"/>
                  </a:lnTo>
                  <a:lnTo>
                    <a:pt x="76911" y="221640"/>
                  </a:lnTo>
                  <a:lnTo>
                    <a:pt x="39395" y="255219"/>
                  </a:lnTo>
                  <a:lnTo>
                    <a:pt x="9296" y="296456"/>
                  </a:lnTo>
                  <a:lnTo>
                    <a:pt x="0" y="312534"/>
                  </a:lnTo>
                  <a:lnTo>
                    <a:pt x="243725" y="312534"/>
                  </a:lnTo>
                  <a:lnTo>
                    <a:pt x="228892" y="321322"/>
                  </a:lnTo>
                  <a:lnTo>
                    <a:pt x="188188" y="354126"/>
                  </a:lnTo>
                  <a:lnTo>
                    <a:pt x="156159" y="393827"/>
                  </a:lnTo>
                  <a:lnTo>
                    <a:pt x="133426" y="438721"/>
                  </a:lnTo>
                  <a:lnTo>
                    <a:pt x="120459" y="487133"/>
                  </a:lnTo>
                  <a:lnTo>
                    <a:pt x="117678" y="537413"/>
                  </a:lnTo>
                  <a:lnTo>
                    <a:pt x="125552" y="587844"/>
                  </a:lnTo>
                  <a:lnTo>
                    <a:pt x="130340" y="605777"/>
                  </a:lnTo>
                  <a:lnTo>
                    <a:pt x="307543" y="428586"/>
                  </a:lnTo>
                  <a:lnTo>
                    <a:pt x="311848" y="422211"/>
                  </a:lnTo>
                  <a:lnTo>
                    <a:pt x="316915" y="416458"/>
                  </a:lnTo>
                  <a:lnTo>
                    <a:pt x="322668" y="411391"/>
                  </a:lnTo>
                  <a:lnTo>
                    <a:pt x="329044" y="407085"/>
                  </a:lnTo>
                  <a:lnTo>
                    <a:pt x="351485" y="384644"/>
                  </a:lnTo>
                  <a:lnTo>
                    <a:pt x="336473" y="375716"/>
                  </a:lnTo>
                  <a:lnTo>
                    <a:pt x="324713" y="362940"/>
                  </a:lnTo>
                  <a:lnTo>
                    <a:pt x="317042" y="347154"/>
                  </a:lnTo>
                  <a:lnTo>
                    <a:pt x="314299" y="329209"/>
                  </a:lnTo>
                  <a:lnTo>
                    <a:pt x="314299" y="323418"/>
                  </a:lnTo>
                  <a:lnTo>
                    <a:pt x="334340" y="284530"/>
                  </a:lnTo>
                  <a:lnTo>
                    <a:pt x="371563" y="269367"/>
                  </a:lnTo>
                  <a:lnTo>
                    <a:pt x="373316" y="269303"/>
                  </a:lnTo>
                  <a:lnTo>
                    <a:pt x="375716" y="269303"/>
                  </a:lnTo>
                  <a:lnTo>
                    <a:pt x="412229" y="282651"/>
                  </a:lnTo>
                  <a:lnTo>
                    <a:pt x="433273" y="317830"/>
                  </a:lnTo>
                  <a:lnTo>
                    <a:pt x="434124" y="323418"/>
                  </a:lnTo>
                  <a:lnTo>
                    <a:pt x="434124" y="330098"/>
                  </a:lnTo>
                  <a:lnTo>
                    <a:pt x="434047" y="331863"/>
                  </a:lnTo>
                  <a:lnTo>
                    <a:pt x="707974" y="605790"/>
                  </a:lnTo>
                  <a:lnTo>
                    <a:pt x="712762" y="587844"/>
                  </a:lnTo>
                  <a:lnTo>
                    <a:pt x="720636" y="537400"/>
                  </a:lnTo>
                  <a:lnTo>
                    <a:pt x="717854" y="487133"/>
                  </a:lnTo>
                  <a:lnTo>
                    <a:pt x="704875" y="438708"/>
                  </a:lnTo>
                  <a:lnTo>
                    <a:pt x="682142" y="393814"/>
                  </a:lnTo>
                  <a:lnTo>
                    <a:pt x="650113" y="354126"/>
                  </a:lnTo>
                  <a:lnTo>
                    <a:pt x="609422" y="321322"/>
                  </a:lnTo>
                  <a:lnTo>
                    <a:pt x="594588" y="312534"/>
                  </a:lnTo>
                  <a:lnTo>
                    <a:pt x="838314" y="312534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4748" y="1935868"/>
              <a:ext cx="3818890" cy="389890"/>
            </a:xfrm>
            <a:custGeom>
              <a:avLst/>
              <a:gdLst/>
              <a:ahLst/>
              <a:cxnLst/>
              <a:rect l="l" t="t" r="r" b="b"/>
              <a:pathLst>
                <a:path w="3818890" h="389889">
                  <a:moveTo>
                    <a:pt x="3818851" y="389465"/>
                  </a:moveTo>
                  <a:lnTo>
                    <a:pt x="2662460" y="389465"/>
                  </a:lnTo>
                  <a:lnTo>
                    <a:pt x="2662460" y="0"/>
                  </a:lnTo>
                  <a:lnTo>
                    <a:pt x="3413989" y="0"/>
                  </a:lnTo>
                  <a:lnTo>
                    <a:pt x="3460154" y="4424"/>
                  </a:lnTo>
                  <a:lnTo>
                    <a:pt x="3504075" y="17320"/>
                  </a:lnTo>
                  <a:lnTo>
                    <a:pt x="3544651" y="38125"/>
                  </a:lnTo>
                  <a:lnTo>
                    <a:pt x="3580781" y="66273"/>
                  </a:lnTo>
                  <a:lnTo>
                    <a:pt x="3611365" y="101200"/>
                  </a:lnTo>
                  <a:lnTo>
                    <a:pt x="3818851" y="389465"/>
                  </a:lnTo>
                  <a:close/>
                </a:path>
                <a:path w="3818890" h="389889">
                  <a:moveTo>
                    <a:pt x="1156391" y="389465"/>
                  </a:moveTo>
                  <a:lnTo>
                    <a:pt x="0" y="389465"/>
                  </a:lnTo>
                  <a:lnTo>
                    <a:pt x="153915" y="116612"/>
                  </a:lnTo>
                  <a:lnTo>
                    <a:pt x="182338" y="76815"/>
                  </a:lnTo>
                  <a:lnTo>
                    <a:pt x="217898" y="44436"/>
                  </a:lnTo>
                  <a:lnTo>
                    <a:pt x="259194" y="20295"/>
                  </a:lnTo>
                  <a:lnTo>
                    <a:pt x="304826" y="5210"/>
                  </a:lnTo>
                  <a:lnTo>
                    <a:pt x="353393" y="0"/>
                  </a:lnTo>
                  <a:lnTo>
                    <a:pt x="1156391" y="0"/>
                  </a:lnTo>
                  <a:lnTo>
                    <a:pt x="1156391" y="389465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5348" y="1048771"/>
              <a:ext cx="3178175" cy="1276985"/>
            </a:xfrm>
            <a:custGeom>
              <a:avLst/>
              <a:gdLst/>
              <a:ahLst/>
              <a:cxnLst/>
              <a:rect l="l" t="t" r="r" b="b"/>
              <a:pathLst>
                <a:path w="3178175" h="1276985">
                  <a:moveTo>
                    <a:pt x="3177774" y="1276561"/>
                  </a:moveTo>
                  <a:lnTo>
                    <a:pt x="0" y="1276561"/>
                  </a:lnTo>
                  <a:lnTo>
                    <a:pt x="193277" y="875645"/>
                  </a:lnTo>
                  <a:lnTo>
                    <a:pt x="217160" y="834909"/>
                  </a:lnTo>
                  <a:lnTo>
                    <a:pt x="246789" y="799134"/>
                  </a:lnTo>
                  <a:lnTo>
                    <a:pt x="281407" y="768796"/>
                  </a:lnTo>
                  <a:lnTo>
                    <a:pt x="320256" y="744371"/>
                  </a:lnTo>
                  <a:lnTo>
                    <a:pt x="362580" y="726335"/>
                  </a:lnTo>
                  <a:lnTo>
                    <a:pt x="407621" y="715164"/>
                  </a:lnTo>
                  <a:lnTo>
                    <a:pt x="454622" y="711335"/>
                  </a:lnTo>
                  <a:lnTo>
                    <a:pt x="800765" y="711335"/>
                  </a:lnTo>
                  <a:lnTo>
                    <a:pt x="852403" y="706882"/>
                  </a:lnTo>
                  <a:lnTo>
                    <a:pt x="901997" y="693835"/>
                  </a:lnTo>
                  <a:lnTo>
                    <a:pt x="948522" y="672660"/>
                  </a:lnTo>
                  <a:lnTo>
                    <a:pt x="990956" y="643822"/>
                  </a:lnTo>
                  <a:lnTo>
                    <a:pt x="1028274" y="607788"/>
                  </a:lnTo>
                  <a:lnTo>
                    <a:pt x="1517329" y="46859"/>
                  </a:lnTo>
                  <a:lnTo>
                    <a:pt x="1538819" y="26976"/>
                  </a:lnTo>
                  <a:lnTo>
                    <a:pt x="1563745" y="12263"/>
                  </a:lnTo>
                  <a:lnTo>
                    <a:pt x="1591202" y="3134"/>
                  </a:lnTo>
                  <a:lnTo>
                    <a:pt x="1620287" y="0"/>
                  </a:lnTo>
                  <a:lnTo>
                    <a:pt x="1905636" y="0"/>
                  </a:lnTo>
                  <a:lnTo>
                    <a:pt x="1971198" y="16778"/>
                  </a:lnTo>
                  <a:lnTo>
                    <a:pt x="2020698" y="63003"/>
                  </a:lnTo>
                  <a:lnTo>
                    <a:pt x="2321139" y="532173"/>
                  </a:lnTo>
                  <a:lnTo>
                    <a:pt x="2344804" y="560530"/>
                  </a:lnTo>
                  <a:lnTo>
                    <a:pt x="2374293" y="581811"/>
                  </a:lnTo>
                  <a:lnTo>
                    <a:pt x="2408095" y="595186"/>
                  </a:lnTo>
                  <a:lnTo>
                    <a:pt x="2444696" y="599828"/>
                  </a:lnTo>
                  <a:lnTo>
                    <a:pt x="2566542" y="599828"/>
                  </a:lnTo>
                  <a:lnTo>
                    <a:pt x="2586942" y="600738"/>
                  </a:lnTo>
                  <a:lnTo>
                    <a:pt x="2626634" y="607861"/>
                  </a:lnTo>
                  <a:lnTo>
                    <a:pt x="2664154" y="621701"/>
                  </a:lnTo>
                  <a:lnTo>
                    <a:pt x="2706083" y="647363"/>
                  </a:lnTo>
                  <a:lnTo>
                    <a:pt x="2738554" y="677733"/>
                  </a:lnTo>
                  <a:lnTo>
                    <a:pt x="2964562" y="985121"/>
                  </a:lnTo>
                  <a:lnTo>
                    <a:pt x="3177774" y="1276561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6114" y="1048771"/>
              <a:ext cx="883285" cy="711835"/>
            </a:xfrm>
            <a:custGeom>
              <a:avLst/>
              <a:gdLst/>
              <a:ahLst/>
              <a:cxnLst/>
              <a:rect l="l" t="t" r="r" b="b"/>
              <a:pathLst>
                <a:path w="883285" h="711835">
                  <a:moveTo>
                    <a:pt x="434075" y="711333"/>
                  </a:moveTo>
                  <a:lnTo>
                    <a:pt x="0" y="711333"/>
                  </a:lnTo>
                  <a:lnTo>
                    <a:pt x="51639" y="706880"/>
                  </a:lnTo>
                  <a:lnTo>
                    <a:pt x="101234" y="693834"/>
                  </a:lnTo>
                  <a:lnTo>
                    <a:pt x="147759" y="672659"/>
                  </a:lnTo>
                  <a:lnTo>
                    <a:pt x="190191" y="643822"/>
                  </a:lnTo>
                  <a:lnTo>
                    <a:pt x="227506" y="607788"/>
                  </a:lnTo>
                  <a:lnTo>
                    <a:pt x="719504" y="43505"/>
                  </a:lnTo>
                  <a:lnTo>
                    <a:pt x="722503" y="40481"/>
                  </a:lnTo>
                  <a:lnTo>
                    <a:pt x="753057" y="17375"/>
                  </a:lnTo>
                  <a:lnTo>
                    <a:pt x="803619" y="954"/>
                  </a:lnTo>
                  <a:lnTo>
                    <a:pt x="819527" y="0"/>
                  </a:lnTo>
                  <a:lnTo>
                    <a:pt x="882697" y="0"/>
                  </a:lnTo>
                  <a:lnTo>
                    <a:pt x="845885" y="7445"/>
                  </a:lnTo>
                  <a:lnTo>
                    <a:pt x="815824" y="27751"/>
                  </a:lnTo>
                  <a:lnTo>
                    <a:pt x="795556" y="57869"/>
                  </a:lnTo>
                  <a:lnTo>
                    <a:pt x="788124" y="94753"/>
                  </a:lnTo>
                  <a:lnTo>
                    <a:pt x="788120" y="289338"/>
                  </a:lnTo>
                  <a:lnTo>
                    <a:pt x="778847" y="335362"/>
                  </a:lnTo>
                  <a:lnTo>
                    <a:pt x="753556" y="372945"/>
                  </a:lnTo>
                  <a:lnTo>
                    <a:pt x="716044" y="398283"/>
                  </a:lnTo>
                  <a:lnTo>
                    <a:pt x="624170" y="416865"/>
                  </a:lnTo>
                  <a:lnTo>
                    <a:pt x="586658" y="442205"/>
                  </a:lnTo>
                  <a:lnTo>
                    <a:pt x="561366" y="479788"/>
                  </a:lnTo>
                  <a:lnTo>
                    <a:pt x="552092" y="525812"/>
                  </a:lnTo>
                  <a:lnTo>
                    <a:pt x="552092" y="593097"/>
                  </a:lnTo>
                  <a:lnTo>
                    <a:pt x="542817" y="639120"/>
                  </a:lnTo>
                  <a:lnTo>
                    <a:pt x="517524" y="676702"/>
                  </a:lnTo>
                  <a:lnTo>
                    <a:pt x="480011" y="702041"/>
                  </a:lnTo>
                  <a:lnTo>
                    <a:pt x="434075" y="711333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4748" y="1048777"/>
              <a:ext cx="3818890" cy="1276985"/>
            </a:xfrm>
            <a:custGeom>
              <a:avLst/>
              <a:gdLst/>
              <a:ahLst/>
              <a:cxnLst/>
              <a:rect l="l" t="t" r="r" b="b"/>
              <a:pathLst>
                <a:path w="3818890" h="1276985">
                  <a:moveTo>
                    <a:pt x="3818839" y="1276565"/>
                  </a:moveTo>
                  <a:lnTo>
                    <a:pt x="3611359" y="988301"/>
                  </a:lnTo>
                  <a:lnTo>
                    <a:pt x="3580777" y="953363"/>
                  </a:lnTo>
                  <a:lnTo>
                    <a:pt x="3544646" y="925220"/>
                  </a:lnTo>
                  <a:lnTo>
                    <a:pt x="3504069" y="904417"/>
                  </a:lnTo>
                  <a:lnTo>
                    <a:pt x="3460153" y="891527"/>
                  </a:lnTo>
                  <a:lnTo>
                    <a:pt x="3413988" y="887095"/>
                  </a:lnTo>
                  <a:lnTo>
                    <a:pt x="3193440" y="887095"/>
                  </a:lnTo>
                  <a:lnTo>
                    <a:pt x="3051937" y="693686"/>
                  </a:lnTo>
                  <a:lnTo>
                    <a:pt x="3025114" y="663117"/>
                  </a:lnTo>
                  <a:lnTo>
                    <a:pt x="2986773" y="633717"/>
                  </a:lnTo>
                  <a:lnTo>
                    <a:pt x="2952534" y="616369"/>
                  </a:lnTo>
                  <a:lnTo>
                    <a:pt x="2907601" y="603440"/>
                  </a:lnTo>
                  <a:lnTo>
                    <a:pt x="2867139" y="599833"/>
                  </a:lnTo>
                  <a:lnTo>
                    <a:pt x="2745295" y="599833"/>
                  </a:lnTo>
                  <a:lnTo>
                    <a:pt x="2708694" y="595185"/>
                  </a:lnTo>
                  <a:lnTo>
                    <a:pt x="2674886" y="581812"/>
                  </a:lnTo>
                  <a:lnTo>
                    <a:pt x="2645397" y="560527"/>
                  </a:lnTo>
                  <a:lnTo>
                    <a:pt x="2621737" y="532168"/>
                  </a:lnTo>
                  <a:lnTo>
                    <a:pt x="2321293" y="63004"/>
                  </a:lnTo>
                  <a:lnTo>
                    <a:pt x="2299258" y="36601"/>
                  </a:lnTo>
                  <a:lnTo>
                    <a:pt x="2271788" y="16776"/>
                  </a:lnTo>
                  <a:lnTo>
                    <a:pt x="2240318" y="4318"/>
                  </a:lnTo>
                  <a:lnTo>
                    <a:pt x="2206231" y="0"/>
                  </a:lnTo>
                  <a:lnTo>
                    <a:pt x="1920887" y="0"/>
                  </a:lnTo>
                  <a:lnTo>
                    <a:pt x="1864334" y="12268"/>
                  </a:lnTo>
                  <a:lnTo>
                    <a:pt x="1817928" y="46863"/>
                  </a:lnTo>
                  <a:lnTo>
                    <a:pt x="1328864" y="607783"/>
                  </a:lnTo>
                  <a:lnTo>
                    <a:pt x="1291551" y="643826"/>
                  </a:lnTo>
                  <a:lnTo>
                    <a:pt x="1249121" y="672655"/>
                  </a:lnTo>
                  <a:lnTo>
                    <a:pt x="1202588" y="693839"/>
                  </a:lnTo>
                  <a:lnTo>
                    <a:pt x="1152994" y="706882"/>
                  </a:lnTo>
                  <a:lnTo>
                    <a:pt x="1101356" y="711339"/>
                  </a:lnTo>
                  <a:lnTo>
                    <a:pt x="755218" y="711339"/>
                  </a:lnTo>
                  <a:lnTo>
                    <a:pt x="708215" y="715162"/>
                  </a:lnTo>
                  <a:lnTo>
                    <a:pt x="663168" y="726338"/>
                  </a:lnTo>
                  <a:lnTo>
                    <a:pt x="620852" y="744372"/>
                  </a:lnTo>
                  <a:lnTo>
                    <a:pt x="582002" y="768794"/>
                  </a:lnTo>
                  <a:lnTo>
                    <a:pt x="547382" y="799134"/>
                  </a:lnTo>
                  <a:lnTo>
                    <a:pt x="517753" y="834910"/>
                  </a:lnTo>
                  <a:lnTo>
                    <a:pt x="493864" y="875639"/>
                  </a:lnTo>
                  <a:lnTo>
                    <a:pt x="488353" y="887095"/>
                  </a:lnTo>
                  <a:lnTo>
                    <a:pt x="353390" y="887095"/>
                  </a:lnTo>
                  <a:lnTo>
                    <a:pt x="304825" y="892302"/>
                  </a:lnTo>
                  <a:lnTo>
                    <a:pt x="259194" y="907389"/>
                  </a:lnTo>
                  <a:lnTo>
                    <a:pt x="217893" y="931532"/>
                  </a:lnTo>
                  <a:lnTo>
                    <a:pt x="182333" y="963917"/>
                  </a:lnTo>
                  <a:lnTo>
                    <a:pt x="153911" y="1003706"/>
                  </a:lnTo>
                  <a:lnTo>
                    <a:pt x="0" y="1276565"/>
                  </a:lnTo>
                  <a:lnTo>
                    <a:pt x="3818839" y="1276565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771" y="1648611"/>
              <a:ext cx="1616710" cy="676910"/>
            </a:xfrm>
            <a:custGeom>
              <a:avLst/>
              <a:gdLst/>
              <a:ahLst/>
              <a:cxnLst/>
              <a:rect l="l" t="t" r="r" b="b"/>
              <a:pathLst>
                <a:path w="1616710" h="676910">
                  <a:moveTo>
                    <a:pt x="1616341" y="676732"/>
                  </a:moveTo>
                  <a:lnTo>
                    <a:pt x="1189913" y="93853"/>
                  </a:lnTo>
                  <a:lnTo>
                    <a:pt x="1153096" y="54292"/>
                  </a:lnTo>
                  <a:lnTo>
                    <a:pt x="1108710" y="24803"/>
                  </a:lnTo>
                  <a:lnTo>
                    <a:pt x="1058722" y="6362"/>
                  </a:lnTo>
                  <a:lnTo>
                    <a:pt x="1005116" y="0"/>
                  </a:lnTo>
                  <a:lnTo>
                    <a:pt x="793623" y="0"/>
                  </a:lnTo>
                  <a:lnTo>
                    <a:pt x="747471" y="5651"/>
                  </a:lnTo>
                  <a:lnTo>
                    <a:pt x="704913" y="21894"/>
                  </a:lnTo>
                  <a:lnTo>
                    <a:pt x="667626" y="47561"/>
                  </a:lnTo>
                  <a:lnTo>
                    <a:pt x="637235" y="81521"/>
                  </a:lnTo>
                  <a:lnTo>
                    <a:pt x="615391" y="122656"/>
                  </a:lnTo>
                  <a:lnTo>
                    <a:pt x="561809" y="262343"/>
                  </a:lnTo>
                  <a:lnTo>
                    <a:pt x="544588" y="292544"/>
                  </a:lnTo>
                  <a:lnTo>
                    <a:pt x="519734" y="315772"/>
                  </a:lnTo>
                  <a:lnTo>
                    <a:pt x="489191" y="330682"/>
                  </a:lnTo>
                  <a:lnTo>
                    <a:pt x="454863" y="335940"/>
                  </a:lnTo>
                  <a:lnTo>
                    <a:pt x="326186" y="335940"/>
                  </a:lnTo>
                  <a:lnTo>
                    <a:pt x="279044" y="341858"/>
                  </a:lnTo>
                  <a:lnTo>
                    <a:pt x="235445" y="358927"/>
                  </a:lnTo>
                  <a:lnTo>
                    <a:pt x="197294" y="386092"/>
                  </a:lnTo>
                  <a:lnTo>
                    <a:pt x="166509" y="422338"/>
                  </a:lnTo>
                  <a:lnTo>
                    <a:pt x="0" y="676732"/>
                  </a:lnTo>
                  <a:lnTo>
                    <a:pt x="1616341" y="676732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9347" y="4306958"/>
            <a:ext cx="1713502" cy="187021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0" y="4903507"/>
            <a:ext cx="1458595" cy="3115310"/>
          </a:xfrm>
          <a:custGeom>
            <a:avLst/>
            <a:gdLst/>
            <a:ahLst/>
            <a:cxnLst/>
            <a:rect l="l" t="t" r="r" b="b"/>
            <a:pathLst>
              <a:path w="1458595" h="3115309">
                <a:moveTo>
                  <a:pt x="3352" y="67957"/>
                </a:moveTo>
                <a:lnTo>
                  <a:pt x="0" y="58521"/>
                </a:lnTo>
                <a:lnTo>
                  <a:pt x="0" y="69126"/>
                </a:lnTo>
                <a:lnTo>
                  <a:pt x="3352" y="67957"/>
                </a:lnTo>
                <a:close/>
              </a:path>
              <a:path w="1458595" h="3115309">
                <a:moveTo>
                  <a:pt x="164528" y="44310"/>
                </a:moveTo>
                <a:lnTo>
                  <a:pt x="162090" y="2565"/>
                </a:lnTo>
                <a:lnTo>
                  <a:pt x="139712" y="3568"/>
                </a:lnTo>
                <a:lnTo>
                  <a:pt x="117881" y="5880"/>
                </a:lnTo>
                <a:lnTo>
                  <a:pt x="96697" y="8610"/>
                </a:lnTo>
                <a:lnTo>
                  <a:pt x="76276" y="10922"/>
                </a:lnTo>
                <a:lnTo>
                  <a:pt x="84505" y="51498"/>
                </a:lnTo>
                <a:lnTo>
                  <a:pt x="102552" y="48399"/>
                </a:lnTo>
                <a:lnTo>
                  <a:pt x="121907" y="46177"/>
                </a:lnTo>
                <a:lnTo>
                  <a:pt x="142557" y="44805"/>
                </a:lnTo>
                <a:lnTo>
                  <a:pt x="164528" y="44310"/>
                </a:lnTo>
                <a:close/>
              </a:path>
              <a:path w="1458595" h="3115309">
                <a:moveTo>
                  <a:pt x="243954" y="1491767"/>
                </a:moveTo>
                <a:lnTo>
                  <a:pt x="236575" y="1446123"/>
                </a:lnTo>
                <a:lnTo>
                  <a:pt x="234467" y="1415237"/>
                </a:lnTo>
                <a:lnTo>
                  <a:pt x="192709" y="1417675"/>
                </a:lnTo>
                <a:lnTo>
                  <a:pt x="198081" y="1471333"/>
                </a:lnTo>
                <a:lnTo>
                  <a:pt x="205689" y="1496517"/>
                </a:lnTo>
                <a:lnTo>
                  <a:pt x="208038" y="1508112"/>
                </a:lnTo>
                <a:lnTo>
                  <a:pt x="243954" y="1491767"/>
                </a:lnTo>
                <a:close/>
              </a:path>
              <a:path w="1458595" h="3115309">
                <a:moveTo>
                  <a:pt x="270002" y="1263180"/>
                </a:moveTo>
                <a:lnTo>
                  <a:pt x="230517" y="1247051"/>
                </a:lnTo>
                <a:lnTo>
                  <a:pt x="217004" y="1290154"/>
                </a:lnTo>
                <a:lnTo>
                  <a:pt x="205232" y="1330642"/>
                </a:lnTo>
                <a:lnTo>
                  <a:pt x="243535" y="1340980"/>
                </a:lnTo>
                <a:lnTo>
                  <a:pt x="248793" y="1321803"/>
                </a:lnTo>
                <a:lnTo>
                  <a:pt x="254596" y="1302524"/>
                </a:lnTo>
                <a:lnTo>
                  <a:pt x="261480" y="1283017"/>
                </a:lnTo>
                <a:lnTo>
                  <a:pt x="270002" y="1263180"/>
                </a:lnTo>
                <a:close/>
              </a:path>
              <a:path w="1458595" h="3115309">
                <a:moveTo>
                  <a:pt x="326707" y="1631899"/>
                </a:moveTo>
                <a:lnTo>
                  <a:pt x="313182" y="1618234"/>
                </a:lnTo>
                <a:lnTo>
                  <a:pt x="300532" y="1603260"/>
                </a:lnTo>
                <a:lnTo>
                  <a:pt x="288734" y="1586992"/>
                </a:lnTo>
                <a:lnTo>
                  <a:pt x="277812" y="1569402"/>
                </a:lnTo>
                <a:lnTo>
                  <a:pt x="243078" y="1591538"/>
                </a:lnTo>
                <a:lnTo>
                  <a:pt x="254558" y="1609572"/>
                </a:lnTo>
                <a:lnTo>
                  <a:pt x="267677" y="1627276"/>
                </a:lnTo>
                <a:lnTo>
                  <a:pt x="281889" y="1644764"/>
                </a:lnTo>
                <a:lnTo>
                  <a:pt x="296633" y="1662150"/>
                </a:lnTo>
                <a:lnTo>
                  <a:pt x="326707" y="1631899"/>
                </a:lnTo>
                <a:close/>
              </a:path>
              <a:path w="1458595" h="3115309">
                <a:moveTo>
                  <a:pt x="334949" y="6718"/>
                </a:moveTo>
                <a:lnTo>
                  <a:pt x="313702" y="4711"/>
                </a:lnTo>
                <a:lnTo>
                  <a:pt x="270332" y="2006"/>
                </a:lnTo>
                <a:lnTo>
                  <a:pt x="249085" y="0"/>
                </a:lnTo>
                <a:lnTo>
                  <a:pt x="245732" y="42926"/>
                </a:lnTo>
                <a:lnTo>
                  <a:pt x="266979" y="44932"/>
                </a:lnTo>
                <a:lnTo>
                  <a:pt x="310337" y="47637"/>
                </a:lnTo>
                <a:lnTo>
                  <a:pt x="331584" y="49644"/>
                </a:lnTo>
                <a:lnTo>
                  <a:pt x="334949" y="6718"/>
                </a:lnTo>
                <a:close/>
              </a:path>
              <a:path w="1458595" h="3115309">
                <a:moveTo>
                  <a:pt x="356616" y="1124902"/>
                </a:moveTo>
                <a:lnTo>
                  <a:pt x="324065" y="1098308"/>
                </a:lnTo>
                <a:lnTo>
                  <a:pt x="313385" y="1110043"/>
                </a:lnTo>
                <a:lnTo>
                  <a:pt x="303682" y="1122438"/>
                </a:lnTo>
                <a:lnTo>
                  <a:pt x="294640" y="1135253"/>
                </a:lnTo>
                <a:lnTo>
                  <a:pt x="272059" y="1169212"/>
                </a:lnTo>
                <a:lnTo>
                  <a:pt x="309232" y="1188834"/>
                </a:lnTo>
                <a:lnTo>
                  <a:pt x="320789" y="1171397"/>
                </a:lnTo>
                <a:lnTo>
                  <a:pt x="328663" y="1160703"/>
                </a:lnTo>
                <a:lnTo>
                  <a:pt x="337832" y="1149451"/>
                </a:lnTo>
                <a:lnTo>
                  <a:pt x="347446" y="1137564"/>
                </a:lnTo>
                <a:lnTo>
                  <a:pt x="356616" y="1124902"/>
                </a:lnTo>
                <a:close/>
              </a:path>
              <a:path w="1458595" h="3115309">
                <a:moveTo>
                  <a:pt x="452259" y="1730159"/>
                </a:moveTo>
                <a:lnTo>
                  <a:pt x="386016" y="1686255"/>
                </a:lnTo>
                <a:lnTo>
                  <a:pt x="359435" y="1718818"/>
                </a:lnTo>
                <a:lnTo>
                  <a:pt x="432638" y="1767332"/>
                </a:lnTo>
                <a:lnTo>
                  <a:pt x="452259" y="1730159"/>
                </a:lnTo>
                <a:close/>
              </a:path>
              <a:path w="1458595" h="3115309">
                <a:moveTo>
                  <a:pt x="471119" y="1005103"/>
                </a:moveTo>
                <a:lnTo>
                  <a:pt x="440880" y="975029"/>
                </a:lnTo>
                <a:lnTo>
                  <a:pt x="423938" y="989355"/>
                </a:lnTo>
                <a:lnTo>
                  <a:pt x="407758" y="1003249"/>
                </a:lnTo>
                <a:lnTo>
                  <a:pt x="392226" y="1017574"/>
                </a:lnTo>
                <a:lnTo>
                  <a:pt x="377240" y="1033208"/>
                </a:lnTo>
                <a:lnTo>
                  <a:pt x="407479" y="1063282"/>
                </a:lnTo>
                <a:lnTo>
                  <a:pt x="423938" y="1048626"/>
                </a:lnTo>
                <a:lnTo>
                  <a:pt x="454672" y="1019759"/>
                </a:lnTo>
                <a:lnTo>
                  <a:pt x="471119" y="1005103"/>
                </a:lnTo>
                <a:close/>
              </a:path>
              <a:path w="1458595" h="3115309">
                <a:moveTo>
                  <a:pt x="502081" y="42214"/>
                </a:moveTo>
                <a:lnTo>
                  <a:pt x="461746" y="31165"/>
                </a:lnTo>
                <a:lnTo>
                  <a:pt x="440702" y="26238"/>
                </a:lnTo>
                <a:lnTo>
                  <a:pt x="419671" y="22720"/>
                </a:lnTo>
                <a:lnTo>
                  <a:pt x="412826" y="63347"/>
                </a:lnTo>
                <a:lnTo>
                  <a:pt x="433273" y="66548"/>
                </a:lnTo>
                <a:lnTo>
                  <a:pt x="452869" y="71069"/>
                </a:lnTo>
                <a:lnTo>
                  <a:pt x="471589" y="76885"/>
                </a:lnTo>
                <a:lnTo>
                  <a:pt x="489445" y="84010"/>
                </a:lnTo>
                <a:lnTo>
                  <a:pt x="502081" y="42214"/>
                </a:lnTo>
                <a:close/>
              </a:path>
              <a:path w="1458595" h="3115309">
                <a:moveTo>
                  <a:pt x="597268" y="898029"/>
                </a:moveTo>
                <a:lnTo>
                  <a:pt x="569328" y="864463"/>
                </a:lnTo>
                <a:lnTo>
                  <a:pt x="557872" y="874903"/>
                </a:lnTo>
                <a:lnTo>
                  <a:pt x="534504" y="893597"/>
                </a:lnTo>
                <a:lnTo>
                  <a:pt x="523036" y="904036"/>
                </a:lnTo>
                <a:lnTo>
                  <a:pt x="504520" y="916851"/>
                </a:lnTo>
                <a:lnTo>
                  <a:pt x="532447" y="950417"/>
                </a:lnTo>
                <a:lnTo>
                  <a:pt x="550976" y="937602"/>
                </a:lnTo>
                <a:lnTo>
                  <a:pt x="562432" y="927163"/>
                </a:lnTo>
                <a:lnTo>
                  <a:pt x="585800" y="908469"/>
                </a:lnTo>
                <a:lnTo>
                  <a:pt x="597268" y="898029"/>
                </a:lnTo>
                <a:close/>
              </a:path>
              <a:path w="1458595" h="3115309">
                <a:moveTo>
                  <a:pt x="606717" y="1792363"/>
                </a:moveTo>
                <a:lnTo>
                  <a:pt x="590461" y="1786610"/>
                </a:lnTo>
                <a:lnTo>
                  <a:pt x="574319" y="1782572"/>
                </a:lnTo>
                <a:lnTo>
                  <a:pt x="558825" y="1777555"/>
                </a:lnTo>
                <a:lnTo>
                  <a:pt x="543763" y="1771891"/>
                </a:lnTo>
                <a:lnTo>
                  <a:pt x="528916" y="1765896"/>
                </a:lnTo>
                <a:lnTo>
                  <a:pt x="512787" y="1805381"/>
                </a:lnTo>
                <a:lnTo>
                  <a:pt x="529653" y="1812709"/>
                </a:lnTo>
                <a:lnTo>
                  <a:pt x="545744" y="1819071"/>
                </a:lnTo>
                <a:lnTo>
                  <a:pt x="561619" y="1824329"/>
                </a:lnTo>
                <a:lnTo>
                  <a:pt x="577811" y="1828406"/>
                </a:lnTo>
                <a:lnTo>
                  <a:pt x="594067" y="1834159"/>
                </a:lnTo>
                <a:lnTo>
                  <a:pt x="606717" y="1792363"/>
                </a:lnTo>
                <a:close/>
              </a:path>
              <a:path w="1458595" h="3115309">
                <a:moveTo>
                  <a:pt x="665822" y="105562"/>
                </a:moveTo>
                <a:lnTo>
                  <a:pt x="647077" y="94081"/>
                </a:lnTo>
                <a:lnTo>
                  <a:pt x="627481" y="83921"/>
                </a:lnTo>
                <a:lnTo>
                  <a:pt x="607009" y="75057"/>
                </a:lnTo>
                <a:lnTo>
                  <a:pt x="585673" y="67500"/>
                </a:lnTo>
                <a:lnTo>
                  <a:pt x="569544" y="106984"/>
                </a:lnTo>
                <a:lnTo>
                  <a:pt x="590334" y="114185"/>
                </a:lnTo>
                <a:lnTo>
                  <a:pt x="609612" y="122250"/>
                </a:lnTo>
                <a:lnTo>
                  <a:pt x="628015" y="131622"/>
                </a:lnTo>
                <a:lnTo>
                  <a:pt x="646201" y="142735"/>
                </a:lnTo>
                <a:lnTo>
                  <a:pt x="665822" y="105562"/>
                </a:lnTo>
                <a:close/>
              </a:path>
              <a:path w="1458595" h="3115309">
                <a:moveTo>
                  <a:pt x="717562" y="777062"/>
                </a:moveTo>
                <a:lnTo>
                  <a:pt x="685012" y="750468"/>
                </a:lnTo>
                <a:lnTo>
                  <a:pt x="671918" y="764438"/>
                </a:lnTo>
                <a:lnTo>
                  <a:pt x="658266" y="778522"/>
                </a:lnTo>
                <a:lnTo>
                  <a:pt x="643534" y="792835"/>
                </a:lnTo>
                <a:lnTo>
                  <a:pt x="627176" y="807466"/>
                </a:lnTo>
                <a:lnTo>
                  <a:pt x="657415" y="837539"/>
                </a:lnTo>
                <a:lnTo>
                  <a:pt x="674141" y="822363"/>
                </a:lnTo>
                <a:lnTo>
                  <a:pt x="689660" y="806856"/>
                </a:lnTo>
                <a:lnTo>
                  <a:pt x="704100" y="791578"/>
                </a:lnTo>
                <a:lnTo>
                  <a:pt x="717562" y="777062"/>
                </a:lnTo>
                <a:close/>
              </a:path>
              <a:path w="1458595" h="3115309">
                <a:moveTo>
                  <a:pt x="771537" y="1831340"/>
                </a:moveTo>
                <a:lnTo>
                  <a:pt x="727011" y="1823783"/>
                </a:lnTo>
                <a:lnTo>
                  <a:pt x="706424" y="1819948"/>
                </a:lnTo>
                <a:lnTo>
                  <a:pt x="686816" y="1815338"/>
                </a:lnTo>
                <a:lnTo>
                  <a:pt x="679970" y="1855965"/>
                </a:lnTo>
                <a:lnTo>
                  <a:pt x="700557" y="1859089"/>
                </a:lnTo>
                <a:lnTo>
                  <a:pt x="721029" y="1863090"/>
                </a:lnTo>
                <a:lnTo>
                  <a:pt x="742149" y="1867535"/>
                </a:lnTo>
                <a:lnTo>
                  <a:pt x="764692" y="1871967"/>
                </a:lnTo>
                <a:lnTo>
                  <a:pt x="771537" y="1831340"/>
                </a:lnTo>
                <a:close/>
              </a:path>
              <a:path w="1458595" h="3115309">
                <a:moveTo>
                  <a:pt x="801827" y="210743"/>
                </a:moveTo>
                <a:lnTo>
                  <a:pt x="786599" y="193979"/>
                </a:lnTo>
                <a:lnTo>
                  <a:pt x="770712" y="178206"/>
                </a:lnTo>
                <a:lnTo>
                  <a:pt x="754392" y="163080"/>
                </a:lnTo>
                <a:lnTo>
                  <a:pt x="737857" y="148285"/>
                </a:lnTo>
                <a:lnTo>
                  <a:pt x="711263" y="180835"/>
                </a:lnTo>
                <a:lnTo>
                  <a:pt x="727202" y="195237"/>
                </a:lnTo>
                <a:lnTo>
                  <a:pt x="741946" y="209308"/>
                </a:lnTo>
                <a:lnTo>
                  <a:pt x="755599" y="223608"/>
                </a:lnTo>
                <a:lnTo>
                  <a:pt x="768273" y="238671"/>
                </a:lnTo>
                <a:lnTo>
                  <a:pt x="801827" y="210743"/>
                </a:lnTo>
                <a:close/>
              </a:path>
              <a:path w="1458595" h="3115309">
                <a:moveTo>
                  <a:pt x="815771" y="636422"/>
                </a:moveTo>
                <a:lnTo>
                  <a:pt x="778598" y="616800"/>
                </a:lnTo>
                <a:lnTo>
                  <a:pt x="771956" y="631215"/>
                </a:lnTo>
                <a:lnTo>
                  <a:pt x="764324" y="644969"/>
                </a:lnTo>
                <a:lnTo>
                  <a:pt x="756386" y="657745"/>
                </a:lnTo>
                <a:lnTo>
                  <a:pt x="738187" y="685355"/>
                </a:lnTo>
                <a:lnTo>
                  <a:pt x="773061" y="708456"/>
                </a:lnTo>
                <a:lnTo>
                  <a:pt x="791273" y="680859"/>
                </a:lnTo>
                <a:lnTo>
                  <a:pt x="800341" y="666330"/>
                </a:lnTo>
                <a:lnTo>
                  <a:pt x="808774" y="651383"/>
                </a:lnTo>
                <a:lnTo>
                  <a:pt x="815771" y="636422"/>
                </a:lnTo>
                <a:close/>
              </a:path>
              <a:path w="1458595" h="3115309">
                <a:moveTo>
                  <a:pt x="866101" y="378764"/>
                </a:moveTo>
                <a:lnTo>
                  <a:pt x="863092" y="366268"/>
                </a:lnTo>
                <a:lnTo>
                  <a:pt x="856208" y="342582"/>
                </a:lnTo>
                <a:lnTo>
                  <a:pt x="853198" y="330073"/>
                </a:lnTo>
                <a:lnTo>
                  <a:pt x="849376" y="320014"/>
                </a:lnTo>
                <a:lnTo>
                  <a:pt x="843013" y="300748"/>
                </a:lnTo>
                <a:lnTo>
                  <a:pt x="839177" y="290677"/>
                </a:lnTo>
                <a:lnTo>
                  <a:pt x="803262" y="307022"/>
                </a:lnTo>
                <a:lnTo>
                  <a:pt x="810996" y="324688"/>
                </a:lnTo>
                <a:lnTo>
                  <a:pt x="813930" y="332435"/>
                </a:lnTo>
                <a:lnTo>
                  <a:pt x="816114" y="340626"/>
                </a:lnTo>
                <a:lnTo>
                  <a:pt x="820407" y="351066"/>
                </a:lnTo>
                <a:lnTo>
                  <a:pt x="824141" y="361619"/>
                </a:lnTo>
                <a:lnTo>
                  <a:pt x="826808" y="372402"/>
                </a:lnTo>
                <a:lnTo>
                  <a:pt x="827836" y="383514"/>
                </a:lnTo>
                <a:lnTo>
                  <a:pt x="866101" y="378764"/>
                </a:lnTo>
                <a:close/>
              </a:path>
              <a:path w="1458595" h="3115309">
                <a:moveTo>
                  <a:pt x="874458" y="464578"/>
                </a:moveTo>
                <a:lnTo>
                  <a:pt x="831532" y="461213"/>
                </a:lnTo>
                <a:lnTo>
                  <a:pt x="828382" y="481711"/>
                </a:lnTo>
                <a:lnTo>
                  <a:pt x="824242" y="501548"/>
                </a:lnTo>
                <a:lnTo>
                  <a:pt x="819467" y="520954"/>
                </a:lnTo>
                <a:lnTo>
                  <a:pt x="814349" y="540143"/>
                </a:lnTo>
                <a:lnTo>
                  <a:pt x="856145" y="552792"/>
                </a:lnTo>
                <a:lnTo>
                  <a:pt x="862406" y="530682"/>
                </a:lnTo>
                <a:lnTo>
                  <a:pt x="867473" y="508241"/>
                </a:lnTo>
                <a:lnTo>
                  <a:pt x="871461" y="486029"/>
                </a:lnTo>
                <a:lnTo>
                  <a:pt x="874458" y="464578"/>
                </a:lnTo>
                <a:close/>
              </a:path>
              <a:path w="1458595" h="3115309">
                <a:moveTo>
                  <a:pt x="937501" y="1861045"/>
                </a:moveTo>
                <a:lnTo>
                  <a:pt x="914958" y="1856613"/>
                </a:lnTo>
                <a:lnTo>
                  <a:pt x="893838" y="1852180"/>
                </a:lnTo>
                <a:lnTo>
                  <a:pt x="873366" y="1848167"/>
                </a:lnTo>
                <a:lnTo>
                  <a:pt x="852779" y="1845043"/>
                </a:lnTo>
                <a:lnTo>
                  <a:pt x="845934" y="1885657"/>
                </a:lnTo>
                <a:lnTo>
                  <a:pt x="866508" y="1888794"/>
                </a:lnTo>
                <a:lnTo>
                  <a:pt x="886993" y="1892795"/>
                </a:lnTo>
                <a:lnTo>
                  <a:pt x="908113" y="1897227"/>
                </a:lnTo>
                <a:lnTo>
                  <a:pt x="930656" y="1901659"/>
                </a:lnTo>
                <a:lnTo>
                  <a:pt x="937501" y="1861045"/>
                </a:lnTo>
                <a:close/>
              </a:path>
              <a:path w="1458595" h="3115309">
                <a:moveTo>
                  <a:pt x="1097711" y="1906993"/>
                </a:moveTo>
                <a:lnTo>
                  <a:pt x="1084948" y="1903552"/>
                </a:lnTo>
                <a:lnTo>
                  <a:pt x="1068222" y="1899208"/>
                </a:lnTo>
                <a:lnTo>
                  <a:pt x="1034326" y="1888363"/>
                </a:lnTo>
                <a:lnTo>
                  <a:pt x="1017612" y="1884019"/>
                </a:lnTo>
                <a:lnTo>
                  <a:pt x="1007275" y="1922322"/>
                </a:lnTo>
                <a:lnTo>
                  <a:pt x="1024229" y="1926196"/>
                </a:lnTo>
                <a:lnTo>
                  <a:pt x="1041082" y="1930933"/>
                </a:lnTo>
                <a:lnTo>
                  <a:pt x="1056411" y="1936546"/>
                </a:lnTo>
                <a:lnTo>
                  <a:pt x="1068819" y="1943036"/>
                </a:lnTo>
                <a:lnTo>
                  <a:pt x="1081582" y="1946478"/>
                </a:lnTo>
                <a:lnTo>
                  <a:pt x="1097711" y="1906993"/>
                </a:lnTo>
                <a:close/>
              </a:path>
              <a:path w="1458595" h="3115309">
                <a:moveTo>
                  <a:pt x="1255699" y="1986597"/>
                </a:moveTo>
                <a:lnTo>
                  <a:pt x="1237348" y="1974519"/>
                </a:lnTo>
                <a:lnTo>
                  <a:pt x="1218793" y="1962772"/>
                </a:lnTo>
                <a:lnTo>
                  <a:pt x="1199807" y="1951685"/>
                </a:lnTo>
                <a:lnTo>
                  <a:pt x="1180172" y="1941563"/>
                </a:lnTo>
                <a:lnTo>
                  <a:pt x="1160551" y="1978736"/>
                </a:lnTo>
                <a:lnTo>
                  <a:pt x="1178674" y="1989963"/>
                </a:lnTo>
                <a:lnTo>
                  <a:pt x="1214475" y="2010232"/>
                </a:lnTo>
                <a:lnTo>
                  <a:pt x="1232585" y="2021459"/>
                </a:lnTo>
                <a:lnTo>
                  <a:pt x="1255699" y="1986597"/>
                </a:lnTo>
                <a:close/>
              </a:path>
              <a:path w="1458595" h="3115309">
                <a:moveTo>
                  <a:pt x="1258290" y="2921546"/>
                </a:moveTo>
                <a:lnTo>
                  <a:pt x="1257122" y="2915755"/>
                </a:lnTo>
                <a:lnTo>
                  <a:pt x="1252461" y="2907639"/>
                </a:lnTo>
                <a:lnTo>
                  <a:pt x="1253591" y="2898368"/>
                </a:lnTo>
                <a:lnTo>
                  <a:pt x="1253045" y="2886633"/>
                </a:lnTo>
                <a:lnTo>
                  <a:pt x="1252080" y="2874149"/>
                </a:lnTo>
                <a:lnTo>
                  <a:pt x="1251534" y="2861018"/>
                </a:lnTo>
                <a:lnTo>
                  <a:pt x="1252283" y="2847327"/>
                </a:lnTo>
                <a:lnTo>
                  <a:pt x="1209357" y="2843961"/>
                </a:lnTo>
                <a:lnTo>
                  <a:pt x="1208252" y="2858287"/>
                </a:lnTo>
                <a:lnTo>
                  <a:pt x="1208138" y="2873260"/>
                </a:lnTo>
                <a:lnTo>
                  <a:pt x="1208671" y="2888665"/>
                </a:lnTo>
                <a:lnTo>
                  <a:pt x="1209522" y="2904286"/>
                </a:lnTo>
                <a:lnTo>
                  <a:pt x="1209636" y="2911094"/>
                </a:lnTo>
                <a:lnTo>
                  <a:pt x="1211160" y="2917914"/>
                </a:lnTo>
                <a:lnTo>
                  <a:pt x="1213332" y="2925153"/>
                </a:lnTo>
                <a:lnTo>
                  <a:pt x="1215402" y="2933268"/>
                </a:lnTo>
                <a:lnTo>
                  <a:pt x="1258290" y="2921546"/>
                </a:lnTo>
                <a:close/>
              </a:path>
              <a:path w="1458595" h="3115309">
                <a:moveTo>
                  <a:pt x="1295933" y="2690609"/>
                </a:moveTo>
                <a:lnTo>
                  <a:pt x="1256449" y="2674480"/>
                </a:lnTo>
                <a:lnTo>
                  <a:pt x="1239888" y="2715552"/>
                </a:lnTo>
                <a:lnTo>
                  <a:pt x="1227670" y="2755760"/>
                </a:lnTo>
                <a:lnTo>
                  <a:pt x="1269466" y="2768396"/>
                </a:lnTo>
                <a:lnTo>
                  <a:pt x="1274724" y="2749219"/>
                </a:lnTo>
                <a:lnTo>
                  <a:pt x="1280528" y="2729941"/>
                </a:lnTo>
                <a:lnTo>
                  <a:pt x="1287411" y="2710434"/>
                </a:lnTo>
                <a:lnTo>
                  <a:pt x="1295933" y="2690609"/>
                </a:lnTo>
                <a:close/>
              </a:path>
              <a:path w="1458595" h="3115309">
                <a:moveTo>
                  <a:pt x="1344485" y="3048914"/>
                </a:moveTo>
                <a:lnTo>
                  <a:pt x="1329601" y="3037319"/>
                </a:lnTo>
                <a:lnTo>
                  <a:pt x="1315999" y="3023755"/>
                </a:lnTo>
                <a:lnTo>
                  <a:pt x="1303274" y="3008896"/>
                </a:lnTo>
                <a:lnTo>
                  <a:pt x="1290980" y="2993377"/>
                </a:lnTo>
                <a:lnTo>
                  <a:pt x="1256233" y="3015513"/>
                </a:lnTo>
                <a:lnTo>
                  <a:pt x="1269809" y="3034779"/>
                </a:lnTo>
                <a:lnTo>
                  <a:pt x="1284465" y="3052407"/>
                </a:lnTo>
                <a:lnTo>
                  <a:pt x="1300429" y="3068078"/>
                </a:lnTo>
                <a:lnTo>
                  <a:pt x="1317904" y="3081464"/>
                </a:lnTo>
                <a:lnTo>
                  <a:pt x="1344485" y="3048914"/>
                </a:lnTo>
                <a:close/>
              </a:path>
              <a:path w="1458595" h="3115309">
                <a:moveTo>
                  <a:pt x="1361630" y="2538463"/>
                </a:moveTo>
                <a:lnTo>
                  <a:pt x="1324457" y="2518841"/>
                </a:lnTo>
                <a:lnTo>
                  <a:pt x="1317866" y="2533294"/>
                </a:lnTo>
                <a:lnTo>
                  <a:pt x="1303362" y="2561310"/>
                </a:lnTo>
                <a:lnTo>
                  <a:pt x="1296771" y="2575763"/>
                </a:lnTo>
                <a:lnTo>
                  <a:pt x="1288707" y="2595499"/>
                </a:lnTo>
                <a:lnTo>
                  <a:pt x="1325880" y="2615120"/>
                </a:lnTo>
                <a:lnTo>
                  <a:pt x="1333944" y="2595384"/>
                </a:lnTo>
                <a:lnTo>
                  <a:pt x="1340535" y="2580932"/>
                </a:lnTo>
                <a:lnTo>
                  <a:pt x="1355039" y="2552903"/>
                </a:lnTo>
                <a:lnTo>
                  <a:pt x="1361630" y="2538463"/>
                </a:lnTo>
                <a:close/>
              </a:path>
              <a:path w="1458595" h="3115309">
                <a:moveTo>
                  <a:pt x="1377848" y="2112695"/>
                </a:moveTo>
                <a:lnTo>
                  <a:pt x="1365021" y="2096668"/>
                </a:lnTo>
                <a:lnTo>
                  <a:pt x="1351216" y="2080006"/>
                </a:lnTo>
                <a:lnTo>
                  <a:pt x="1321981" y="2045576"/>
                </a:lnTo>
                <a:lnTo>
                  <a:pt x="1291907" y="2075815"/>
                </a:lnTo>
                <a:lnTo>
                  <a:pt x="1340802" y="2138324"/>
                </a:lnTo>
                <a:lnTo>
                  <a:pt x="1377848" y="2112695"/>
                </a:lnTo>
                <a:close/>
              </a:path>
              <a:path w="1458595" h="3115309">
                <a:moveTo>
                  <a:pt x="1423797" y="2368931"/>
                </a:moveTo>
                <a:lnTo>
                  <a:pt x="1383182" y="2362085"/>
                </a:lnTo>
                <a:lnTo>
                  <a:pt x="1379448" y="2382266"/>
                </a:lnTo>
                <a:lnTo>
                  <a:pt x="1373860" y="2401697"/>
                </a:lnTo>
                <a:lnTo>
                  <a:pt x="1367193" y="2421344"/>
                </a:lnTo>
                <a:lnTo>
                  <a:pt x="1360208" y="2442184"/>
                </a:lnTo>
                <a:lnTo>
                  <a:pt x="1398511" y="2452522"/>
                </a:lnTo>
                <a:lnTo>
                  <a:pt x="1405369" y="2430805"/>
                </a:lnTo>
                <a:lnTo>
                  <a:pt x="1412024" y="2409418"/>
                </a:lnTo>
                <a:lnTo>
                  <a:pt x="1418234" y="2388679"/>
                </a:lnTo>
                <a:lnTo>
                  <a:pt x="1423797" y="2368931"/>
                </a:lnTo>
                <a:close/>
              </a:path>
              <a:path w="1458595" h="3115309">
                <a:moveTo>
                  <a:pt x="1429346" y="2277275"/>
                </a:moveTo>
                <a:lnTo>
                  <a:pt x="1428165" y="2271471"/>
                </a:lnTo>
                <a:lnTo>
                  <a:pt x="1425917" y="2252040"/>
                </a:lnTo>
                <a:lnTo>
                  <a:pt x="1422692" y="2233358"/>
                </a:lnTo>
                <a:lnTo>
                  <a:pt x="1418386" y="2214905"/>
                </a:lnTo>
                <a:lnTo>
                  <a:pt x="1412875" y="2196122"/>
                </a:lnTo>
                <a:lnTo>
                  <a:pt x="1373479" y="2210155"/>
                </a:lnTo>
                <a:lnTo>
                  <a:pt x="1378280" y="2225484"/>
                </a:lnTo>
                <a:lnTo>
                  <a:pt x="1382115" y="2241588"/>
                </a:lnTo>
                <a:lnTo>
                  <a:pt x="1384846" y="2257831"/>
                </a:lnTo>
                <a:lnTo>
                  <a:pt x="1386408" y="2273909"/>
                </a:lnTo>
                <a:lnTo>
                  <a:pt x="1388770" y="2285504"/>
                </a:lnTo>
                <a:lnTo>
                  <a:pt x="1428203" y="2286558"/>
                </a:lnTo>
                <a:lnTo>
                  <a:pt x="1427035" y="2280755"/>
                </a:lnTo>
                <a:lnTo>
                  <a:pt x="1429346" y="2277275"/>
                </a:lnTo>
                <a:close/>
              </a:path>
              <a:path w="1458595" h="3115309">
                <a:moveTo>
                  <a:pt x="1458239" y="3103880"/>
                </a:moveTo>
                <a:lnTo>
                  <a:pt x="1451267" y="3069488"/>
                </a:lnTo>
                <a:lnTo>
                  <a:pt x="1442059" y="3070847"/>
                </a:lnTo>
                <a:lnTo>
                  <a:pt x="1432420" y="3071431"/>
                </a:lnTo>
                <a:lnTo>
                  <a:pt x="1423212" y="3071368"/>
                </a:lnTo>
                <a:lnTo>
                  <a:pt x="1415313" y="3070758"/>
                </a:lnTo>
                <a:lnTo>
                  <a:pt x="1411947" y="3113684"/>
                </a:lnTo>
                <a:lnTo>
                  <a:pt x="1422323" y="3115068"/>
                </a:lnTo>
                <a:lnTo>
                  <a:pt x="1433995" y="3114484"/>
                </a:lnTo>
                <a:lnTo>
                  <a:pt x="1446530" y="3112605"/>
                </a:lnTo>
                <a:lnTo>
                  <a:pt x="1453349" y="3111271"/>
                </a:lnTo>
                <a:lnTo>
                  <a:pt x="1458239" y="310388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674714" y="801659"/>
            <a:ext cx="1888489" cy="1517650"/>
            <a:chOff x="5674714" y="801659"/>
            <a:chExt cx="1888489" cy="1517650"/>
          </a:xfrm>
        </p:grpSpPr>
        <p:sp>
          <p:nvSpPr>
            <p:cNvPr id="24" name="object 24"/>
            <p:cNvSpPr/>
            <p:nvPr/>
          </p:nvSpPr>
          <p:spPr>
            <a:xfrm>
              <a:off x="6317304" y="801659"/>
              <a:ext cx="1245870" cy="1517650"/>
            </a:xfrm>
            <a:custGeom>
              <a:avLst/>
              <a:gdLst/>
              <a:ahLst/>
              <a:cxnLst/>
              <a:rect l="l" t="t" r="r" b="b"/>
              <a:pathLst>
                <a:path w="1245870" h="1517650">
                  <a:moveTo>
                    <a:pt x="1245545" y="1517476"/>
                  </a:moveTo>
                  <a:lnTo>
                    <a:pt x="0" y="1517476"/>
                  </a:lnTo>
                  <a:lnTo>
                    <a:pt x="1049193" y="75901"/>
                  </a:lnTo>
                  <a:lnTo>
                    <a:pt x="1080134" y="42694"/>
                  </a:lnTo>
                  <a:lnTo>
                    <a:pt x="1116508" y="18975"/>
                  </a:lnTo>
                  <a:lnTo>
                    <a:pt x="1156504" y="4743"/>
                  </a:lnTo>
                  <a:lnTo>
                    <a:pt x="1198311" y="0"/>
                  </a:lnTo>
                  <a:lnTo>
                    <a:pt x="1240118" y="4743"/>
                  </a:lnTo>
                  <a:lnTo>
                    <a:pt x="1245545" y="6675"/>
                  </a:lnTo>
                  <a:lnTo>
                    <a:pt x="1245545" y="1517476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4714" y="801659"/>
              <a:ext cx="1888489" cy="1517650"/>
            </a:xfrm>
            <a:custGeom>
              <a:avLst/>
              <a:gdLst/>
              <a:ahLst/>
              <a:cxnLst/>
              <a:rect l="l" t="t" r="r" b="b"/>
              <a:pathLst>
                <a:path w="1888490" h="1517650">
                  <a:moveTo>
                    <a:pt x="1888135" y="896329"/>
                  </a:moveTo>
                  <a:lnTo>
                    <a:pt x="1094666" y="896329"/>
                  </a:lnTo>
                  <a:lnTo>
                    <a:pt x="1691782" y="75900"/>
                  </a:lnTo>
                  <a:lnTo>
                    <a:pt x="1722724" y="42694"/>
                  </a:lnTo>
                  <a:lnTo>
                    <a:pt x="1759098" y="18975"/>
                  </a:lnTo>
                  <a:lnTo>
                    <a:pt x="1799094" y="4743"/>
                  </a:lnTo>
                  <a:lnTo>
                    <a:pt x="1840901" y="0"/>
                  </a:lnTo>
                  <a:lnTo>
                    <a:pt x="1882708" y="4743"/>
                  </a:lnTo>
                  <a:lnTo>
                    <a:pt x="1888135" y="6675"/>
                  </a:lnTo>
                  <a:lnTo>
                    <a:pt x="1888135" y="896329"/>
                  </a:lnTo>
                  <a:close/>
                </a:path>
                <a:path w="1888490" h="1517650">
                  <a:moveTo>
                    <a:pt x="1888135" y="1517476"/>
                  </a:moveTo>
                  <a:lnTo>
                    <a:pt x="0" y="1517476"/>
                  </a:lnTo>
                  <a:lnTo>
                    <a:pt x="677015" y="587267"/>
                  </a:lnTo>
                  <a:lnTo>
                    <a:pt x="710765" y="555877"/>
                  </a:lnTo>
                  <a:lnTo>
                    <a:pt x="751703" y="540183"/>
                  </a:lnTo>
                  <a:lnTo>
                    <a:pt x="795039" y="540183"/>
                  </a:lnTo>
                  <a:lnTo>
                    <a:pt x="835977" y="555877"/>
                  </a:lnTo>
                  <a:lnTo>
                    <a:pt x="869726" y="587267"/>
                  </a:lnTo>
                  <a:lnTo>
                    <a:pt x="1094666" y="896329"/>
                  </a:lnTo>
                  <a:lnTo>
                    <a:pt x="1888135" y="896329"/>
                  </a:lnTo>
                  <a:lnTo>
                    <a:pt x="1888135" y="1517476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4703" y="801661"/>
              <a:ext cx="1888489" cy="1517650"/>
            </a:xfrm>
            <a:custGeom>
              <a:avLst/>
              <a:gdLst/>
              <a:ahLst/>
              <a:cxnLst/>
              <a:rect l="l" t="t" r="r" b="b"/>
              <a:pathLst>
                <a:path w="1888490" h="1517650">
                  <a:moveTo>
                    <a:pt x="1888147" y="6680"/>
                  </a:moveTo>
                  <a:lnTo>
                    <a:pt x="1882711" y="4749"/>
                  </a:lnTo>
                  <a:lnTo>
                    <a:pt x="1840903" y="0"/>
                  </a:lnTo>
                  <a:lnTo>
                    <a:pt x="1799094" y="4749"/>
                  </a:lnTo>
                  <a:lnTo>
                    <a:pt x="1759102" y="18973"/>
                  </a:lnTo>
                  <a:lnTo>
                    <a:pt x="1722729" y="42697"/>
                  </a:lnTo>
                  <a:lnTo>
                    <a:pt x="1691792" y="75907"/>
                  </a:lnTo>
                  <a:lnTo>
                    <a:pt x="1456651" y="398983"/>
                  </a:lnTo>
                  <a:lnTo>
                    <a:pt x="1449882" y="408279"/>
                  </a:lnTo>
                  <a:lnTo>
                    <a:pt x="1094676" y="896327"/>
                  </a:lnTo>
                  <a:lnTo>
                    <a:pt x="985126" y="745820"/>
                  </a:lnTo>
                  <a:lnTo>
                    <a:pt x="918997" y="654964"/>
                  </a:lnTo>
                  <a:lnTo>
                    <a:pt x="906475" y="637755"/>
                  </a:lnTo>
                  <a:lnTo>
                    <a:pt x="869734" y="587273"/>
                  </a:lnTo>
                  <a:lnTo>
                    <a:pt x="835977" y="555879"/>
                  </a:lnTo>
                  <a:lnTo>
                    <a:pt x="795045" y="540181"/>
                  </a:lnTo>
                  <a:lnTo>
                    <a:pt x="751713" y="540181"/>
                  </a:lnTo>
                  <a:lnTo>
                    <a:pt x="710768" y="555879"/>
                  </a:lnTo>
                  <a:lnTo>
                    <a:pt x="677024" y="587273"/>
                  </a:lnTo>
                  <a:lnTo>
                    <a:pt x="566762" y="738759"/>
                  </a:lnTo>
                  <a:lnTo>
                    <a:pt x="0" y="1517484"/>
                  </a:lnTo>
                  <a:lnTo>
                    <a:pt x="1888147" y="1517484"/>
                  </a:lnTo>
                  <a:lnTo>
                    <a:pt x="1888147" y="896327"/>
                  </a:lnTo>
                  <a:lnTo>
                    <a:pt x="1888147" y="408292"/>
                  </a:lnTo>
                  <a:lnTo>
                    <a:pt x="1888147" y="259638"/>
                  </a:lnTo>
                  <a:lnTo>
                    <a:pt x="1888147" y="228879"/>
                  </a:lnTo>
                  <a:lnTo>
                    <a:pt x="1888147" y="180962"/>
                  </a:lnTo>
                  <a:lnTo>
                    <a:pt x="1888147" y="6680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4703" y="976603"/>
              <a:ext cx="1888489" cy="1343025"/>
            </a:xfrm>
            <a:custGeom>
              <a:avLst/>
              <a:gdLst/>
              <a:ahLst/>
              <a:cxnLst/>
              <a:rect l="l" t="t" r="r" b="b"/>
              <a:pathLst>
                <a:path w="1888490" h="1343025">
                  <a:moveTo>
                    <a:pt x="1888147" y="0"/>
                  </a:moveTo>
                  <a:lnTo>
                    <a:pt x="1677568" y="0"/>
                  </a:lnTo>
                  <a:lnTo>
                    <a:pt x="1449895" y="233324"/>
                  </a:lnTo>
                  <a:lnTo>
                    <a:pt x="1094676" y="721385"/>
                  </a:lnTo>
                  <a:lnTo>
                    <a:pt x="985126" y="570877"/>
                  </a:lnTo>
                  <a:lnTo>
                    <a:pt x="846594" y="438416"/>
                  </a:lnTo>
                  <a:lnTo>
                    <a:pt x="686130" y="447014"/>
                  </a:lnTo>
                  <a:lnTo>
                    <a:pt x="566762" y="563816"/>
                  </a:lnTo>
                  <a:lnTo>
                    <a:pt x="0" y="1342542"/>
                  </a:lnTo>
                  <a:lnTo>
                    <a:pt x="1888147" y="1342542"/>
                  </a:lnTo>
                  <a:lnTo>
                    <a:pt x="1888147" y="721385"/>
                  </a:lnTo>
                  <a:lnTo>
                    <a:pt x="1888147" y="233349"/>
                  </a:lnTo>
                  <a:lnTo>
                    <a:pt x="1888147" y="0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1466" y="801661"/>
              <a:ext cx="1321435" cy="859790"/>
            </a:xfrm>
            <a:custGeom>
              <a:avLst/>
              <a:gdLst/>
              <a:ahLst/>
              <a:cxnLst/>
              <a:rect l="l" t="t" r="r" b="b"/>
              <a:pathLst>
                <a:path w="1321434" h="859789">
                  <a:moveTo>
                    <a:pt x="418363" y="745820"/>
                  </a:moveTo>
                  <a:lnTo>
                    <a:pt x="302971" y="587273"/>
                  </a:lnTo>
                  <a:lnTo>
                    <a:pt x="269214" y="555879"/>
                  </a:lnTo>
                  <a:lnTo>
                    <a:pt x="228282" y="540181"/>
                  </a:lnTo>
                  <a:lnTo>
                    <a:pt x="184950" y="540181"/>
                  </a:lnTo>
                  <a:lnTo>
                    <a:pt x="144005" y="555879"/>
                  </a:lnTo>
                  <a:lnTo>
                    <a:pt x="110261" y="587273"/>
                  </a:lnTo>
                  <a:lnTo>
                    <a:pt x="0" y="738759"/>
                  </a:lnTo>
                  <a:lnTo>
                    <a:pt x="206616" y="859790"/>
                  </a:lnTo>
                  <a:lnTo>
                    <a:pt x="418363" y="745820"/>
                  </a:lnTo>
                  <a:close/>
                </a:path>
                <a:path w="1321434" h="859789">
                  <a:moveTo>
                    <a:pt x="1321384" y="6680"/>
                  </a:moveTo>
                  <a:lnTo>
                    <a:pt x="1315948" y="4749"/>
                  </a:lnTo>
                  <a:lnTo>
                    <a:pt x="1274140" y="0"/>
                  </a:lnTo>
                  <a:lnTo>
                    <a:pt x="1232331" y="4749"/>
                  </a:lnTo>
                  <a:lnTo>
                    <a:pt x="1192339" y="18973"/>
                  </a:lnTo>
                  <a:lnTo>
                    <a:pt x="1155966" y="42697"/>
                  </a:lnTo>
                  <a:lnTo>
                    <a:pt x="1125029" y="75907"/>
                  </a:lnTo>
                  <a:lnTo>
                    <a:pt x="883107" y="408292"/>
                  </a:lnTo>
                  <a:lnTo>
                    <a:pt x="1282547" y="633412"/>
                  </a:lnTo>
                  <a:lnTo>
                    <a:pt x="1321384" y="613778"/>
                  </a:lnTo>
                  <a:lnTo>
                    <a:pt x="1321384" y="6680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057744" y="248141"/>
            <a:ext cx="591185" cy="549910"/>
            <a:chOff x="5057744" y="248141"/>
            <a:chExt cx="591185" cy="549910"/>
          </a:xfrm>
        </p:grpSpPr>
        <p:sp>
          <p:nvSpPr>
            <p:cNvPr id="30" name="object 30"/>
            <p:cNvSpPr/>
            <p:nvPr/>
          </p:nvSpPr>
          <p:spPr>
            <a:xfrm>
              <a:off x="5075390" y="304570"/>
              <a:ext cx="573405" cy="493395"/>
            </a:xfrm>
            <a:custGeom>
              <a:avLst/>
              <a:gdLst/>
              <a:ahLst/>
              <a:cxnLst/>
              <a:rect l="l" t="t" r="r" b="b"/>
              <a:pathLst>
                <a:path w="573404" h="493395">
                  <a:moveTo>
                    <a:pt x="572922" y="48056"/>
                  </a:moveTo>
                  <a:lnTo>
                    <a:pt x="41529" y="48056"/>
                  </a:lnTo>
                  <a:lnTo>
                    <a:pt x="41529" y="0"/>
                  </a:lnTo>
                  <a:lnTo>
                    <a:pt x="0" y="0"/>
                  </a:lnTo>
                  <a:lnTo>
                    <a:pt x="0" y="493141"/>
                  </a:lnTo>
                  <a:lnTo>
                    <a:pt x="41529" y="493141"/>
                  </a:lnTo>
                  <a:lnTo>
                    <a:pt x="41529" y="392988"/>
                  </a:lnTo>
                  <a:lnTo>
                    <a:pt x="572922" y="392988"/>
                  </a:lnTo>
                  <a:lnTo>
                    <a:pt x="572922" y="48056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48710" y="382160"/>
              <a:ext cx="251460" cy="286385"/>
            </a:xfrm>
            <a:custGeom>
              <a:avLst/>
              <a:gdLst/>
              <a:ahLst/>
              <a:cxnLst/>
              <a:rect l="l" t="t" r="r" b="b"/>
              <a:pathLst>
                <a:path w="251460" h="286384">
                  <a:moveTo>
                    <a:pt x="163268" y="140054"/>
                  </a:moveTo>
                  <a:lnTo>
                    <a:pt x="87779" y="140054"/>
                  </a:lnTo>
                  <a:lnTo>
                    <a:pt x="82348" y="134626"/>
                  </a:lnTo>
                  <a:lnTo>
                    <a:pt x="82348" y="119207"/>
                  </a:lnTo>
                  <a:lnTo>
                    <a:pt x="68683" y="108969"/>
                  </a:lnTo>
                  <a:lnTo>
                    <a:pt x="58188" y="96247"/>
                  </a:lnTo>
                  <a:lnTo>
                    <a:pt x="51456" y="81538"/>
                  </a:lnTo>
                  <a:lnTo>
                    <a:pt x="49081" y="65335"/>
                  </a:lnTo>
                  <a:lnTo>
                    <a:pt x="55088" y="39904"/>
                  </a:lnTo>
                  <a:lnTo>
                    <a:pt x="71470" y="19136"/>
                  </a:lnTo>
                  <a:lnTo>
                    <a:pt x="95769" y="5134"/>
                  </a:lnTo>
                  <a:lnTo>
                    <a:pt x="125524" y="0"/>
                  </a:lnTo>
                  <a:lnTo>
                    <a:pt x="155279" y="5134"/>
                  </a:lnTo>
                  <a:lnTo>
                    <a:pt x="179577" y="19136"/>
                  </a:lnTo>
                  <a:lnTo>
                    <a:pt x="195960" y="39904"/>
                  </a:lnTo>
                  <a:lnTo>
                    <a:pt x="196857" y="43703"/>
                  </a:lnTo>
                  <a:lnTo>
                    <a:pt x="92458" y="43703"/>
                  </a:lnTo>
                  <a:lnTo>
                    <a:pt x="84622" y="45285"/>
                  </a:lnTo>
                  <a:lnTo>
                    <a:pt x="78223" y="49598"/>
                  </a:lnTo>
                  <a:lnTo>
                    <a:pt x="73909" y="55996"/>
                  </a:lnTo>
                  <a:lnTo>
                    <a:pt x="72327" y="63831"/>
                  </a:lnTo>
                  <a:lnTo>
                    <a:pt x="73909" y="71666"/>
                  </a:lnTo>
                  <a:lnTo>
                    <a:pt x="78223" y="78064"/>
                  </a:lnTo>
                  <a:lnTo>
                    <a:pt x="84622" y="82378"/>
                  </a:lnTo>
                  <a:lnTo>
                    <a:pt x="92458" y="83960"/>
                  </a:lnTo>
                  <a:lnTo>
                    <a:pt x="120876" y="83960"/>
                  </a:lnTo>
                  <a:lnTo>
                    <a:pt x="107273" y="104806"/>
                  </a:lnTo>
                  <a:lnTo>
                    <a:pt x="110116" y="110056"/>
                  </a:lnTo>
                  <a:lnTo>
                    <a:pt x="180914" y="110056"/>
                  </a:lnTo>
                  <a:lnTo>
                    <a:pt x="168700" y="119207"/>
                  </a:lnTo>
                  <a:lnTo>
                    <a:pt x="168700" y="134626"/>
                  </a:lnTo>
                  <a:lnTo>
                    <a:pt x="163268" y="140054"/>
                  </a:lnTo>
                  <a:close/>
                </a:path>
                <a:path w="251460" h="286384">
                  <a:moveTo>
                    <a:pt x="120876" y="83960"/>
                  </a:moveTo>
                  <a:lnTo>
                    <a:pt x="92458" y="83960"/>
                  </a:lnTo>
                  <a:lnTo>
                    <a:pt x="100293" y="82378"/>
                  </a:lnTo>
                  <a:lnTo>
                    <a:pt x="106692" y="78064"/>
                  </a:lnTo>
                  <a:lnTo>
                    <a:pt x="111006" y="71666"/>
                  </a:lnTo>
                  <a:lnTo>
                    <a:pt x="112588" y="63831"/>
                  </a:lnTo>
                  <a:lnTo>
                    <a:pt x="111006" y="55996"/>
                  </a:lnTo>
                  <a:lnTo>
                    <a:pt x="106692" y="49598"/>
                  </a:lnTo>
                  <a:lnTo>
                    <a:pt x="100293" y="45285"/>
                  </a:lnTo>
                  <a:lnTo>
                    <a:pt x="92458" y="43703"/>
                  </a:lnTo>
                  <a:lnTo>
                    <a:pt x="158589" y="43703"/>
                  </a:lnTo>
                  <a:lnTo>
                    <a:pt x="150754" y="45285"/>
                  </a:lnTo>
                  <a:lnTo>
                    <a:pt x="144356" y="49598"/>
                  </a:lnTo>
                  <a:lnTo>
                    <a:pt x="140041" y="55996"/>
                  </a:lnTo>
                  <a:lnTo>
                    <a:pt x="138459" y="63831"/>
                  </a:lnTo>
                  <a:lnTo>
                    <a:pt x="140041" y="71666"/>
                  </a:lnTo>
                  <a:lnTo>
                    <a:pt x="144356" y="78064"/>
                  </a:lnTo>
                  <a:lnTo>
                    <a:pt x="148531" y="80879"/>
                  </a:lnTo>
                  <a:lnTo>
                    <a:pt x="122886" y="80879"/>
                  </a:lnTo>
                  <a:lnTo>
                    <a:pt x="120876" y="83960"/>
                  </a:lnTo>
                  <a:close/>
                </a:path>
                <a:path w="251460" h="286384">
                  <a:moveTo>
                    <a:pt x="198483" y="83960"/>
                  </a:moveTo>
                  <a:lnTo>
                    <a:pt x="158589" y="83960"/>
                  </a:lnTo>
                  <a:lnTo>
                    <a:pt x="166425" y="82378"/>
                  </a:lnTo>
                  <a:lnTo>
                    <a:pt x="172824" y="78064"/>
                  </a:lnTo>
                  <a:lnTo>
                    <a:pt x="177138" y="71666"/>
                  </a:lnTo>
                  <a:lnTo>
                    <a:pt x="178720" y="63831"/>
                  </a:lnTo>
                  <a:lnTo>
                    <a:pt x="177138" y="55996"/>
                  </a:lnTo>
                  <a:lnTo>
                    <a:pt x="172824" y="49598"/>
                  </a:lnTo>
                  <a:lnTo>
                    <a:pt x="166425" y="45285"/>
                  </a:lnTo>
                  <a:lnTo>
                    <a:pt x="158589" y="43703"/>
                  </a:lnTo>
                  <a:lnTo>
                    <a:pt x="196857" y="43703"/>
                  </a:lnTo>
                  <a:lnTo>
                    <a:pt x="201967" y="65335"/>
                  </a:lnTo>
                  <a:lnTo>
                    <a:pt x="199591" y="81538"/>
                  </a:lnTo>
                  <a:lnTo>
                    <a:pt x="198483" y="83960"/>
                  </a:lnTo>
                  <a:close/>
                </a:path>
                <a:path w="251460" h="286384">
                  <a:moveTo>
                    <a:pt x="180914" y="110056"/>
                  </a:moveTo>
                  <a:lnTo>
                    <a:pt x="140932" y="110056"/>
                  </a:lnTo>
                  <a:lnTo>
                    <a:pt x="143774" y="104806"/>
                  </a:lnTo>
                  <a:lnTo>
                    <a:pt x="128162" y="80879"/>
                  </a:lnTo>
                  <a:lnTo>
                    <a:pt x="148531" y="80879"/>
                  </a:lnTo>
                  <a:lnTo>
                    <a:pt x="150754" y="82378"/>
                  </a:lnTo>
                  <a:lnTo>
                    <a:pt x="158589" y="83960"/>
                  </a:lnTo>
                  <a:lnTo>
                    <a:pt x="198483" y="83960"/>
                  </a:lnTo>
                  <a:lnTo>
                    <a:pt x="192859" y="96247"/>
                  </a:lnTo>
                  <a:lnTo>
                    <a:pt x="182364" y="108969"/>
                  </a:lnTo>
                  <a:lnTo>
                    <a:pt x="180914" y="110056"/>
                  </a:lnTo>
                  <a:close/>
                </a:path>
                <a:path w="251460" h="286384">
                  <a:moveTo>
                    <a:pt x="20295" y="190909"/>
                  </a:moveTo>
                  <a:lnTo>
                    <a:pt x="11988" y="188686"/>
                  </a:lnTo>
                  <a:lnTo>
                    <a:pt x="5196" y="183411"/>
                  </a:lnTo>
                  <a:lnTo>
                    <a:pt x="1095" y="176192"/>
                  </a:lnTo>
                  <a:lnTo>
                    <a:pt x="0" y="167962"/>
                  </a:lnTo>
                  <a:lnTo>
                    <a:pt x="2224" y="159654"/>
                  </a:lnTo>
                  <a:lnTo>
                    <a:pt x="5873" y="152309"/>
                  </a:lnTo>
                  <a:lnTo>
                    <a:pt x="13182" y="148244"/>
                  </a:lnTo>
                  <a:lnTo>
                    <a:pt x="20842" y="147948"/>
                  </a:lnTo>
                  <a:lnTo>
                    <a:pt x="16451" y="141664"/>
                  </a:lnTo>
                  <a:lnTo>
                    <a:pt x="39640" y="114048"/>
                  </a:lnTo>
                  <a:lnTo>
                    <a:pt x="47947" y="116272"/>
                  </a:lnTo>
                  <a:lnTo>
                    <a:pt x="54740" y="121546"/>
                  </a:lnTo>
                  <a:lnTo>
                    <a:pt x="58841" y="128763"/>
                  </a:lnTo>
                  <a:lnTo>
                    <a:pt x="59936" y="136992"/>
                  </a:lnTo>
                  <a:lnTo>
                    <a:pt x="57711" y="145298"/>
                  </a:lnTo>
                  <a:lnTo>
                    <a:pt x="57255" y="146215"/>
                  </a:lnTo>
                  <a:lnTo>
                    <a:pt x="56467" y="146805"/>
                  </a:lnTo>
                  <a:lnTo>
                    <a:pt x="55905" y="147626"/>
                  </a:lnTo>
                  <a:lnTo>
                    <a:pt x="113187" y="176073"/>
                  </a:lnTo>
                  <a:lnTo>
                    <a:pt x="41777" y="176073"/>
                  </a:lnTo>
                  <a:lnTo>
                    <a:pt x="41461" y="177018"/>
                  </a:lnTo>
                  <a:lnTo>
                    <a:pt x="41471" y="178002"/>
                  </a:lnTo>
                  <a:lnTo>
                    <a:pt x="41015" y="178919"/>
                  </a:lnTo>
                  <a:lnTo>
                    <a:pt x="35742" y="185712"/>
                  </a:lnTo>
                  <a:lnTo>
                    <a:pt x="28524" y="189813"/>
                  </a:lnTo>
                  <a:lnTo>
                    <a:pt x="20295" y="190909"/>
                  </a:lnTo>
                  <a:close/>
                </a:path>
                <a:path w="251460" h="286384">
                  <a:moveTo>
                    <a:pt x="196931" y="182201"/>
                  </a:moveTo>
                  <a:lnTo>
                    <a:pt x="125524" y="182201"/>
                  </a:lnTo>
                  <a:lnTo>
                    <a:pt x="195142" y="147626"/>
                  </a:lnTo>
                  <a:lnTo>
                    <a:pt x="194581" y="146805"/>
                  </a:lnTo>
                  <a:lnTo>
                    <a:pt x="193792" y="146215"/>
                  </a:lnTo>
                  <a:lnTo>
                    <a:pt x="193337" y="145298"/>
                  </a:lnTo>
                  <a:lnTo>
                    <a:pt x="191112" y="136992"/>
                  </a:lnTo>
                  <a:lnTo>
                    <a:pt x="192207" y="128763"/>
                  </a:lnTo>
                  <a:lnTo>
                    <a:pt x="196308" y="121546"/>
                  </a:lnTo>
                  <a:lnTo>
                    <a:pt x="203102" y="116272"/>
                  </a:lnTo>
                  <a:lnTo>
                    <a:pt x="211408" y="114048"/>
                  </a:lnTo>
                  <a:lnTo>
                    <a:pt x="219637" y="115143"/>
                  </a:lnTo>
                  <a:lnTo>
                    <a:pt x="226855" y="119244"/>
                  </a:lnTo>
                  <a:lnTo>
                    <a:pt x="232129" y="126036"/>
                  </a:lnTo>
                  <a:lnTo>
                    <a:pt x="235778" y="133385"/>
                  </a:lnTo>
                  <a:lnTo>
                    <a:pt x="234597" y="141664"/>
                  </a:lnTo>
                  <a:lnTo>
                    <a:pt x="230206" y="147948"/>
                  </a:lnTo>
                  <a:lnTo>
                    <a:pt x="237866" y="148244"/>
                  </a:lnTo>
                  <a:lnTo>
                    <a:pt x="245174" y="152309"/>
                  </a:lnTo>
                  <a:lnTo>
                    <a:pt x="248823" y="159654"/>
                  </a:lnTo>
                  <a:lnTo>
                    <a:pt x="251048" y="167962"/>
                  </a:lnTo>
                  <a:lnTo>
                    <a:pt x="249969" y="176073"/>
                  </a:lnTo>
                  <a:lnTo>
                    <a:pt x="209271" y="176073"/>
                  </a:lnTo>
                  <a:lnTo>
                    <a:pt x="196931" y="182201"/>
                  </a:lnTo>
                  <a:close/>
                </a:path>
                <a:path w="251460" h="286384">
                  <a:moveTo>
                    <a:pt x="113186" y="223788"/>
                  </a:moveTo>
                  <a:lnTo>
                    <a:pt x="41777" y="223788"/>
                  </a:lnTo>
                  <a:lnTo>
                    <a:pt x="89818" y="199928"/>
                  </a:lnTo>
                  <a:lnTo>
                    <a:pt x="41777" y="176073"/>
                  </a:lnTo>
                  <a:lnTo>
                    <a:pt x="113187" y="176073"/>
                  </a:lnTo>
                  <a:lnTo>
                    <a:pt x="125524" y="182201"/>
                  </a:lnTo>
                  <a:lnTo>
                    <a:pt x="196931" y="182201"/>
                  </a:lnTo>
                  <a:lnTo>
                    <a:pt x="161229" y="199928"/>
                  </a:lnTo>
                  <a:lnTo>
                    <a:pt x="196934" y="217661"/>
                  </a:lnTo>
                  <a:lnTo>
                    <a:pt x="125524" y="217661"/>
                  </a:lnTo>
                  <a:lnTo>
                    <a:pt x="113186" y="223788"/>
                  </a:lnTo>
                  <a:close/>
                </a:path>
                <a:path w="251460" h="286384">
                  <a:moveTo>
                    <a:pt x="230753" y="190909"/>
                  </a:moveTo>
                  <a:lnTo>
                    <a:pt x="222523" y="189813"/>
                  </a:lnTo>
                  <a:lnTo>
                    <a:pt x="215306" y="185712"/>
                  </a:lnTo>
                  <a:lnTo>
                    <a:pt x="210032" y="178919"/>
                  </a:lnTo>
                  <a:lnTo>
                    <a:pt x="209577" y="178002"/>
                  </a:lnTo>
                  <a:lnTo>
                    <a:pt x="209587" y="177018"/>
                  </a:lnTo>
                  <a:lnTo>
                    <a:pt x="209271" y="176073"/>
                  </a:lnTo>
                  <a:lnTo>
                    <a:pt x="249969" y="176073"/>
                  </a:lnTo>
                  <a:lnTo>
                    <a:pt x="245852" y="183411"/>
                  </a:lnTo>
                  <a:lnTo>
                    <a:pt x="239059" y="188686"/>
                  </a:lnTo>
                  <a:lnTo>
                    <a:pt x="230753" y="190909"/>
                  </a:lnTo>
                  <a:close/>
                </a:path>
                <a:path w="251460" h="286384">
                  <a:moveTo>
                    <a:pt x="39640" y="285812"/>
                  </a:moveTo>
                  <a:lnTo>
                    <a:pt x="31410" y="284716"/>
                  </a:lnTo>
                  <a:lnTo>
                    <a:pt x="24192" y="280615"/>
                  </a:lnTo>
                  <a:lnTo>
                    <a:pt x="18919" y="273822"/>
                  </a:lnTo>
                  <a:lnTo>
                    <a:pt x="15270" y="266474"/>
                  </a:lnTo>
                  <a:lnTo>
                    <a:pt x="16451" y="258197"/>
                  </a:lnTo>
                  <a:lnTo>
                    <a:pt x="20842" y="251914"/>
                  </a:lnTo>
                  <a:lnTo>
                    <a:pt x="13182" y="251617"/>
                  </a:lnTo>
                  <a:lnTo>
                    <a:pt x="5873" y="247553"/>
                  </a:lnTo>
                  <a:lnTo>
                    <a:pt x="2224" y="240204"/>
                  </a:lnTo>
                  <a:lnTo>
                    <a:pt x="0" y="231897"/>
                  </a:lnTo>
                  <a:lnTo>
                    <a:pt x="1095" y="223668"/>
                  </a:lnTo>
                  <a:lnTo>
                    <a:pt x="5196" y="216450"/>
                  </a:lnTo>
                  <a:lnTo>
                    <a:pt x="11988" y="211176"/>
                  </a:lnTo>
                  <a:lnTo>
                    <a:pt x="20295" y="208951"/>
                  </a:lnTo>
                  <a:lnTo>
                    <a:pt x="28524" y="210047"/>
                  </a:lnTo>
                  <a:lnTo>
                    <a:pt x="35742" y="214148"/>
                  </a:lnTo>
                  <a:lnTo>
                    <a:pt x="41015" y="220942"/>
                  </a:lnTo>
                  <a:lnTo>
                    <a:pt x="41471" y="221859"/>
                  </a:lnTo>
                  <a:lnTo>
                    <a:pt x="41461" y="222843"/>
                  </a:lnTo>
                  <a:lnTo>
                    <a:pt x="41777" y="223788"/>
                  </a:lnTo>
                  <a:lnTo>
                    <a:pt x="113186" y="223788"/>
                  </a:lnTo>
                  <a:lnTo>
                    <a:pt x="55905" y="252232"/>
                  </a:lnTo>
                  <a:lnTo>
                    <a:pt x="56467" y="253054"/>
                  </a:lnTo>
                  <a:lnTo>
                    <a:pt x="57255" y="253644"/>
                  </a:lnTo>
                  <a:lnTo>
                    <a:pt x="57711" y="254561"/>
                  </a:lnTo>
                  <a:lnTo>
                    <a:pt x="59936" y="262867"/>
                  </a:lnTo>
                  <a:lnTo>
                    <a:pt x="58841" y="271096"/>
                  </a:lnTo>
                  <a:lnTo>
                    <a:pt x="54740" y="278314"/>
                  </a:lnTo>
                  <a:lnTo>
                    <a:pt x="47947" y="283589"/>
                  </a:lnTo>
                  <a:lnTo>
                    <a:pt x="39640" y="285812"/>
                  </a:lnTo>
                  <a:close/>
                </a:path>
                <a:path w="251460" h="286384">
                  <a:moveTo>
                    <a:pt x="249969" y="223788"/>
                  </a:moveTo>
                  <a:lnTo>
                    <a:pt x="209271" y="223788"/>
                  </a:lnTo>
                  <a:lnTo>
                    <a:pt x="209587" y="222843"/>
                  </a:lnTo>
                  <a:lnTo>
                    <a:pt x="209577" y="221859"/>
                  </a:lnTo>
                  <a:lnTo>
                    <a:pt x="210032" y="220942"/>
                  </a:lnTo>
                  <a:lnTo>
                    <a:pt x="215306" y="214148"/>
                  </a:lnTo>
                  <a:lnTo>
                    <a:pt x="222523" y="210047"/>
                  </a:lnTo>
                  <a:lnTo>
                    <a:pt x="230753" y="208951"/>
                  </a:lnTo>
                  <a:lnTo>
                    <a:pt x="239059" y="211176"/>
                  </a:lnTo>
                  <a:lnTo>
                    <a:pt x="245852" y="216450"/>
                  </a:lnTo>
                  <a:lnTo>
                    <a:pt x="249953" y="223668"/>
                  </a:lnTo>
                  <a:close/>
                </a:path>
                <a:path w="251460" h="286384">
                  <a:moveTo>
                    <a:pt x="211408" y="285812"/>
                  </a:moveTo>
                  <a:lnTo>
                    <a:pt x="203102" y="283589"/>
                  </a:lnTo>
                  <a:lnTo>
                    <a:pt x="196308" y="278314"/>
                  </a:lnTo>
                  <a:lnTo>
                    <a:pt x="192207" y="271096"/>
                  </a:lnTo>
                  <a:lnTo>
                    <a:pt x="191112" y="262867"/>
                  </a:lnTo>
                  <a:lnTo>
                    <a:pt x="193337" y="254561"/>
                  </a:lnTo>
                  <a:lnTo>
                    <a:pt x="193792" y="253644"/>
                  </a:lnTo>
                  <a:lnTo>
                    <a:pt x="194581" y="253054"/>
                  </a:lnTo>
                  <a:lnTo>
                    <a:pt x="195142" y="252232"/>
                  </a:lnTo>
                  <a:lnTo>
                    <a:pt x="125524" y="217661"/>
                  </a:lnTo>
                  <a:lnTo>
                    <a:pt x="196934" y="217661"/>
                  </a:lnTo>
                  <a:lnTo>
                    <a:pt x="209271" y="223788"/>
                  </a:lnTo>
                  <a:lnTo>
                    <a:pt x="249969" y="223788"/>
                  </a:lnTo>
                  <a:lnTo>
                    <a:pt x="230206" y="251914"/>
                  </a:lnTo>
                  <a:lnTo>
                    <a:pt x="234597" y="258197"/>
                  </a:lnTo>
                  <a:lnTo>
                    <a:pt x="235778" y="266474"/>
                  </a:lnTo>
                  <a:lnTo>
                    <a:pt x="232129" y="273822"/>
                  </a:lnTo>
                  <a:lnTo>
                    <a:pt x="226855" y="280615"/>
                  </a:lnTo>
                  <a:lnTo>
                    <a:pt x="219637" y="284716"/>
                  </a:lnTo>
                  <a:lnTo>
                    <a:pt x="211408" y="2858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7744" y="248141"/>
              <a:ext cx="76830" cy="7683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526701" y="968641"/>
            <a:ext cx="1407795" cy="529590"/>
            <a:chOff x="4526701" y="968641"/>
            <a:chExt cx="1407795" cy="529590"/>
          </a:xfrm>
        </p:grpSpPr>
        <p:sp>
          <p:nvSpPr>
            <p:cNvPr id="34" name="object 34"/>
            <p:cNvSpPr/>
            <p:nvPr/>
          </p:nvSpPr>
          <p:spPr>
            <a:xfrm>
              <a:off x="5035031" y="968641"/>
              <a:ext cx="899160" cy="529590"/>
            </a:xfrm>
            <a:custGeom>
              <a:avLst/>
              <a:gdLst/>
              <a:ahLst/>
              <a:cxnLst/>
              <a:rect l="l" t="t" r="r" b="b"/>
              <a:pathLst>
                <a:path w="899160" h="529590">
                  <a:moveTo>
                    <a:pt x="0" y="529144"/>
                  </a:moveTo>
                  <a:lnTo>
                    <a:pt x="899121" y="529144"/>
                  </a:lnTo>
                  <a:lnTo>
                    <a:pt x="899121" y="0"/>
                  </a:lnTo>
                  <a:lnTo>
                    <a:pt x="0" y="0"/>
                  </a:lnTo>
                  <a:lnTo>
                    <a:pt x="0" y="529144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6701" y="999981"/>
              <a:ext cx="508634" cy="497840"/>
            </a:xfrm>
            <a:custGeom>
              <a:avLst/>
              <a:gdLst/>
              <a:ahLst/>
              <a:cxnLst/>
              <a:rect l="l" t="t" r="r" b="b"/>
              <a:pathLst>
                <a:path w="508635" h="497840">
                  <a:moveTo>
                    <a:pt x="0" y="497804"/>
                  </a:moveTo>
                  <a:lnTo>
                    <a:pt x="508329" y="497804"/>
                  </a:lnTo>
                  <a:lnTo>
                    <a:pt x="508329" y="0"/>
                  </a:lnTo>
                  <a:lnTo>
                    <a:pt x="0" y="0"/>
                  </a:lnTo>
                  <a:lnTo>
                    <a:pt x="0" y="497804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46680" y="797711"/>
            <a:ext cx="1550035" cy="202565"/>
            <a:chOff x="4446680" y="797711"/>
            <a:chExt cx="1550035" cy="202565"/>
          </a:xfrm>
        </p:grpSpPr>
        <p:sp>
          <p:nvSpPr>
            <p:cNvPr id="37" name="object 37"/>
            <p:cNvSpPr/>
            <p:nvPr/>
          </p:nvSpPr>
          <p:spPr>
            <a:xfrm>
              <a:off x="4514699" y="797711"/>
              <a:ext cx="1419860" cy="100965"/>
            </a:xfrm>
            <a:custGeom>
              <a:avLst/>
              <a:gdLst/>
              <a:ahLst/>
              <a:cxnLst/>
              <a:rect l="l" t="t" r="r" b="b"/>
              <a:pathLst>
                <a:path w="1419860" h="100965">
                  <a:moveTo>
                    <a:pt x="0" y="100670"/>
                  </a:moveTo>
                  <a:lnTo>
                    <a:pt x="1419457" y="100670"/>
                  </a:lnTo>
                  <a:lnTo>
                    <a:pt x="1419457" y="0"/>
                  </a:lnTo>
                  <a:lnTo>
                    <a:pt x="0" y="0"/>
                  </a:lnTo>
                  <a:lnTo>
                    <a:pt x="0" y="100670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6676" y="798054"/>
              <a:ext cx="1550035" cy="201930"/>
            </a:xfrm>
            <a:custGeom>
              <a:avLst/>
              <a:gdLst/>
              <a:ahLst/>
              <a:cxnLst/>
              <a:rect l="l" t="t" r="r" b="b"/>
              <a:pathLst>
                <a:path w="1550035" h="201930">
                  <a:moveTo>
                    <a:pt x="1549996" y="0"/>
                  </a:moveTo>
                  <a:lnTo>
                    <a:pt x="1462125" y="0"/>
                  </a:lnTo>
                  <a:lnTo>
                    <a:pt x="1462125" y="100330"/>
                  </a:lnTo>
                  <a:lnTo>
                    <a:pt x="1358315" y="100330"/>
                  </a:lnTo>
                  <a:lnTo>
                    <a:pt x="1358315" y="0"/>
                  </a:lnTo>
                  <a:lnTo>
                    <a:pt x="1239786" y="0"/>
                  </a:lnTo>
                  <a:lnTo>
                    <a:pt x="1239786" y="100330"/>
                  </a:lnTo>
                  <a:lnTo>
                    <a:pt x="1135976" y="100330"/>
                  </a:lnTo>
                  <a:lnTo>
                    <a:pt x="1135976" y="0"/>
                  </a:lnTo>
                  <a:lnTo>
                    <a:pt x="1017447" y="0"/>
                  </a:lnTo>
                  <a:lnTo>
                    <a:pt x="1017447" y="100330"/>
                  </a:lnTo>
                  <a:lnTo>
                    <a:pt x="913638" y="100330"/>
                  </a:lnTo>
                  <a:lnTo>
                    <a:pt x="913638" y="0"/>
                  </a:lnTo>
                  <a:lnTo>
                    <a:pt x="795108" y="0"/>
                  </a:lnTo>
                  <a:lnTo>
                    <a:pt x="795108" y="100330"/>
                  </a:lnTo>
                  <a:lnTo>
                    <a:pt x="691286" y="100330"/>
                  </a:lnTo>
                  <a:lnTo>
                    <a:pt x="691286" y="0"/>
                  </a:lnTo>
                  <a:lnTo>
                    <a:pt x="499579" y="0"/>
                  </a:lnTo>
                  <a:lnTo>
                    <a:pt x="499579" y="100330"/>
                  </a:lnTo>
                  <a:lnTo>
                    <a:pt x="421817" y="100330"/>
                  </a:lnTo>
                  <a:lnTo>
                    <a:pt x="421817" y="0"/>
                  </a:lnTo>
                  <a:lnTo>
                    <a:pt x="333044" y="0"/>
                  </a:lnTo>
                  <a:lnTo>
                    <a:pt x="333044" y="100330"/>
                  </a:lnTo>
                  <a:lnTo>
                    <a:pt x="255295" y="100330"/>
                  </a:lnTo>
                  <a:lnTo>
                    <a:pt x="255295" y="0"/>
                  </a:lnTo>
                  <a:lnTo>
                    <a:pt x="166522" y="0"/>
                  </a:lnTo>
                  <a:lnTo>
                    <a:pt x="166522" y="100330"/>
                  </a:lnTo>
                  <a:lnTo>
                    <a:pt x="88773" y="100330"/>
                  </a:lnTo>
                  <a:lnTo>
                    <a:pt x="88773" y="0"/>
                  </a:lnTo>
                  <a:lnTo>
                    <a:pt x="0" y="0"/>
                  </a:lnTo>
                  <a:lnTo>
                    <a:pt x="0" y="100330"/>
                  </a:lnTo>
                  <a:lnTo>
                    <a:pt x="0" y="201930"/>
                  </a:lnTo>
                  <a:lnTo>
                    <a:pt x="1549996" y="201930"/>
                  </a:lnTo>
                  <a:lnTo>
                    <a:pt x="1549996" y="100330"/>
                  </a:lnTo>
                  <a:lnTo>
                    <a:pt x="1549996" y="0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291931" y="1102720"/>
            <a:ext cx="1885314" cy="1222375"/>
            <a:chOff x="4291931" y="1102720"/>
            <a:chExt cx="1885314" cy="1222375"/>
          </a:xfrm>
        </p:grpSpPr>
        <p:sp>
          <p:nvSpPr>
            <p:cNvPr id="40" name="object 40"/>
            <p:cNvSpPr/>
            <p:nvPr/>
          </p:nvSpPr>
          <p:spPr>
            <a:xfrm>
              <a:off x="4596411" y="1466715"/>
              <a:ext cx="1581150" cy="858519"/>
            </a:xfrm>
            <a:custGeom>
              <a:avLst/>
              <a:gdLst/>
              <a:ahLst/>
              <a:cxnLst/>
              <a:rect l="l" t="t" r="r" b="b"/>
              <a:pathLst>
                <a:path w="1581150" h="858519">
                  <a:moveTo>
                    <a:pt x="1580673" y="857937"/>
                  </a:moveTo>
                  <a:lnTo>
                    <a:pt x="0" y="857937"/>
                  </a:lnTo>
                  <a:lnTo>
                    <a:pt x="194158" y="0"/>
                  </a:lnTo>
                  <a:lnTo>
                    <a:pt x="1580673" y="0"/>
                  </a:lnTo>
                  <a:lnTo>
                    <a:pt x="1580673" y="857937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91931" y="1466717"/>
              <a:ext cx="499109" cy="858519"/>
            </a:xfrm>
            <a:custGeom>
              <a:avLst/>
              <a:gdLst/>
              <a:ahLst/>
              <a:cxnLst/>
              <a:rect l="l" t="t" r="r" b="b"/>
              <a:pathLst>
                <a:path w="499110" h="858519">
                  <a:moveTo>
                    <a:pt x="498636" y="857935"/>
                  </a:moveTo>
                  <a:lnTo>
                    <a:pt x="0" y="857935"/>
                  </a:lnTo>
                  <a:lnTo>
                    <a:pt x="0" y="0"/>
                  </a:lnTo>
                  <a:lnTo>
                    <a:pt x="498636" y="0"/>
                  </a:lnTo>
                  <a:lnTo>
                    <a:pt x="498636" y="857935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41694" y="1102720"/>
              <a:ext cx="1362710" cy="1222375"/>
            </a:xfrm>
            <a:custGeom>
              <a:avLst/>
              <a:gdLst/>
              <a:ahLst/>
              <a:cxnLst/>
              <a:rect l="l" t="t" r="r" b="b"/>
              <a:pathLst>
                <a:path w="1362710" h="1222375">
                  <a:moveTo>
                    <a:pt x="944334" y="218545"/>
                  </a:moveTo>
                  <a:lnTo>
                    <a:pt x="745221" y="218545"/>
                  </a:lnTo>
                  <a:lnTo>
                    <a:pt x="745221" y="99556"/>
                  </a:lnTo>
                  <a:lnTo>
                    <a:pt x="753045" y="60804"/>
                  </a:lnTo>
                  <a:lnTo>
                    <a:pt x="774380" y="29159"/>
                  </a:lnTo>
                  <a:lnTo>
                    <a:pt x="806026" y="7823"/>
                  </a:lnTo>
                  <a:lnTo>
                    <a:pt x="844777" y="0"/>
                  </a:lnTo>
                  <a:lnTo>
                    <a:pt x="883529" y="7823"/>
                  </a:lnTo>
                  <a:lnTo>
                    <a:pt x="915174" y="29159"/>
                  </a:lnTo>
                  <a:lnTo>
                    <a:pt x="936510" y="60804"/>
                  </a:lnTo>
                  <a:lnTo>
                    <a:pt x="944334" y="99556"/>
                  </a:lnTo>
                  <a:lnTo>
                    <a:pt x="944334" y="218545"/>
                  </a:lnTo>
                  <a:close/>
                </a:path>
                <a:path w="1362710" h="1222375">
                  <a:moveTo>
                    <a:pt x="1362186" y="218545"/>
                  </a:moveTo>
                  <a:lnTo>
                    <a:pt x="1163074" y="218545"/>
                  </a:lnTo>
                  <a:lnTo>
                    <a:pt x="1163074" y="99556"/>
                  </a:lnTo>
                  <a:lnTo>
                    <a:pt x="1170897" y="60804"/>
                  </a:lnTo>
                  <a:lnTo>
                    <a:pt x="1192233" y="29159"/>
                  </a:lnTo>
                  <a:lnTo>
                    <a:pt x="1223878" y="7823"/>
                  </a:lnTo>
                  <a:lnTo>
                    <a:pt x="1262630" y="0"/>
                  </a:lnTo>
                  <a:lnTo>
                    <a:pt x="1301382" y="7823"/>
                  </a:lnTo>
                  <a:lnTo>
                    <a:pt x="1333027" y="29159"/>
                  </a:lnTo>
                  <a:lnTo>
                    <a:pt x="1354363" y="60804"/>
                  </a:lnTo>
                  <a:lnTo>
                    <a:pt x="1362186" y="99556"/>
                  </a:lnTo>
                  <a:lnTo>
                    <a:pt x="1362186" y="218545"/>
                  </a:lnTo>
                  <a:close/>
                </a:path>
                <a:path w="1362710" h="1222375">
                  <a:moveTo>
                    <a:pt x="1262352" y="1221932"/>
                  </a:moveTo>
                  <a:lnTo>
                    <a:pt x="864127" y="1221932"/>
                  </a:lnTo>
                  <a:lnTo>
                    <a:pt x="864127" y="925652"/>
                  </a:lnTo>
                  <a:lnTo>
                    <a:pt x="869386" y="879997"/>
                  </a:lnTo>
                  <a:lnTo>
                    <a:pt x="884365" y="838087"/>
                  </a:lnTo>
                  <a:lnTo>
                    <a:pt x="907870" y="801117"/>
                  </a:lnTo>
                  <a:lnTo>
                    <a:pt x="938705" y="770282"/>
                  </a:lnTo>
                  <a:lnTo>
                    <a:pt x="975675" y="746778"/>
                  </a:lnTo>
                  <a:lnTo>
                    <a:pt x="1017584" y="731798"/>
                  </a:lnTo>
                  <a:lnTo>
                    <a:pt x="1063240" y="726540"/>
                  </a:lnTo>
                  <a:lnTo>
                    <a:pt x="1108894" y="731798"/>
                  </a:lnTo>
                  <a:lnTo>
                    <a:pt x="1150804" y="746778"/>
                  </a:lnTo>
                  <a:lnTo>
                    <a:pt x="1187774" y="770282"/>
                  </a:lnTo>
                  <a:lnTo>
                    <a:pt x="1218609" y="801117"/>
                  </a:lnTo>
                  <a:lnTo>
                    <a:pt x="1242114" y="838087"/>
                  </a:lnTo>
                  <a:lnTo>
                    <a:pt x="1257093" y="879997"/>
                  </a:lnTo>
                  <a:lnTo>
                    <a:pt x="1262352" y="925652"/>
                  </a:lnTo>
                  <a:lnTo>
                    <a:pt x="1262352" y="1221932"/>
                  </a:lnTo>
                  <a:close/>
                </a:path>
                <a:path w="1362710" h="1222375">
                  <a:moveTo>
                    <a:pt x="199112" y="786731"/>
                  </a:moveTo>
                  <a:lnTo>
                    <a:pt x="0" y="786731"/>
                  </a:lnTo>
                  <a:lnTo>
                    <a:pt x="0" y="667742"/>
                  </a:lnTo>
                  <a:lnTo>
                    <a:pt x="7823" y="628990"/>
                  </a:lnTo>
                  <a:lnTo>
                    <a:pt x="29159" y="597345"/>
                  </a:lnTo>
                  <a:lnTo>
                    <a:pt x="60804" y="576009"/>
                  </a:lnTo>
                  <a:lnTo>
                    <a:pt x="99556" y="568186"/>
                  </a:lnTo>
                  <a:lnTo>
                    <a:pt x="138308" y="576009"/>
                  </a:lnTo>
                  <a:lnTo>
                    <a:pt x="169953" y="597345"/>
                  </a:lnTo>
                  <a:lnTo>
                    <a:pt x="191288" y="628990"/>
                  </a:lnTo>
                  <a:lnTo>
                    <a:pt x="199112" y="667742"/>
                  </a:lnTo>
                  <a:lnTo>
                    <a:pt x="199112" y="786731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4446680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3206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79731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4291931" y="798051"/>
            <a:ext cx="1885314" cy="1527175"/>
            <a:chOff x="4291931" y="798051"/>
            <a:chExt cx="1885314" cy="1527175"/>
          </a:xfrm>
        </p:grpSpPr>
        <p:sp>
          <p:nvSpPr>
            <p:cNvPr id="47" name="object 47"/>
            <p:cNvSpPr/>
            <p:nvPr/>
          </p:nvSpPr>
          <p:spPr>
            <a:xfrm>
              <a:off x="4446676" y="798054"/>
              <a:ext cx="588645" cy="201930"/>
            </a:xfrm>
            <a:custGeom>
              <a:avLst/>
              <a:gdLst/>
              <a:ahLst/>
              <a:cxnLst/>
              <a:rect l="l" t="t" r="r" b="b"/>
              <a:pathLst>
                <a:path w="588645" h="201930">
                  <a:moveTo>
                    <a:pt x="588352" y="0"/>
                  </a:moveTo>
                  <a:lnTo>
                    <a:pt x="499579" y="0"/>
                  </a:lnTo>
                  <a:lnTo>
                    <a:pt x="499579" y="100330"/>
                  </a:lnTo>
                  <a:lnTo>
                    <a:pt x="0" y="100330"/>
                  </a:lnTo>
                  <a:lnTo>
                    <a:pt x="0" y="201930"/>
                  </a:lnTo>
                  <a:lnTo>
                    <a:pt x="588352" y="201930"/>
                  </a:lnTo>
                  <a:lnTo>
                    <a:pt x="588352" y="100330"/>
                  </a:lnTo>
                  <a:lnTo>
                    <a:pt x="588352" y="0"/>
                  </a:lnTo>
                  <a:close/>
                </a:path>
              </a:pathLst>
            </a:custGeom>
            <a:solidFill>
              <a:srgbClr val="7752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91927" y="999984"/>
              <a:ext cx="743585" cy="1324610"/>
            </a:xfrm>
            <a:custGeom>
              <a:avLst/>
              <a:gdLst/>
              <a:ahLst/>
              <a:cxnLst/>
              <a:rect l="l" t="t" r="r" b="b"/>
              <a:pathLst>
                <a:path w="743585" h="1324610">
                  <a:moveTo>
                    <a:pt x="743102" y="0"/>
                  </a:moveTo>
                  <a:lnTo>
                    <a:pt x="234772" y="0"/>
                  </a:lnTo>
                  <a:lnTo>
                    <a:pt x="234772" y="467360"/>
                  </a:lnTo>
                  <a:lnTo>
                    <a:pt x="0" y="467360"/>
                  </a:lnTo>
                  <a:lnTo>
                    <a:pt x="0" y="1324610"/>
                  </a:lnTo>
                  <a:lnTo>
                    <a:pt x="498640" y="1324610"/>
                  </a:lnTo>
                  <a:lnTo>
                    <a:pt x="498640" y="467360"/>
                  </a:lnTo>
                  <a:lnTo>
                    <a:pt x="743102" y="467360"/>
                  </a:lnTo>
                  <a:lnTo>
                    <a:pt x="743102" y="0"/>
                  </a:lnTo>
                  <a:close/>
                </a:path>
              </a:pathLst>
            </a:custGeom>
            <a:solidFill>
              <a:srgbClr val="571D0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90567" y="999984"/>
              <a:ext cx="1386840" cy="1325245"/>
            </a:xfrm>
            <a:custGeom>
              <a:avLst/>
              <a:gdLst/>
              <a:ahLst/>
              <a:cxnLst/>
              <a:rect l="l" t="t" r="r" b="b"/>
              <a:pathLst>
                <a:path w="1386839" h="1325245">
                  <a:moveTo>
                    <a:pt x="1386509" y="467360"/>
                  </a:moveTo>
                  <a:lnTo>
                    <a:pt x="1143584" y="467360"/>
                  </a:lnTo>
                  <a:lnTo>
                    <a:pt x="1143584" y="34505"/>
                  </a:lnTo>
                  <a:lnTo>
                    <a:pt x="1143584" y="1270"/>
                  </a:lnTo>
                  <a:lnTo>
                    <a:pt x="1143584" y="0"/>
                  </a:lnTo>
                  <a:lnTo>
                    <a:pt x="244462" y="0"/>
                  </a:lnTo>
                  <a:lnTo>
                    <a:pt x="244462" y="1270"/>
                  </a:lnTo>
                  <a:lnTo>
                    <a:pt x="244462" y="34505"/>
                  </a:lnTo>
                  <a:lnTo>
                    <a:pt x="244462" y="467360"/>
                  </a:lnTo>
                  <a:lnTo>
                    <a:pt x="0" y="467360"/>
                  </a:lnTo>
                  <a:lnTo>
                    <a:pt x="0" y="1324610"/>
                  </a:lnTo>
                  <a:lnTo>
                    <a:pt x="440334" y="1324610"/>
                  </a:lnTo>
                  <a:lnTo>
                    <a:pt x="473570" y="1324673"/>
                  </a:lnTo>
                  <a:lnTo>
                    <a:pt x="955154" y="1324610"/>
                  </a:lnTo>
                  <a:lnTo>
                    <a:pt x="988390" y="1324673"/>
                  </a:lnTo>
                  <a:lnTo>
                    <a:pt x="1386509" y="1324610"/>
                  </a:lnTo>
                  <a:lnTo>
                    <a:pt x="1386509" y="1140548"/>
                  </a:lnTo>
                  <a:lnTo>
                    <a:pt x="1386509" y="1107325"/>
                  </a:lnTo>
                  <a:lnTo>
                    <a:pt x="1386509" y="467360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69892" y="1102719"/>
              <a:ext cx="536575" cy="1131570"/>
            </a:xfrm>
            <a:custGeom>
              <a:avLst/>
              <a:gdLst/>
              <a:ahLst/>
              <a:cxnLst/>
              <a:rect l="l" t="t" r="r" b="b"/>
              <a:pathLst>
                <a:path w="536575" h="1131570">
                  <a:moveTo>
                    <a:pt x="261895" y="993987"/>
                  </a:moveTo>
                  <a:lnTo>
                    <a:pt x="234896" y="993987"/>
                  </a:lnTo>
                  <a:lnTo>
                    <a:pt x="234896" y="925827"/>
                  </a:lnTo>
                  <a:lnTo>
                    <a:pt x="261895" y="925827"/>
                  </a:lnTo>
                  <a:lnTo>
                    <a:pt x="261895" y="993987"/>
                  </a:lnTo>
                  <a:close/>
                </a:path>
                <a:path w="536575" h="1131570">
                  <a:moveTo>
                    <a:pt x="313002" y="1020987"/>
                  </a:moveTo>
                  <a:lnTo>
                    <a:pt x="13499" y="1020987"/>
                  </a:lnTo>
                  <a:lnTo>
                    <a:pt x="13499" y="993987"/>
                  </a:lnTo>
                  <a:lnTo>
                    <a:pt x="313002" y="993987"/>
                  </a:lnTo>
                  <a:lnTo>
                    <a:pt x="313002" y="1020987"/>
                  </a:lnTo>
                  <a:close/>
                </a:path>
                <a:path w="536575" h="1131570">
                  <a:moveTo>
                    <a:pt x="115720" y="1130947"/>
                  </a:moveTo>
                  <a:lnTo>
                    <a:pt x="88720" y="1130947"/>
                  </a:lnTo>
                  <a:lnTo>
                    <a:pt x="88720" y="1020987"/>
                  </a:lnTo>
                  <a:lnTo>
                    <a:pt x="115720" y="1020987"/>
                  </a:lnTo>
                  <a:lnTo>
                    <a:pt x="115720" y="1130947"/>
                  </a:lnTo>
                  <a:close/>
                </a:path>
                <a:path w="536575" h="1131570">
                  <a:moveTo>
                    <a:pt x="342716" y="858533"/>
                  </a:moveTo>
                  <a:lnTo>
                    <a:pt x="0" y="858533"/>
                  </a:lnTo>
                  <a:lnTo>
                    <a:pt x="0" y="667740"/>
                  </a:lnTo>
                  <a:lnTo>
                    <a:pt x="6131" y="622241"/>
                  </a:lnTo>
                  <a:lnTo>
                    <a:pt x="23429" y="581324"/>
                  </a:lnTo>
                  <a:lnTo>
                    <a:pt x="50246" y="546634"/>
                  </a:lnTo>
                  <a:lnTo>
                    <a:pt x="84937" y="519818"/>
                  </a:lnTo>
                  <a:lnTo>
                    <a:pt x="125857" y="502521"/>
                  </a:lnTo>
                  <a:lnTo>
                    <a:pt x="171358" y="496390"/>
                  </a:lnTo>
                  <a:lnTo>
                    <a:pt x="216859" y="502521"/>
                  </a:lnTo>
                  <a:lnTo>
                    <a:pt x="257778" y="519818"/>
                  </a:lnTo>
                  <a:lnTo>
                    <a:pt x="262398" y="523390"/>
                  </a:lnTo>
                  <a:lnTo>
                    <a:pt x="171358" y="523390"/>
                  </a:lnTo>
                  <a:lnTo>
                    <a:pt x="125778" y="530761"/>
                  </a:lnTo>
                  <a:lnTo>
                    <a:pt x="86156" y="551277"/>
                  </a:lnTo>
                  <a:lnTo>
                    <a:pt x="54889" y="582543"/>
                  </a:lnTo>
                  <a:lnTo>
                    <a:pt x="34371" y="622163"/>
                  </a:lnTo>
                  <a:lnTo>
                    <a:pt x="26999" y="667740"/>
                  </a:lnTo>
                  <a:lnTo>
                    <a:pt x="26999" y="831533"/>
                  </a:lnTo>
                  <a:lnTo>
                    <a:pt x="342716" y="831533"/>
                  </a:lnTo>
                  <a:lnTo>
                    <a:pt x="342716" y="858533"/>
                  </a:lnTo>
                  <a:close/>
                </a:path>
                <a:path w="536575" h="1131570">
                  <a:moveTo>
                    <a:pt x="342716" y="831533"/>
                  </a:moveTo>
                  <a:lnTo>
                    <a:pt x="315716" y="831533"/>
                  </a:lnTo>
                  <a:lnTo>
                    <a:pt x="315716" y="667740"/>
                  </a:lnTo>
                  <a:lnTo>
                    <a:pt x="308344" y="622163"/>
                  </a:lnTo>
                  <a:lnTo>
                    <a:pt x="287827" y="582543"/>
                  </a:lnTo>
                  <a:lnTo>
                    <a:pt x="256559" y="551277"/>
                  </a:lnTo>
                  <a:lnTo>
                    <a:pt x="216937" y="530761"/>
                  </a:lnTo>
                  <a:lnTo>
                    <a:pt x="171358" y="523390"/>
                  </a:lnTo>
                  <a:lnTo>
                    <a:pt x="262398" y="523390"/>
                  </a:lnTo>
                  <a:lnTo>
                    <a:pt x="292469" y="546634"/>
                  </a:lnTo>
                  <a:lnTo>
                    <a:pt x="319287" y="581324"/>
                  </a:lnTo>
                  <a:lnTo>
                    <a:pt x="336584" y="622241"/>
                  </a:lnTo>
                  <a:lnTo>
                    <a:pt x="342716" y="667740"/>
                  </a:lnTo>
                  <a:lnTo>
                    <a:pt x="342716" y="831533"/>
                  </a:lnTo>
                  <a:close/>
                </a:path>
                <a:path w="536575" h="1131570">
                  <a:moveTo>
                    <a:pt x="355591" y="81043"/>
                  </a:moveTo>
                  <a:lnTo>
                    <a:pt x="328591" y="81043"/>
                  </a:lnTo>
                  <a:lnTo>
                    <a:pt x="328591" y="0"/>
                  </a:lnTo>
                  <a:lnTo>
                    <a:pt x="355591" y="0"/>
                  </a:lnTo>
                  <a:lnTo>
                    <a:pt x="355591" y="81043"/>
                  </a:lnTo>
                  <a:close/>
                </a:path>
                <a:path w="536575" h="1131570">
                  <a:moveTo>
                    <a:pt x="536425" y="108043"/>
                  </a:moveTo>
                  <a:lnTo>
                    <a:pt x="227777" y="108043"/>
                  </a:lnTo>
                  <a:lnTo>
                    <a:pt x="227777" y="81043"/>
                  </a:lnTo>
                  <a:lnTo>
                    <a:pt x="536425" y="81043"/>
                  </a:lnTo>
                  <a:lnTo>
                    <a:pt x="536425" y="108043"/>
                  </a:lnTo>
                  <a:close/>
                </a:path>
                <a:path w="536575" h="1131570">
                  <a:moveTo>
                    <a:pt x="498909" y="230906"/>
                  </a:moveTo>
                  <a:lnTo>
                    <a:pt x="471909" y="230906"/>
                  </a:lnTo>
                  <a:lnTo>
                    <a:pt x="471909" y="108043"/>
                  </a:lnTo>
                  <a:lnTo>
                    <a:pt x="498909" y="108043"/>
                  </a:lnTo>
                  <a:lnTo>
                    <a:pt x="498909" y="230906"/>
                  </a:lnTo>
                  <a:close/>
                </a:path>
              </a:pathLst>
            </a:custGeom>
            <a:solidFill>
              <a:srgbClr val="571D0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495493" y="8210666"/>
            <a:ext cx="1383665" cy="441959"/>
          </a:xfrm>
          <a:custGeom>
            <a:avLst/>
            <a:gdLst/>
            <a:ahLst/>
            <a:cxnLst/>
            <a:rect l="l" t="t" r="r" b="b"/>
            <a:pathLst>
              <a:path w="1383665" h="441959">
                <a:moveTo>
                  <a:pt x="160852" y="441450"/>
                </a:moveTo>
                <a:lnTo>
                  <a:pt x="0" y="441450"/>
                </a:lnTo>
                <a:lnTo>
                  <a:pt x="125098" y="381104"/>
                </a:lnTo>
                <a:lnTo>
                  <a:pt x="125098" y="321048"/>
                </a:lnTo>
                <a:lnTo>
                  <a:pt x="127874" y="307297"/>
                </a:lnTo>
                <a:lnTo>
                  <a:pt x="135445" y="296068"/>
                </a:lnTo>
                <a:lnTo>
                  <a:pt x="146674" y="288497"/>
                </a:lnTo>
                <a:lnTo>
                  <a:pt x="160425" y="285721"/>
                </a:lnTo>
                <a:lnTo>
                  <a:pt x="314829" y="285721"/>
                </a:lnTo>
                <a:lnTo>
                  <a:pt x="314829" y="406123"/>
                </a:lnTo>
                <a:lnTo>
                  <a:pt x="196180" y="406123"/>
                </a:lnTo>
                <a:lnTo>
                  <a:pt x="193404" y="419874"/>
                </a:lnTo>
                <a:lnTo>
                  <a:pt x="185833" y="431103"/>
                </a:lnTo>
                <a:lnTo>
                  <a:pt x="174603" y="438674"/>
                </a:lnTo>
                <a:lnTo>
                  <a:pt x="160852" y="441450"/>
                </a:lnTo>
                <a:close/>
              </a:path>
              <a:path w="1383665" h="441959">
                <a:moveTo>
                  <a:pt x="1383307" y="92460"/>
                </a:moveTo>
                <a:lnTo>
                  <a:pt x="1306429" y="92460"/>
                </a:lnTo>
                <a:lnTo>
                  <a:pt x="1299886" y="85917"/>
                </a:lnTo>
                <a:lnTo>
                  <a:pt x="1299886" y="57788"/>
                </a:lnTo>
                <a:lnTo>
                  <a:pt x="1298754" y="55626"/>
                </a:lnTo>
                <a:lnTo>
                  <a:pt x="1218409" y="0"/>
                </a:lnTo>
                <a:lnTo>
                  <a:pt x="1314142" y="0"/>
                </a:lnTo>
                <a:lnTo>
                  <a:pt x="1320685" y="6542"/>
                </a:lnTo>
                <a:lnTo>
                  <a:pt x="1320685" y="18499"/>
                </a:lnTo>
                <a:lnTo>
                  <a:pt x="1323835" y="21649"/>
                </a:lnTo>
                <a:lnTo>
                  <a:pt x="1383307" y="21649"/>
                </a:lnTo>
                <a:lnTo>
                  <a:pt x="1383307" y="92460"/>
                </a:lnTo>
                <a:close/>
              </a:path>
            </a:pathLst>
          </a:custGeom>
          <a:solidFill>
            <a:srgbClr val="571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4903503" y="8216391"/>
            <a:ext cx="2659380" cy="2480310"/>
            <a:chOff x="4903503" y="8216391"/>
            <a:chExt cx="2659380" cy="2480310"/>
          </a:xfrm>
        </p:grpSpPr>
        <p:sp>
          <p:nvSpPr>
            <p:cNvPr id="53" name="object 53"/>
            <p:cNvSpPr/>
            <p:nvPr/>
          </p:nvSpPr>
          <p:spPr>
            <a:xfrm>
              <a:off x="6376213" y="10139806"/>
              <a:ext cx="1186815" cy="303530"/>
            </a:xfrm>
            <a:custGeom>
              <a:avLst/>
              <a:gdLst/>
              <a:ahLst/>
              <a:cxnLst/>
              <a:rect l="l" t="t" r="r" b="b"/>
              <a:pathLst>
                <a:path w="1186815" h="303529">
                  <a:moveTo>
                    <a:pt x="1186624" y="0"/>
                  </a:moveTo>
                  <a:lnTo>
                    <a:pt x="803567" y="0"/>
                  </a:lnTo>
                  <a:lnTo>
                    <a:pt x="803567" y="128270"/>
                  </a:lnTo>
                  <a:lnTo>
                    <a:pt x="0" y="128270"/>
                  </a:lnTo>
                  <a:lnTo>
                    <a:pt x="0" y="257810"/>
                  </a:lnTo>
                  <a:lnTo>
                    <a:pt x="0" y="303530"/>
                  </a:lnTo>
                  <a:lnTo>
                    <a:pt x="924750" y="303530"/>
                  </a:lnTo>
                  <a:lnTo>
                    <a:pt x="924750" y="257810"/>
                  </a:lnTo>
                  <a:lnTo>
                    <a:pt x="1186624" y="257810"/>
                  </a:lnTo>
                  <a:lnTo>
                    <a:pt x="1186624" y="128270"/>
                  </a:lnTo>
                  <a:lnTo>
                    <a:pt x="1186624" y="0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75244" y="8428768"/>
              <a:ext cx="1177925" cy="1951989"/>
            </a:xfrm>
            <a:custGeom>
              <a:avLst/>
              <a:gdLst/>
              <a:ahLst/>
              <a:cxnLst/>
              <a:rect l="l" t="t" r="r" b="b"/>
              <a:pathLst>
                <a:path w="1177925" h="1951990">
                  <a:moveTo>
                    <a:pt x="1177681" y="1951447"/>
                  </a:moveTo>
                  <a:lnTo>
                    <a:pt x="1015912" y="1951447"/>
                  </a:lnTo>
                  <a:lnTo>
                    <a:pt x="1054228" y="0"/>
                  </a:lnTo>
                  <a:lnTo>
                    <a:pt x="1143630" y="0"/>
                  </a:lnTo>
                  <a:lnTo>
                    <a:pt x="1177681" y="1951447"/>
                  </a:lnTo>
                  <a:close/>
                </a:path>
                <a:path w="1177925" h="1951990">
                  <a:moveTo>
                    <a:pt x="70157" y="1521475"/>
                  </a:moveTo>
                  <a:lnTo>
                    <a:pt x="0" y="1521475"/>
                  </a:lnTo>
                  <a:lnTo>
                    <a:pt x="0" y="23369"/>
                  </a:lnTo>
                  <a:lnTo>
                    <a:pt x="70157" y="23369"/>
                  </a:lnTo>
                  <a:lnTo>
                    <a:pt x="70157" y="1521475"/>
                  </a:lnTo>
                  <a:close/>
                </a:path>
              </a:pathLst>
            </a:custGeom>
            <a:solidFill>
              <a:srgbClr val="E98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3503" y="8216391"/>
              <a:ext cx="2659346" cy="248018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20519" y="10086887"/>
              <a:ext cx="2042795" cy="610235"/>
            </a:xfrm>
            <a:custGeom>
              <a:avLst/>
              <a:gdLst/>
              <a:ahLst/>
              <a:cxnLst/>
              <a:rect l="l" t="t" r="r" b="b"/>
              <a:pathLst>
                <a:path w="2042795" h="610234">
                  <a:moveTo>
                    <a:pt x="811744" y="29665"/>
                  </a:moveTo>
                  <a:lnTo>
                    <a:pt x="343106" y="29665"/>
                  </a:lnTo>
                  <a:lnTo>
                    <a:pt x="335563" y="20956"/>
                  </a:lnTo>
                  <a:lnTo>
                    <a:pt x="327190" y="13055"/>
                  </a:lnTo>
                  <a:lnTo>
                    <a:pt x="318041" y="6042"/>
                  </a:lnTo>
                  <a:lnTo>
                    <a:pt x="308171" y="0"/>
                  </a:lnTo>
                  <a:lnTo>
                    <a:pt x="798799" y="0"/>
                  </a:lnTo>
                  <a:lnTo>
                    <a:pt x="801789" y="7546"/>
                  </a:lnTo>
                  <a:lnTo>
                    <a:pt x="804942" y="15009"/>
                  </a:lnTo>
                  <a:lnTo>
                    <a:pt x="808259" y="22383"/>
                  </a:lnTo>
                  <a:lnTo>
                    <a:pt x="811744" y="29665"/>
                  </a:lnTo>
                  <a:close/>
                </a:path>
                <a:path w="2042795" h="610234">
                  <a:moveTo>
                    <a:pt x="1128681" y="231875"/>
                  </a:moveTo>
                  <a:lnTo>
                    <a:pt x="4579" y="231875"/>
                  </a:lnTo>
                  <a:lnTo>
                    <a:pt x="3695" y="224501"/>
                  </a:lnTo>
                  <a:lnTo>
                    <a:pt x="2907" y="217100"/>
                  </a:lnTo>
                  <a:lnTo>
                    <a:pt x="2218" y="209669"/>
                  </a:lnTo>
                  <a:lnTo>
                    <a:pt x="1626" y="202209"/>
                  </a:lnTo>
                  <a:lnTo>
                    <a:pt x="212092" y="202209"/>
                  </a:lnTo>
                  <a:lnTo>
                    <a:pt x="222205" y="205835"/>
                  </a:lnTo>
                  <a:lnTo>
                    <a:pt x="232736" y="208499"/>
                  </a:lnTo>
                  <a:lnTo>
                    <a:pt x="243636" y="210141"/>
                  </a:lnTo>
                  <a:lnTo>
                    <a:pt x="254855" y="210702"/>
                  </a:lnTo>
                  <a:lnTo>
                    <a:pt x="1023832" y="210702"/>
                  </a:lnTo>
                  <a:lnTo>
                    <a:pt x="1029804" y="212749"/>
                  </a:lnTo>
                  <a:lnTo>
                    <a:pt x="1061753" y="220481"/>
                  </a:lnTo>
                  <a:lnTo>
                    <a:pt x="1094758" y="225241"/>
                  </a:lnTo>
                  <a:lnTo>
                    <a:pt x="1128681" y="226864"/>
                  </a:lnTo>
                  <a:lnTo>
                    <a:pt x="1128681" y="231875"/>
                  </a:lnTo>
                  <a:close/>
                </a:path>
                <a:path w="2042795" h="610234">
                  <a:moveTo>
                    <a:pt x="1023832" y="210702"/>
                  </a:moveTo>
                  <a:lnTo>
                    <a:pt x="254855" y="210702"/>
                  </a:lnTo>
                  <a:lnTo>
                    <a:pt x="266075" y="210141"/>
                  </a:lnTo>
                  <a:lnTo>
                    <a:pt x="276975" y="208499"/>
                  </a:lnTo>
                  <a:lnTo>
                    <a:pt x="287506" y="205835"/>
                  </a:lnTo>
                  <a:lnTo>
                    <a:pt x="297619" y="202209"/>
                  </a:lnTo>
                  <a:lnTo>
                    <a:pt x="999049" y="202209"/>
                  </a:lnTo>
                  <a:lnTo>
                    <a:pt x="1023832" y="210702"/>
                  </a:lnTo>
                  <a:close/>
                </a:path>
                <a:path w="2042795" h="610234">
                  <a:moveTo>
                    <a:pt x="166606" y="29665"/>
                  </a:moveTo>
                  <a:lnTo>
                    <a:pt x="0" y="29665"/>
                  </a:lnTo>
                  <a:lnTo>
                    <a:pt x="0" y="0"/>
                  </a:lnTo>
                  <a:lnTo>
                    <a:pt x="201539" y="0"/>
                  </a:lnTo>
                  <a:lnTo>
                    <a:pt x="191670" y="6042"/>
                  </a:lnTo>
                  <a:lnTo>
                    <a:pt x="182521" y="13055"/>
                  </a:lnTo>
                  <a:lnTo>
                    <a:pt x="174148" y="20956"/>
                  </a:lnTo>
                  <a:lnTo>
                    <a:pt x="166606" y="29665"/>
                  </a:lnTo>
                  <a:close/>
                </a:path>
                <a:path w="2042795" h="610234">
                  <a:moveTo>
                    <a:pt x="2042330" y="231875"/>
                  </a:moveTo>
                  <a:lnTo>
                    <a:pt x="1836906" y="231875"/>
                  </a:lnTo>
                  <a:lnTo>
                    <a:pt x="1836906" y="202209"/>
                  </a:lnTo>
                  <a:lnTo>
                    <a:pt x="2042330" y="202209"/>
                  </a:lnTo>
                  <a:lnTo>
                    <a:pt x="2042330" y="231875"/>
                  </a:lnTo>
                  <a:close/>
                </a:path>
                <a:path w="2042795" h="610234">
                  <a:moveTo>
                    <a:pt x="2042330" y="434085"/>
                  </a:moveTo>
                  <a:lnTo>
                    <a:pt x="71982" y="434085"/>
                  </a:lnTo>
                  <a:lnTo>
                    <a:pt x="67876" y="426766"/>
                  </a:lnTo>
                  <a:lnTo>
                    <a:pt x="63867" y="419386"/>
                  </a:lnTo>
                  <a:lnTo>
                    <a:pt x="59968" y="411939"/>
                  </a:lnTo>
                  <a:lnTo>
                    <a:pt x="56191" y="404419"/>
                  </a:lnTo>
                  <a:lnTo>
                    <a:pt x="2042330" y="404419"/>
                  </a:lnTo>
                  <a:lnTo>
                    <a:pt x="2042330" y="434085"/>
                  </a:lnTo>
                  <a:close/>
                </a:path>
                <a:path w="2042795" h="610234">
                  <a:moveTo>
                    <a:pt x="2042330" y="609687"/>
                  </a:moveTo>
                  <a:lnTo>
                    <a:pt x="230012" y="609687"/>
                  </a:lnTo>
                  <a:lnTo>
                    <a:pt x="225731" y="606629"/>
                  </a:lnTo>
                  <a:lnTo>
                    <a:pt x="2042330" y="606629"/>
                  </a:lnTo>
                  <a:lnTo>
                    <a:pt x="2042330" y="609687"/>
                  </a:lnTo>
                  <a:close/>
                </a:path>
              </a:pathLst>
            </a:custGeom>
            <a:solidFill>
              <a:srgbClr val="7752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93716" y="9939363"/>
              <a:ext cx="2069464" cy="481330"/>
            </a:xfrm>
            <a:custGeom>
              <a:avLst/>
              <a:gdLst/>
              <a:ahLst/>
              <a:cxnLst/>
              <a:rect l="l" t="t" r="r" b="b"/>
              <a:pathLst>
                <a:path w="2069465" h="481329">
                  <a:moveTo>
                    <a:pt x="1863709" y="480985"/>
                  </a:moveTo>
                  <a:lnTo>
                    <a:pt x="1155485" y="480985"/>
                  </a:lnTo>
                  <a:lnTo>
                    <a:pt x="1155485" y="433531"/>
                  </a:lnTo>
                  <a:lnTo>
                    <a:pt x="1107549" y="430306"/>
                  </a:lnTo>
                  <a:lnTo>
                    <a:pt x="1061573" y="420912"/>
                  </a:lnTo>
                  <a:lnTo>
                    <a:pt x="1017979" y="405770"/>
                  </a:lnTo>
                  <a:lnTo>
                    <a:pt x="977186" y="385300"/>
                  </a:lnTo>
                  <a:lnTo>
                    <a:pt x="939617" y="359925"/>
                  </a:lnTo>
                  <a:lnTo>
                    <a:pt x="905690" y="330063"/>
                  </a:lnTo>
                  <a:lnTo>
                    <a:pt x="875829" y="296137"/>
                  </a:lnTo>
                  <a:lnTo>
                    <a:pt x="850453" y="258568"/>
                  </a:lnTo>
                  <a:lnTo>
                    <a:pt x="829983" y="217775"/>
                  </a:lnTo>
                  <a:lnTo>
                    <a:pt x="814841" y="174181"/>
                  </a:lnTo>
                  <a:lnTo>
                    <a:pt x="805447" y="128206"/>
                  </a:lnTo>
                  <a:lnTo>
                    <a:pt x="802222" y="80270"/>
                  </a:lnTo>
                  <a:lnTo>
                    <a:pt x="0" y="80270"/>
                  </a:lnTo>
                  <a:lnTo>
                    <a:pt x="0" y="0"/>
                  </a:lnTo>
                  <a:lnTo>
                    <a:pt x="882490" y="0"/>
                  </a:lnTo>
                  <a:lnTo>
                    <a:pt x="882490" y="80270"/>
                  </a:lnTo>
                  <a:lnTo>
                    <a:pt x="886896" y="129277"/>
                  </a:lnTo>
                  <a:lnTo>
                    <a:pt x="899596" y="175428"/>
                  </a:lnTo>
                  <a:lnTo>
                    <a:pt x="919815" y="217947"/>
                  </a:lnTo>
                  <a:lnTo>
                    <a:pt x="946773" y="256055"/>
                  </a:lnTo>
                  <a:lnTo>
                    <a:pt x="979696" y="288977"/>
                  </a:lnTo>
                  <a:lnTo>
                    <a:pt x="1017805" y="315935"/>
                  </a:lnTo>
                  <a:lnTo>
                    <a:pt x="1060324" y="336153"/>
                  </a:lnTo>
                  <a:lnTo>
                    <a:pt x="1106476" y="348854"/>
                  </a:lnTo>
                  <a:lnTo>
                    <a:pt x="1155485" y="353260"/>
                  </a:lnTo>
                  <a:lnTo>
                    <a:pt x="1235755" y="353260"/>
                  </a:lnTo>
                  <a:lnTo>
                    <a:pt x="1235755" y="400718"/>
                  </a:lnTo>
                  <a:lnTo>
                    <a:pt x="1863709" y="400718"/>
                  </a:lnTo>
                  <a:lnTo>
                    <a:pt x="1863709" y="480985"/>
                  </a:lnTo>
                  <a:close/>
                </a:path>
                <a:path w="2069465" h="481329">
                  <a:moveTo>
                    <a:pt x="281659" y="325310"/>
                  </a:moveTo>
                  <a:lnTo>
                    <a:pt x="250841" y="319088"/>
                  </a:lnTo>
                  <a:lnTo>
                    <a:pt x="225675" y="302121"/>
                  </a:lnTo>
                  <a:lnTo>
                    <a:pt x="208707" y="276955"/>
                  </a:lnTo>
                  <a:lnTo>
                    <a:pt x="202485" y="246137"/>
                  </a:lnTo>
                  <a:lnTo>
                    <a:pt x="208707" y="215319"/>
                  </a:lnTo>
                  <a:lnTo>
                    <a:pt x="225675" y="190153"/>
                  </a:lnTo>
                  <a:lnTo>
                    <a:pt x="250841" y="173185"/>
                  </a:lnTo>
                  <a:lnTo>
                    <a:pt x="281659" y="166963"/>
                  </a:lnTo>
                  <a:lnTo>
                    <a:pt x="312476" y="173185"/>
                  </a:lnTo>
                  <a:lnTo>
                    <a:pt x="337643" y="190153"/>
                  </a:lnTo>
                  <a:lnTo>
                    <a:pt x="354610" y="215319"/>
                  </a:lnTo>
                  <a:lnTo>
                    <a:pt x="360832" y="246137"/>
                  </a:lnTo>
                  <a:lnTo>
                    <a:pt x="354610" y="276955"/>
                  </a:lnTo>
                  <a:lnTo>
                    <a:pt x="337643" y="302121"/>
                  </a:lnTo>
                  <a:lnTo>
                    <a:pt x="312476" y="319088"/>
                  </a:lnTo>
                  <a:lnTo>
                    <a:pt x="281659" y="325310"/>
                  </a:lnTo>
                  <a:close/>
                </a:path>
                <a:path w="2069465" h="481329">
                  <a:moveTo>
                    <a:pt x="1863709" y="400718"/>
                  </a:moveTo>
                  <a:lnTo>
                    <a:pt x="1783440" y="400718"/>
                  </a:lnTo>
                  <a:lnTo>
                    <a:pt x="1783440" y="240904"/>
                  </a:lnTo>
                  <a:lnTo>
                    <a:pt x="2069133" y="240904"/>
                  </a:lnTo>
                  <a:lnTo>
                    <a:pt x="2069133" y="321178"/>
                  </a:lnTo>
                  <a:lnTo>
                    <a:pt x="1863709" y="321178"/>
                  </a:lnTo>
                  <a:lnTo>
                    <a:pt x="1863709" y="400718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69570" y="10132348"/>
              <a:ext cx="212090" cy="264795"/>
            </a:xfrm>
            <a:custGeom>
              <a:avLst/>
              <a:gdLst/>
              <a:ahLst/>
              <a:cxnLst/>
              <a:rect l="l" t="t" r="r" b="b"/>
              <a:pathLst>
                <a:path w="212089" h="264795">
                  <a:moveTo>
                    <a:pt x="105804" y="264650"/>
                  </a:moveTo>
                  <a:lnTo>
                    <a:pt x="64660" y="256322"/>
                  </a:lnTo>
                  <a:lnTo>
                    <a:pt x="31024" y="233625"/>
                  </a:lnTo>
                  <a:lnTo>
                    <a:pt x="8327" y="199990"/>
                  </a:lnTo>
                  <a:lnTo>
                    <a:pt x="0" y="158846"/>
                  </a:lnTo>
                  <a:lnTo>
                    <a:pt x="0" y="150657"/>
                  </a:lnTo>
                  <a:lnTo>
                    <a:pt x="6640" y="144013"/>
                  </a:lnTo>
                  <a:lnTo>
                    <a:pt x="23024" y="144013"/>
                  </a:lnTo>
                  <a:lnTo>
                    <a:pt x="29665" y="150657"/>
                  </a:lnTo>
                  <a:lnTo>
                    <a:pt x="29665" y="158846"/>
                  </a:lnTo>
                  <a:lnTo>
                    <a:pt x="34335" y="185115"/>
                  </a:lnTo>
                  <a:lnTo>
                    <a:pt x="47227" y="207438"/>
                  </a:lnTo>
                  <a:lnTo>
                    <a:pt x="66665" y="224138"/>
                  </a:lnTo>
                  <a:lnTo>
                    <a:pt x="90971" y="233536"/>
                  </a:lnTo>
                  <a:lnTo>
                    <a:pt x="90971" y="80848"/>
                  </a:lnTo>
                  <a:lnTo>
                    <a:pt x="47932" y="80848"/>
                  </a:lnTo>
                  <a:lnTo>
                    <a:pt x="41292" y="74204"/>
                  </a:lnTo>
                  <a:lnTo>
                    <a:pt x="41292" y="57826"/>
                  </a:lnTo>
                  <a:lnTo>
                    <a:pt x="47932" y="51183"/>
                  </a:lnTo>
                  <a:lnTo>
                    <a:pt x="90971" y="51183"/>
                  </a:lnTo>
                  <a:lnTo>
                    <a:pt x="90971" y="6643"/>
                  </a:lnTo>
                  <a:lnTo>
                    <a:pt x="97612" y="0"/>
                  </a:lnTo>
                  <a:lnTo>
                    <a:pt x="113996" y="0"/>
                  </a:lnTo>
                  <a:lnTo>
                    <a:pt x="120636" y="6643"/>
                  </a:lnTo>
                  <a:lnTo>
                    <a:pt x="120636" y="51183"/>
                  </a:lnTo>
                  <a:lnTo>
                    <a:pt x="163672" y="51183"/>
                  </a:lnTo>
                  <a:lnTo>
                    <a:pt x="170312" y="57826"/>
                  </a:lnTo>
                  <a:lnTo>
                    <a:pt x="170312" y="74204"/>
                  </a:lnTo>
                  <a:lnTo>
                    <a:pt x="163672" y="80848"/>
                  </a:lnTo>
                  <a:lnTo>
                    <a:pt x="120636" y="80848"/>
                  </a:lnTo>
                  <a:lnTo>
                    <a:pt x="120636" y="233536"/>
                  </a:lnTo>
                  <a:lnTo>
                    <a:pt x="144942" y="224138"/>
                  </a:lnTo>
                  <a:lnTo>
                    <a:pt x="164380" y="207438"/>
                  </a:lnTo>
                  <a:lnTo>
                    <a:pt x="177272" y="185115"/>
                  </a:lnTo>
                  <a:lnTo>
                    <a:pt x="181943" y="158846"/>
                  </a:lnTo>
                  <a:lnTo>
                    <a:pt x="181943" y="150657"/>
                  </a:lnTo>
                  <a:lnTo>
                    <a:pt x="188583" y="144013"/>
                  </a:lnTo>
                  <a:lnTo>
                    <a:pt x="196775" y="144013"/>
                  </a:lnTo>
                  <a:lnTo>
                    <a:pt x="204967" y="144013"/>
                  </a:lnTo>
                  <a:lnTo>
                    <a:pt x="211608" y="150657"/>
                  </a:lnTo>
                  <a:lnTo>
                    <a:pt x="211608" y="158846"/>
                  </a:lnTo>
                  <a:lnTo>
                    <a:pt x="203280" y="199990"/>
                  </a:lnTo>
                  <a:lnTo>
                    <a:pt x="180583" y="233625"/>
                  </a:lnTo>
                  <a:lnTo>
                    <a:pt x="146948" y="256322"/>
                  </a:lnTo>
                  <a:lnTo>
                    <a:pt x="105804" y="26465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1109" y="2229826"/>
            <a:ext cx="1334135" cy="1957705"/>
          </a:xfrm>
          <a:custGeom>
            <a:avLst/>
            <a:gdLst/>
            <a:ahLst/>
            <a:cxnLst/>
            <a:rect l="l" t="t" r="r" b="b"/>
            <a:pathLst>
              <a:path w="1334135" h="1957704">
                <a:moveTo>
                  <a:pt x="70269" y="1913826"/>
                </a:moveTo>
                <a:lnTo>
                  <a:pt x="59753" y="1914817"/>
                </a:lnTo>
                <a:lnTo>
                  <a:pt x="49530" y="1914956"/>
                </a:lnTo>
                <a:lnTo>
                  <a:pt x="39484" y="1914525"/>
                </a:lnTo>
                <a:lnTo>
                  <a:pt x="3073" y="1911756"/>
                </a:lnTo>
                <a:lnTo>
                  <a:pt x="0" y="1951469"/>
                </a:lnTo>
                <a:lnTo>
                  <a:pt x="28511" y="1957590"/>
                </a:lnTo>
                <a:lnTo>
                  <a:pt x="39027" y="1956587"/>
                </a:lnTo>
                <a:lnTo>
                  <a:pt x="49250" y="1956447"/>
                </a:lnTo>
                <a:lnTo>
                  <a:pt x="59296" y="1956892"/>
                </a:lnTo>
                <a:lnTo>
                  <a:pt x="69240" y="1957603"/>
                </a:lnTo>
                <a:lnTo>
                  <a:pt x="70269" y="1913826"/>
                </a:lnTo>
                <a:close/>
              </a:path>
              <a:path w="1334135" h="1957704">
                <a:moveTo>
                  <a:pt x="199567" y="1953590"/>
                </a:moveTo>
                <a:lnTo>
                  <a:pt x="196532" y="1911845"/>
                </a:lnTo>
                <a:lnTo>
                  <a:pt x="180187" y="1913445"/>
                </a:lnTo>
                <a:lnTo>
                  <a:pt x="163563" y="1913991"/>
                </a:lnTo>
                <a:lnTo>
                  <a:pt x="131368" y="1913851"/>
                </a:lnTo>
                <a:lnTo>
                  <a:pt x="131343" y="1954580"/>
                </a:lnTo>
                <a:lnTo>
                  <a:pt x="148450" y="1955139"/>
                </a:lnTo>
                <a:lnTo>
                  <a:pt x="165074" y="1955228"/>
                </a:lnTo>
                <a:lnTo>
                  <a:pt x="181889" y="1954745"/>
                </a:lnTo>
                <a:lnTo>
                  <a:pt x="199567" y="1953590"/>
                </a:lnTo>
                <a:close/>
              </a:path>
              <a:path w="1334135" h="1957704">
                <a:moveTo>
                  <a:pt x="330923" y="1936330"/>
                </a:moveTo>
                <a:lnTo>
                  <a:pt x="323811" y="1896618"/>
                </a:lnTo>
                <a:lnTo>
                  <a:pt x="259651" y="1905749"/>
                </a:lnTo>
                <a:lnTo>
                  <a:pt x="262699" y="1947506"/>
                </a:lnTo>
                <a:lnTo>
                  <a:pt x="280517" y="1945754"/>
                </a:lnTo>
                <a:lnTo>
                  <a:pt x="297573" y="1943442"/>
                </a:lnTo>
                <a:lnTo>
                  <a:pt x="314248" y="1940369"/>
                </a:lnTo>
                <a:lnTo>
                  <a:pt x="330923" y="1936330"/>
                </a:lnTo>
                <a:close/>
              </a:path>
              <a:path w="1334135" h="1957704">
                <a:moveTo>
                  <a:pt x="456171" y="1896668"/>
                </a:moveTo>
                <a:lnTo>
                  <a:pt x="437857" y="1860003"/>
                </a:lnTo>
                <a:lnTo>
                  <a:pt x="379818" y="1881365"/>
                </a:lnTo>
                <a:lnTo>
                  <a:pt x="393039" y="1923122"/>
                </a:lnTo>
                <a:lnTo>
                  <a:pt x="409917" y="1917979"/>
                </a:lnTo>
                <a:lnTo>
                  <a:pt x="426516" y="1911807"/>
                </a:lnTo>
                <a:lnTo>
                  <a:pt x="442150" y="1904669"/>
                </a:lnTo>
                <a:lnTo>
                  <a:pt x="456171" y="1896668"/>
                </a:lnTo>
                <a:close/>
              </a:path>
              <a:path w="1334135" h="1957704">
                <a:moveTo>
                  <a:pt x="499376" y="811301"/>
                </a:moveTo>
                <a:lnTo>
                  <a:pt x="456603" y="807212"/>
                </a:lnTo>
                <a:lnTo>
                  <a:pt x="454723" y="858608"/>
                </a:lnTo>
                <a:lnTo>
                  <a:pt x="454545" y="874407"/>
                </a:lnTo>
                <a:lnTo>
                  <a:pt x="498322" y="875436"/>
                </a:lnTo>
                <a:lnTo>
                  <a:pt x="498487" y="859688"/>
                </a:lnTo>
                <a:lnTo>
                  <a:pt x="499198" y="827049"/>
                </a:lnTo>
                <a:lnTo>
                  <a:pt x="499376" y="811301"/>
                </a:lnTo>
                <a:close/>
              </a:path>
              <a:path w="1334135" h="1957704">
                <a:moveTo>
                  <a:pt x="511581" y="989076"/>
                </a:moveTo>
                <a:lnTo>
                  <a:pt x="510501" y="980071"/>
                </a:lnTo>
                <a:lnTo>
                  <a:pt x="508660" y="971435"/>
                </a:lnTo>
                <a:lnTo>
                  <a:pt x="506437" y="963002"/>
                </a:lnTo>
                <a:lnTo>
                  <a:pt x="505802" y="955687"/>
                </a:lnTo>
                <a:lnTo>
                  <a:pt x="503008" y="941819"/>
                </a:lnTo>
                <a:lnTo>
                  <a:pt x="502373" y="934504"/>
                </a:lnTo>
                <a:lnTo>
                  <a:pt x="459613" y="940587"/>
                </a:lnTo>
                <a:lnTo>
                  <a:pt x="460248" y="947902"/>
                </a:lnTo>
                <a:lnTo>
                  <a:pt x="463042" y="961783"/>
                </a:lnTo>
                <a:lnTo>
                  <a:pt x="463664" y="969098"/>
                </a:lnTo>
                <a:lnTo>
                  <a:pt x="465797" y="977976"/>
                </a:lnTo>
                <a:lnTo>
                  <a:pt x="469671" y="996886"/>
                </a:lnTo>
                <a:lnTo>
                  <a:pt x="471805" y="1005763"/>
                </a:lnTo>
                <a:lnTo>
                  <a:pt x="511517" y="998651"/>
                </a:lnTo>
                <a:lnTo>
                  <a:pt x="511581" y="989076"/>
                </a:lnTo>
                <a:close/>
              </a:path>
              <a:path w="1334135" h="1957704">
                <a:moveTo>
                  <a:pt x="520801" y="686066"/>
                </a:moveTo>
                <a:lnTo>
                  <a:pt x="480072" y="675868"/>
                </a:lnTo>
                <a:lnTo>
                  <a:pt x="467893" y="725258"/>
                </a:lnTo>
                <a:lnTo>
                  <a:pt x="464781" y="742048"/>
                </a:lnTo>
                <a:lnTo>
                  <a:pt x="507542" y="746137"/>
                </a:lnTo>
                <a:lnTo>
                  <a:pt x="510044" y="731164"/>
                </a:lnTo>
                <a:lnTo>
                  <a:pt x="513029" y="715721"/>
                </a:lnTo>
                <a:lnTo>
                  <a:pt x="516585" y="700468"/>
                </a:lnTo>
                <a:lnTo>
                  <a:pt x="520801" y="686066"/>
                </a:lnTo>
                <a:close/>
              </a:path>
              <a:path w="1334135" h="1957704">
                <a:moveTo>
                  <a:pt x="549135" y="1119822"/>
                </a:moveTo>
                <a:lnTo>
                  <a:pt x="543953" y="1104836"/>
                </a:lnTo>
                <a:lnTo>
                  <a:pt x="533984" y="1073721"/>
                </a:lnTo>
                <a:lnTo>
                  <a:pt x="528802" y="1058722"/>
                </a:lnTo>
                <a:lnTo>
                  <a:pt x="488061" y="1068895"/>
                </a:lnTo>
                <a:lnTo>
                  <a:pt x="492658" y="1085646"/>
                </a:lnTo>
                <a:lnTo>
                  <a:pt x="497344" y="1102118"/>
                </a:lnTo>
                <a:lnTo>
                  <a:pt x="502221" y="1118006"/>
                </a:lnTo>
                <a:lnTo>
                  <a:pt x="507390" y="1133043"/>
                </a:lnTo>
                <a:lnTo>
                  <a:pt x="549135" y="1119822"/>
                </a:lnTo>
                <a:close/>
              </a:path>
              <a:path w="1334135" h="1957704">
                <a:moveTo>
                  <a:pt x="560565" y="566953"/>
                </a:moveTo>
                <a:lnTo>
                  <a:pt x="521881" y="550646"/>
                </a:lnTo>
                <a:lnTo>
                  <a:pt x="516051" y="566521"/>
                </a:lnTo>
                <a:lnTo>
                  <a:pt x="503237" y="597890"/>
                </a:lnTo>
                <a:lnTo>
                  <a:pt x="497408" y="613765"/>
                </a:lnTo>
                <a:lnTo>
                  <a:pt x="537121" y="627024"/>
                </a:lnTo>
                <a:lnTo>
                  <a:pt x="542353" y="612914"/>
                </a:lnTo>
                <a:lnTo>
                  <a:pt x="548462" y="598131"/>
                </a:lnTo>
                <a:lnTo>
                  <a:pt x="554748" y="582777"/>
                </a:lnTo>
                <a:lnTo>
                  <a:pt x="560565" y="566953"/>
                </a:lnTo>
                <a:close/>
              </a:path>
              <a:path w="1334135" h="1957704">
                <a:moveTo>
                  <a:pt x="567182" y="1818309"/>
                </a:moveTo>
                <a:lnTo>
                  <a:pt x="557009" y="1808124"/>
                </a:lnTo>
                <a:lnTo>
                  <a:pt x="535635" y="1790814"/>
                </a:lnTo>
                <a:lnTo>
                  <a:pt x="526656" y="1800542"/>
                </a:lnTo>
                <a:lnTo>
                  <a:pt x="516534" y="1809889"/>
                </a:lnTo>
                <a:lnTo>
                  <a:pt x="505269" y="1818855"/>
                </a:lnTo>
                <a:lnTo>
                  <a:pt x="492848" y="1827453"/>
                </a:lnTo>
                <a:lnTo>
                  <a:pt x="518299" y="1863090"/>
                </a:lnTo>
                <a:lnTo>
                  <a:pt x="530948" y="1853946"/>
                </a:lnTo>
                <a:lnTo>
                  <a:pt x="543115" y="1843379"/>
                </a:lnTo>
                <a:lnTo>
                  <a:pt x="555104" y="1831467"/>
                </a:lnTo>
                <a:lnTo>
                  <a:pt x="567182" y="1818309"/>
                </a:lnTo>
                <a:close/>
              </a:path>
              <a:path w="1334135" h="1957704">
                <a:moveTo>
                  <a:pt x="589813" y="1242021"/>
                </a:moveTo>
                <a:lnTo>
                  <a:pt x="569480" y="1180922"/>
                </a:lnTo>
                <a:lnTo>
                  <a:pt x="530783" y="1195171"/>
                </a:lnTo>
                <a:lnTo>
                  <a:pt x="551116" y="1256271"/>
                </a:lnTo>
                <a:lnTo>
                  <a:pt x="589813" y="1242021"/>
                </a:lnTo>
                <a:close/>
              </a:path>
              <a:path w="1334135" h="1957704">
                <a:moveTo>
                  <a:pt x="625767" y="463130"/>
                </a:moveTo>
                <a:lnTo>
                  <a:pt x="590143" y="437654"/>
                </a:lnTo>
                <a:lnTo>
                  <a:pt x="580847" y="450405"/>
                </a:lnTo>
                <a:lnTo>
                  <a:pt x="571550" y="464121"/>
                </a:lnTo>
                <a:lnTo>
                  <a:pt x="562635" y="478599"/>
                </a:lnTo>
                <a:lnTo>
                  <a:pt x="554482" y="493636"/>
                </a:lnTo>
                <a:lnTo>
                  <a:pt x="592150" y="513003"/>
                </a:lnTo>
                <a:lnTo>
                  <a:pt x="599694" y="499770"/>
                </a:lnTo>
                <a:lnTo>
                  <a:pt x="608190" y="486537"/>
                </a:lnTo>
                <a:lnTo>
                  <a:pt x="617080" y="474065"/>
                </a:lnTo>
                <a:lnTo>
                  <a:pt x="625767" y="463130"/>
                </a:lnTo>
                <a:close/>
              </a:path>
              <a:path w="1334135" h="1957704">
                <a:moveTo>
                  <a:pt x="635584" y="1369314"/>
                </a:moveTo>
                <a:lnTo>
                  <a:pt x="630999" y="1352562"/>
                </a:lnTo>
                <a:lnTo>
                  <a:pt x="626313" y="1336090"/>
                </a:lnTo>
                <a:lnTo>
                  <a:pt x="621423" y="1320203"/>
                </a:lnTo>
                <a:lnTo>
                  <a:pt x="616267" y="1305166"/>
                </a:lnTo>
                <a:lnTo>
                  <a:pt x="574509" y="1318387"/>
                </a:lnTo>
                <a:lnTo>
                  <a:pt x="579221" y="1333207"/>
                </a:lnTo>
                <a:lnTo>
                  <a:pt x="587095" y="1363637"/>
                </a:lnTo>
                <a:lnTo>
                  <a:pt x="591794" y="1378470"/>
                </a:lnTo>
                <a:lnTo>
                  <a:pt x="635584" y="1369314"/>
                </a:lnTo>
                <a:close/>
              </a:path>
              <a:path w="1334135" h="1957704">
                <a:moveTo>
                  <a:pt x="638505" y="1696161"/>
                </a:moveTo>
                <a:lnTo>
                  <a:pt x="598805" y="1682902"/>
                </a:lnTo>
                <a:lnTo>
                  <a:pt x="593102" y="1698244"/>
                </a:lnTo>
                <a:lnTo>
                  <a:pt x="586828" y="1712429"/>
                </a:lnTo>
                <a:lnTo>
                  <a:pt x="580174" y="1725853"/>
                </a:lnTo>
                <a:lnTo>
                  <a:pt x="573328" y="1738896"/>
                </a:lnTo>
                <a:lnTo>
                  <a:pt x="609968" y="1761312"/>
                </a:lnTo>
                <a:lnTo>
                  <a:pt x="617156" y="1747266"/>
                </a:lnTo>
                <a:lnTo>
                  <a:pt x="624624" y="1731403"/>
                </a:lnTo>
                <a:lnTo>
                  <a:pt x="631901" y="1714207"/>
                </a:lnTo>
                <a:lnTo>
                  <a:pt x="638505" y="1696161"/>
                </a:lnTo>
                <a:close/>
              </a:path>
              <a:path w="1334135" h="1957704">
                <a:moveTo>
                  <a:pt x="652843" y="1500670"/>
                </a:moveTo>
                <a:lnTo>
                  <a:pt x="652437" y="1483296"/>
                </a:lnTo>
                <a:lnTo>
                  <a:pt x="650303" y="1466303"/>
                </a:lnTo>
                <a:lnTo>
                  <a:pt x="647420" y="1449692"/>
                </a:lnTo>
                <a:lnTo>
                  <a:pt x="644728" y="1433474"/>
                </a:lnTo>
                <a:lnTo>
                  <a:pt x="605015" y="1440573"/>
                </a:lnTo>
                <a:lnTo>
                  <a:pt x="607885" y="1454848"/>
                </a:lnTo>
                <a:lnTo>
                  <a:pt x="610476" y="1469986"/>
                </a:lnTo>
                <a:lnTo>
                  <a:pt x="612863" y="1485684"/>
                </a:lnTo>
                <a:lnTo>
                  <a:pt x="615162" y="1501673"/>
                </a:lnTo>
                <a:lnTo>
                  <a:pt x="652843" y="1500670"/>
                </a:lnTo>
                <a:close/>
              </a:path>
              <a:path w="1334135" h="1957704">
                <a:moveTo>
                  <a:pt x="658926" y="1563801"/>
                </a:moveTo>
                <a:lnTo>
                  <a:pt x="615149" y="1562773"/>
                </a:lnTo>
                <a:lnTo>
                  <a:pt x="614502" y="1579791"/>
                </a:lnTo>
                <a:lnTo>
                  <a:pt x="613854" y="1595856"/>
                </a:lnTo>
                <a:lnTo>
                  <a:pt x="612838" y="1611160"/>
                </a:lnTo>
                <a:lnTo>
                  <a:pt x="611047" y="1625892"/>
                </a:lnTo>
                <a:lnTo>
                  <a:pt x="653808" y="1629981"/>
                </a:lnTo>
                <a:lnTo>
                  <a:pt x="655751" y="1614779"/>
                </a:lnTo>
                <a:lnTo>
                  <a:pt x="657123" y="1598422"/>
                </a:lnTo>
                <a:lnTo>
                  <a:pt x="658126" y="1581302"/>
                </a:lnTo>
                <a:lnTo>
                  <a:pt x="658926" y="1563801"/>
                </a:lnTo>
                <a:close/>
              </a:path>
              <a:path w="1334135" h="1957704">
                <a:moveTo>
                  <a:pt x="706247" y="364388"/>
                </a:moveTo>
                <a:lnTo>
                  <a:pt x="675703" y="333832"/>
                </a:lnTo>
                <a:lnTo>
                  <a:pt x="664133" y="345782"/>
                </a:lnTo>
                <a:lnTo>
                  <a:pt x="652665" y="358394"/>
                </a:lnTo>
                <a:lnTo>
                  <a:pt x="641756" y="371195"/>
                </a:lnTo>
                <a:lnTo>
                  <a:pt x="631901" y="383705"/>
                </a:lnTo>
                <a:lnTo>
                  <a:pt x="663460" y="411213"/>
                </a:lnTo>
                <a:lnTo>
                  <a:pt x="673150" y="399173"/>
                </a:lnTo>
                <a:lnTo>
                  <a:pt x="683704" y="387426"/>
                </a:lnTo>
                <a:lnTo>
                  <a:pt x="694829" y="375856"/>
                </a:lnTo>
                <a:lnTo>
                  <a:pt x="706247" y="364388"/>
                </a:lnTo>
                <a:close/>
              </a:path>
              <a:path w="1334135" h="1957704">
                <a:moveTo>
                  <a:pt x="800963" y="283997"/>
                </a:moveTo>
                <a:lnTo>
                  <a:pt x="775525" y="248348"/>
                </a:lnTo>
                <a:lnTo>
                  <a:pt x="762838" y="257429"/>
                </a:lnTo>
                <a:lnTo>
                  <a:pt x="750443" y="267550"/>
                </a:lnTo>
                <a:lnTo>
                  <a:pt x="737857" y="278257"/>
                </a:lnTo>
                <a:lnTo>
                  <a:pt x="724598" y="289052"/>
                </a:lnTo>
                <a:lnTo>
                  <a:pt x="751065" y="321652"/>
                </a:lnTo>
                <a:lnTo>
                  <a:pt x="763016" y="310464"/>
                </a:lnTo>
                <a:lnTo>
                  <a:pt x="775627" y="300151"/>
                </a:lnTo>
                <a:lnTo>
                  <a:pt x="788441" y="291160"/>
                </a:lnTo>
                <a:lnTo>
                  <a:pt x="800963" y="283997"/>
                </a:lnTo>
                <a:close/>
              </a:path>
              <a:path w="1334135" h="1957704">
                <a:moveTo>
                  <a:pt x="908926" y="214795"/>
                </a:moveTo>
                <a:lnTo>
                  <a:pt x="890612" y="178142"/>
                </a:lnTo>
                <a:lnTo>
                  <a:pt x="875804" y="185928"/>
                </a:lnTo>
                <a:lnTo>
                  <a:pt x="847356" y="201891"/>
                </a:lnTo>
                <a:lnTo>
                  <a:pt x="832561" y="209677"/>
                </a:lnTo>
                <a:lnTo>
                  <a:pt x="853922" y="247357"/>
                </a:lnTo>
                <a:lnTo>
                  <a:pt x="866965" y="238975"/>
                </a:lnTo>
                <a:lnTo>
                  <a:pt x="880275" y="230695"/>
                </a:lnTo>
                <a:lnTo>
                  <a:pt x="894168" y="222605"/>
                </a:lnTo>
                <a:lnTo>
                  <a:pt x="908926" y="214795"/>
                </a:lnTo>
                <a:close/>
              </a:path>
              <a:path w="1334135" h="1957704">
                <a:moveTo>
                  <a:pt x="996492" y="186321"/>
                </a:moveTo>
                <a:lnTo>
                  <a:pt x="983272" y="144576"/>
                </a:lnTo>
                <a:lnTo>
                  <a:pt x="975360" y="147015"/>
                </a:lnTo>
                <a:lnTo>
                  <a:pt x="960653" y="152298"/>
                </a:lnTo>
                <a:lnTo>
                  <a:pt x="952728" y="154749"/>
                </a:lnTo>
                <a:lnTo>
                  <a:pt x="966965" y="193446"/>
                </a:lnTo>
                <a:lnTo>
                  <a:pt x="973582" y="190614"/>
                </a:lnTo>
                <a:lnTo>
                  <a:pt x="980973" y="188353"/>
                </a:lnTo>
                <a:lnTo>
                  <a:pt x="988733" y="186867"/>
                </a:lnTo>
                <a:lnTo>
                  <a:pt x="996492" y="186321"/>
                </a:lnTo>
                <a:close/>
              </a:path>
              <a:path w="1334135" h="1957704">
                <a:moveTo>
                  <a:pt x="1333576" y="30683"/>
                </a:moveTo>
                <a:lnTo>
                  <a:pt x="1017955" y="0"/>
                </a:lnTo>
                <a:lnTo>
                  <a:pt x="1134935" y="280060"/>
                </a:lnTo>
                <a:lnTo>
                  <a:pt x="1333576" y="30683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4354" y="2250065"/>
            <a:ext cx="1899920" cy="2397125"/>
          </a:xfrm>
          <a:custGeom>
            <a:avLst/>
            <a:gdLst/>
            <a:ahLst/>
            <a:cxnLst/>
            <a:rect l="l" t="t" r="r" b="b"/>
            <a:pathLst>
              <a:path w="1899920" h="2397125">
                <a:moveTo>
                  <a:pt x="11784" y="0"/>
                </a:moveTo>
                <a:lnTo>
                  <a:pt x="31988" y="5540"/>
                </a:lnTo>
                <a:lnTo>
                  <a:pt x="51675" y="13642"/>
                </a:lnTo>
                <a:lnTo>
                  <a:pt x="70918" y="23938"/>
                </a:lnTo>
                <a:lnTo>
                  <a:pt x="89791" y="36064"/>
                </a:lnTo>
                <a:lnTo>
                  <a:pt x="67088" y="68032"/>
                </a:lnTo>
                <a:lnTo>
                  <a:pt x="50685" y="58753"/>
                </a:lnTo>
                <a:lnTo>
                  <a:pt x="34135" y="50206"/>
                </a:lnTo>
                <a:lnTo>
                  <a:pt x="17289" y="43123"/>
                </a:lnTo>
                <a:lnTo>
                  <a:pt x="0" y="38234"/>
                </a:lnTo>
                <a:lnTo>
                  <a:pt x="11784" y="0"/>
                </a:lnTo>
                <a:close/>
              </a:path>
              <a:path w="1899920" h="2397125">
                <a:moveTo>
                  <a:pt x="155264" y="93966"/>
                </a:moveTo>
                <a:lnTo>
                  <a:pt x="159997" y="100379"/>
                </a:lnTo>
                <a:lnTo>
                  <a:pt x="164512" y="105988"/>
                </a:lnTo>
                <a:lnTo>
                  <a:pt x="168296" y="111448"/>
                </a:lnTo>
                <a:lnTo>
                  <a:pt x="170834" y="117418"/>
                </a:lnTo>
                <a:lnTo>
                  <a:pt x="177189" y="130887"/>
                </a:lnTo>
                <a:lnTo>
                  <a:pt x="183177" y="144281"/>
                </a:lnTo>
                <a:lnTo>
                  <a:pt x="188434" y="157527"/>
                </a:lnTo>
                <a:lnTo>
                  <a:pt x="192594" y="170552"/>
                </a:lnTo>
                <a:lnTo>
                  <a:pt x="153532" y="182969"/>
                </a:lnTo>
                <a:lnTo>
                  <a:pt x="149298" y="170627"/>
                </a:lnTo>
                <a:lnTo>
                  <a:pt x="144111" y="159235"/>
                </a:lnTo>
                <a:lnTo>
                  <a:pt x="138776" y="148575"/>
                </a:lnTo>
                <a:lnTo>
                  <a:pt x="134098" y="138428"/>
                </a:lnTo>
                <a:lnTo>
                  <a:pt x="131773" y="129836"/>
                </a:lnTo>
                <a:lnTo>
                  <a:pt x="124756" y="124357"/>
                </a:lnTo>
                <a:lnTo>
                  <a:pt x="121642" y="119666"/>
                </a:lnTo>
                <a:lnTo>
                  <a:pt x="155264" y="93966"/>
                </a:lnTo>
                <a:close/>
              </a:path>
              <a:path w="1899920" h="2397125">
                <a:moveTo>
                  <a:pt x="208047" y="254904"/>
                </a:moveTo>
                <a:lnTo>
                  <a:pt x="210157" y="274305"/>
                </a:lnTo>
                <a:lnTo>
                  <a:pt x="211679" y="294729"/>
                </a:lnTo>
                <a:lnTo>
                  <a:pt x="212322" y="315738"/>
                </a:lnTo>
                <a:lnTo>
                  <a:pt x="211793" y="336891"/>
                </a:lnTo>
                <a:lnTo>
                  <a:pt x="171194" y="336813"/>
                </a:lnTo>
                <a:lnTo>
                  <a:pt x="171600" y="316270"/>
                </a:lnTo>
                <a:lnTo>
                  <a:pt x="170686" y="296603"/>
                </a:lnTo>
                <a:lnTo>
                  <a:pt x="168892" y="277519"/>
                </a:lnTo>
                <a:lnTo>
                  <a:pt x="166659" y="258728"/>
                </a:lnTo>
                <a:lnTo>
                  <a:pt x="208047" y="254904"/>
                </a:lnTo>
                <a:close/>
              </a:path>
              <a:path w="1899920" h="2397125">
                <a:moveTo>
                  <a:pt x="211638" y="418089"/>
                </a:moveTo>
                <a:lnTo>
                  <a:pt x="211599" y="438389"/>
                </a:lnTo>
                <a:lnTo>
                  <a:pt x="210960" y="453490"/>
                </a:lnTo>
                <a:lnTo>
                  <a:pt x="208219" y="483398"/>
                </a:lnTo>
                <a:lnTo>
                  <a:pt x="207580" y="498500"/>
                </a:lnTo>
                <a:lnTo>
                  <a:pt x="167769" y="494519"/>
                </a:lnTo>
                <a:lnTo>
                  <a:pt x="168408" y="479418"/>
                </a:lnTo>
                <a:lnTo>
                  <a:pt x="171149" y="449510"/>
                </a:lnTo>
                <a:lnTo>
                  <a:pt x="171788" y="434409"/>
                </a:lnTo>
                <a:lnTo>
                  <a:pt x="171827" y="414109"/>
                </a:lnTo>
                <a:lnTo>
                  <a:pt x="211638" y="418089"/>
                </a:lnTo>
                <a:close/>
              </a:path>
              <a:path w="1899920" h="2397125">
                <a:moveTo>
                  <a:pt x="203522" y="578910"/>
                </a:moveTo>
                <a:lnTo>
                  <a:pt x="204824" y="599798"/>
                </a:lnTo>
                <a:lnTo>
                  <a:pt x="205981" y="619514"/>
                </a:lnTo>
                <a:lnTo>
                  <a:pt x="208019" y="638647"/>
                </a:lnTo>
                <a:lnTo>
                  <a:pt x="211959" y="657783"/>
                </a:lnTo>
                <a:lnTo>
                  <a:pt x="173685" y="666298"/>
                </a:lnTo>
                <a:lnTo>
                  <a:pt x="171514" y="646885"/>
                </a:lnTo>
                <a:lnTo>
                  <a:pt x="169565" y="626374"/>
                </a:lnTo>
                <a:lnTo>
                  <a:pt x="167764" y="605131"/>
                </a:lnTo>
                <a:lnTo>
                  <a:pt x="166036" y="583523"/>
                </a:lnTo>
                <a:lnTo>
                  <a:pt x="203522" y="578910"/>
                </a:lnTo>
                <a:close/>
              </a:path>
              <a:path w="1899920" h="2397125">
                <a:moveTo>
                  <a:pt x="1263289" y="841716"/>
                </a:moveTo>
                <a:lnTo>
                  <a:pt x="1345237" y="858269"/>
                </a:lnTo>
                <a:lnTo>
                  <a:pt x="1333453" y="896504"/>
                </a:lnTo>
                <a:lnTo>
                  <a:pt x="1259309" y="881527"/>
                </a:lnTo>
                <a:lnTo>
                  <a:pt x="1263289" y="841716"/>
                </a:lnTo>
                <a:close/>
              </a:path>
              <a:path w="1899920" h="2397125">
                <a:moveTo>
                  <a:pt x="1420918" y="885741"/>
                </a:moveTo>
                <a:lnTo>
                  <a:pt x="1440150" y="895781"/>
                </a:lnTo>
                <a:lnTo>
                  <a:pt x="1458941" y="906114"/>
                </a:lnTo>
                <a:lnTo>
                  <a:pt x="1476853" y="917030"/>
                </a:lnTo>
                <a:lnTo>
                  <a:pt x="1493446" y="928822"/>
                </a:lnTo>
                <a:lnTo>
                  <a:pt x="1470743" y="960789"/>
                </a:lnTo>
                <a:lnTo>
                  <a:pt x="1454808" y="949194"/>
                </a:lnTo>
                <a:lnTo>
                  <a:pt x="1438578" y="939062"/>
                </a:lnTo>
                <a:lnTo>
                  <a:pt x="1422052" y="930393"/>
                </a:lnTo>
                <a:lnTo>
                  <a:pt x="1405231" y="923187"/>
                </a:lnTo>
                <a:lnTo>
                  <a:pt x="1420918" y="885741"/>
                </a:lnTo>
                <a:close/>
              </a:path>
              <a:path w="1899920" h="2397125">
                <a:moveTo>
                  <a:pt x="1178977" y="836870"/>
                </a:moveTo>
                <a:lnTo>
                  <a:pt x="1178899" y="877469"/>
                </a:lnTo>
                <a:lnTo>
                  <a:pt x="1163662" y="877501"/>
                </a:lnTo>
                <a:lnTo>
                  <a:pt x="1148351" y="877899"/>
                </a:lnTo>
                <a:lnTo>
                  <a:pt x="1132892" y="879028"/>
                </a:lnTo>
                <a:lnTo>
                  <a:pt x="1117211" y="881255"/>
                </a:lnTo>
                <a:lnTo>
                  <a:pt x="1100814" y="882004"/>
                </a:lnTo>
                <a:lnTo>
                  <a:pt x="1096990" y="840616"/>
                </a:lnTo>
                <a:lnTo>
                  <a:pt x="1113387" y="839867"/>
                </a:lnTo>
                <a:lnTo>
                  <a:pt x="1129128" y="837653"/>
                </a:lnTo>
                <a:lnTo>
                  <a:pt x="1145014" y="836609"/>
                </a:lnTo>
                <a:lnTo>
                  <a:pt x="1161483" y="836446"/>
                </a:lnTo>
                <a:lnTo>
                  <a:pt x="1178977" y="836870"/>
                </a:lnTo>
                <a:close/>
              </a:path>
              <a:path w="1899920" h="2397125">
                <a:moveTo>
                  <a:pt x="1013426" y="852167"/>
                </a:moveTo>
                <a:lnTo>
                  <a:pt x="1021941" y="890441"/>
                </a:lnTo>
                <a:lnTo>
                  <a:pt x="1003002" y="893406"/>
                </a:lnTo>
                <a:lnTo>
                  <a:pt x="983475" y="897394"/>
                </a:lnTo>
                <a:lnTo>
                  <a:pt x="941492" y="906683"/>
                </a:lnTo>
                <a:lnTo>
                  <a:pt x="932977" y="868409"/>
                </a:lnTo>
                <a:lnTo>
                  <a:pt x="954443" y="864241"/>
                </a:lnTo>
                <a:lnTo>
                  <a:pt x="974665" y="860584"/>
                </a:lnTo>
                <a:lnTo>
                  <a:pt x="994155" y="856778"/>
                </a:lnTo>
                <a:lnTo>
                  <a:pt x="1013426" y="852167"/>
                </a:lnTo>
                <a:close/>
              </a:path>
              <a:path w="1899920" h="2397125">
                <a:moveTo>
                  <a:pt x="1554229" y="989837"/>
                </a:moveTo>
                <a:lnTo>
                  <a:pt x="1560457" y="999218"/>
                </a:lnTo>
                <a:lnTo>
                  <a:pt x="1567473" y="1004697"/>
                </a:lnTo>
                <a:lnTo>
                  <a:pt x="1576193" y="1018707"/>
                </a:lnTo>
                <a:lnTo>
                  <a:pt x="1584108" y="1032934"/>
                </a:lnTo>
                <a:lnTo>
                  <a:pt x="1591874" y="1047893"/>
                </a:lnTo>
                <a:lnTo>
                  <a:pt x="1600151" y="1064098"/>
                </a:lnTo>
                <a:lnTo>
                  <a:pt x="1564203" y="1081205"/>
                </a:lnTo>
                <a:lnTo>
                  <a:pt x="1557776" y="1067786"/>
                </a:lnTo>
                <a:lnTo>
                  <a:pt x="1551274" y="1054732"/>
                </a:lnTo>
                <a:lnTo>
                  <a:pt x="1544624" y="1042410"/>
                </a:lnTo>
                <a:lnTo>
                  <a:pt x="1537753" y="1031186"/>
                </a:lnTo>
                <a:lnTo>
                  <a:pt x="1528411" y="1017114"/>
                </a:lnTo>
                <a:lnTo>
                  <a:pt x="1554229" y="989837"/>
                </a:lnTo>
                <a:close/>
              </a:path>
              <a:path w="1899920" h="2397125">
                <a:moveTo>
                  <a:pt x="234468" y="727314"/>
                </a:moveTo>
                <a:lnTo>
                  <a:pt x="240696" y="736695"/>
                </a:lnTo>
                <a:lnTo>
                  <a:pt x="247839" y="750322"/>
                </a:lnTo>
                <a:lnTo>
                  <a:pt x="256064" y="763660"/>
                </a:lnTo>
                <a:lnTo>
                  <a:pt x="265213" y="776487"/>
                </a:lnTo>
                <a:lnTo>
                  <a:pt x="274950" y="788291"/>
                </a:lnTo>
                <a:lnTo>
                  <a:pt x="245230" y="814779"/>
                </a:lnTo>
                <a:lnTo>
                  <a:pt x="233645" y="800191"/>
                </a:lnTo>
                <a:lnTo>
                  <a:pt x="223230" y="785459"/>
                </a:lnTo>
                <a:lnTo>
                  <a:pt x="213695" y="770142"/>
                </a:lnTo>
                <a:lnTo>
                  <a:pt x="204748" y="753802"/>
                </a:lnTo>
                <a:lnTo>
                  <a:pt x="201634" y="749112"/>
                </a:lnTo>
                <a:lnTo>
                  <a:pt x="202422" y="745210"/>
                </a:lnTo>
                <a:lnTo>
                  <a:pt x="199308" y="740519"/>
                </a:lnTo>
                <a:lnTo>
                  <a:pt x="234468" y="727314"/>
                </a:lnTo>
                <a:close/>
              </a:path>
              <a:path w="1899920" h="2397125">
                <a:moveTo>
                  <a:pt x="856430" y="885439"/>
                </a:moveTo>
                <a:lnTo>
                  <a:pt x="864945" y="923713"/>
                </a:lnTo>
                <a:lnTo>
                  <a:pt x="845673" y="928324"/>
                </a:lnTo>
                <a:lnTo>
                  <a:pt x="826183" y="932129"/>
                </a:lnTo>
                <a:lnTo>
                  <a:pt x="805962" y="935787"/>
                </a:lnTo>
                <a:lnTo>
                  <a:pt x="784495" y="939954"/>
                </a:lnTo>
                <a:lnTo>
                  <a:pt x="775980" y="901681"/>
                </a:lnTo>
                <a:lnTo>
                  <a:pt x="797447" y="897513"/>
                </a:lnTo>
                <a:lnTo>
                  <a:pt x="817668" y="893855"/>
                </a:lnTo>
                <a:lnTo>
                  <a:pt x="837158" y="890050"/>
                </a:lnTo>
                <a:lnTo>
                  <a:pt x="856430" y="885439"/>
                </a:lnTo>
                <a:close/>
              </a:path>
              <a:path w="1899920" h="2397125">
                <a:moveTo>
                  <a:pt x="701010" y="910906"/>
                </a:moveTo>
                <a:lnTo>
                  <a:pt x="705622" y="948391"/>
                </a:lnTo>
                <a:lnTo>
                  <a:pt x="689320" y="950556"/>
                </a:lnTo>
                <a:lnTo>
                  <a:pt x="655547" y="953126"/>
                </a:lnTo>
                <a:lnTo>
                  <a:pt x="639245" y="955291"/>
                </a:lnTo>
                <a:lnTo>
                  <a:pt x="626750" y="956828"/>
                </a:lnTo>
                <a:lnTo>
                  <a:pt x="626827" y="916229"/>
                </a:lnTo>
                <a:lnTo>
                  <a:pt x="639322" y="914692"/>
                </a:lnTo>
                <a:lnTo>
                  <a:pt x="652581" y="915974"/>
                </a:lnTo>
                <a:lnTo>
                  <a:pt x="668112" y="915430"/>
                </a:lnTo>
                <a:lnTo>
                  <a:pt x="684670" y="913571"/>
                </a:lnTo>
                <a:lnTo>
                  <a:pt x="701010" y="910906"/>
                </a:lnTo>
                <a:close/>
              </a:path>
              <a:path w="1899920" h="2397125">
                <a:moveTo>
                  <a:pt x="329504" y="839925"/>
                </a:moveTo>
                <a:lnTo>
                  <a:pt x="395016" y="877527"/>
                </a:lnTo>
                <a:lnTo>
                  <a:pt x="379329" y="914974"/>
                </a:lnTo>
                <a:lnTo>
                  <a:pt x="341208" y="895089"/>
                </a:lnTo>
                <a:lnTo>
                  <a:pt x="323062" y="885331"/>
                </a:lnTo>
                <a:lnTo>
                  <a:pt x="306013" y="875795"/>
                </a:lnTo>
                <a:lnTo>
                  <a:pt x="329504" y="839925"/>
                </a:lnTo>
                <a:close/>
              </a:path>
              <a:path w="1899920" h="2397125">
                <a:moveTo>
                  <a:pt x="545629" y="916073"/>
                </a:moveTo>
                <a:lnTo>
                  <a:pt x="541649" y="955884"/>
                </a:lnTo>
                <a:lnTo>
                  <a:pt x="520706" y="954002"/>
                </a:lnTo>
                <a:lnTo>
                  <a:pt x="499985" y="951022"/>
                </a:lnTo>
                <a:lnTo>
                  <a:pt x="479412" y="947311"/>
                </a:lnTo>
                <a:lnTo>
                  <a:pt x="458912" y="943234"/>
                </a:lnTo>
                <a:lnTo>
                  <a:pt x="466795" y="904211"/>
                </a:lnTo>
                <a:lnTo>
                  <a:pt x="486795" y="907616"/>
                </a:lnTo>
                <a:lnTo>
                  <a:pt x="525628" y="912668"/>
                </a:lnTo>
                <a:lnTo>
                  <a:pt x="545629" y="916073"/>
                </a:lnTo>
                <a:close/>
              </a:path>
              <a:path w="1899920" h="2397125">
                <a:moveTo>
                  <a:pt x="1620295" y="1145335"/>
                </a:moveTo>
                <a:lnTo>
                  <a:pt x="1622466" y="1164749"/>
                </a:lnTo>
                <a:lnTo>
                  <a:pt x="1624415" y="1185259"/>
                </a:lnTo>
                <a:lnTo>
                  <a:pt x="1626216" y="1206502"/>
                </a:lnTo>
                <a:lnTo>
                  <a:pt x="1627944" y="1228110"/>
                </a:lnTo>
                <a:lnTo>
                  <a:pt x="1587344" y="1228033"/>
                </a:lnTo>
                <a:lnTo>
                  <a:pt x="1587750" y="1207490"/>
                </a:lnTo>
                <a:lnTo>
                  <a:pt x="1586836" y="1187822"/>
                </a:lnTo>
                <a:lnTo>
                  <a:pt x="1585043" y="1168739"/>
                </a:lnTo>
                <a:lnTo>
                  <a:pt x="1582809" y="1149948"/>
                </a:lnTo>
                <a:lnTo>
                  <a:pt x="1620295" y="1145335"/>
                </a:lnTo>
                <a:close/>
              </a:path>
              <a:path w="1899920" h="2397125">
                <a:moveTo>
                  <a:pt x="1619195" y="1311635"/>
                </a:moveTo>
                <a:lnTo>
                  <a:pt x="1611449" y="1349670"/>
                </a:lnTo>
                <a:lnTo>
                  <a:pt x="1608066" y="1364217"/>
                </a:lnTo>
                <a:lnTo>
                  <a:pt x="1603952" y="1378617"/>
                </a:lnTo>
                <a:lnTo>
                  <a:pt x="1598740" y="1392795"/>
                </a:lnTo>
                <a:lnTo>
                  <a:pt x="1560505" y="1381010"/>
                </a:lnTo>
                <a:lnTo>
                  <a:pt x="1564058" y="1366561"/>
                </a:lnTo>
                <a:lnTo>
                  <a:pt x="1568270" y="1352625"/>
                </a:lnTo>
                <a:lnTo>
                  <a:pt x="1572333" y="1339421"/>
                </a:lnTo>
                <a:lnTo>
                  <a:pt x="1575443" y="1327166"/>
                </a:lnTo>
                <a:lnTo>
                  <a:pt x="1579384" y="1307655"/>
                </a:lnTo>
                <a:lnTo>
                  <a:pt x="1619195" y="1311635"/>
                </a:lnTo>
                <a:close/>
              </a:path>
              <a:path w="1899920" h="2397125">
                <a:moveTo>
                  <a:pt x="1537724" y="1453577"/>
                </a:moveTo>
                <a:lnTo>
                  <a:pt x="1575170" y="1469264"/>
                </a:lnTo>
                <a:lnTo>
                  <a:pt x="1567558" y="1488415"/>
                </a:lnTo>
                <a:lnTo>
                  <a:pt x="1558996" y="1506612"/>
                </a:lnTo>
                <a:lnTo>
                  <a:pt x="1549702" y="1524661"/>
                </a:lnTo>
                <a:lnTo>
                  <a:pt x="1539894" y="1543368"/>
                </a:lnTo>
                <a:lnTo>
                  <a:pt x="1502448" y="1527681"/>
                </a:lnTo>
                <a:lnTo>
                  <a:pt x="1511707" y="1508863"/>
                </a:lnTo>
                <a:lnTo>
                  <a:pt x="1528465" y="1472395"/>
                </a:lnTo>
                <a:lnTo>
                  <a:pt x="1537724" y="1453577"/>
                </a:lnTo>
                <a:close/>
              </a:path>
              <a:path w="1899920" h="2397125">
                <a:moveTo>
                  <a:pt x="1467960" y="1597884"/>
                </a:moveTo>
                <a:lnTo>
                  <a:pt x="1504618" y="1617473"/>
                </a:lnTo>
                <a:lnTo>
                  <a:pt x="1492872" y="1635408"/>
                </a:lnTo>
                <a:lnTo>
                  <a:pt x="1486503" y="1648717"/>
                </a:lnTo>
                <a:lnTo>
                  <a:pt x="1472597" y="1673577"/>
                </a:lnTo>
                <a:lnTo>
                  <a:pt x="1466227" y="1686887"/>
                </a:lnTo>
                <a:lnTo>
                  <a:pt x="1429569" y="1667298"/>
                </a:lnTo>
                <a:lnTo>
                  <a:pt x="1435938" y="1653988"/>
                </a:lnTo>
                <a:lnTo>
                  <a:pt x="1449845" y="1629128"/>
                </a:lnTo>
                <a:lnTo>
                  <a:pt x="1456214" y="1615819"/>
                </a:lnTo>
                <a:lnTo>
                  <a:pt x="1467960" y="1597884"/>
                </a:lnTo>
                <a:close/>
              </a:path>
              <a:path w="1899920" h="2397125">
                <a:moveTo>
                  <a:pt x="1398195" y="1742190"/>
                </a:moveTo>
                <a:lnTo>
                  <a:pt x="1435642" y="1757877"/>
                </a:lnTo>
                <a:lnTo>
                  <a:pt x="1426456" y="1776647"/>
                </a:lnTo>
                <a:lnTo>
                  <a:pt x="1418590" y="1794540"/>
                </a:lnTo>
                <a:lnTo>
                  <a:pt x="1411603" y="1811850"/>
                </a:lnTo>
                <a:lnTo>
                  <a:pt x="1405056" y="1828868"/>
                </a:lnTo>
                <a:lnTo>
                  <a:pt x="1366821" y="1817083"/>
                </a:lnTo>
                <a:lnTo>
                  <a:pt x="1373492" y="1799456"/>
                </a:lnTo>
                <a:lnTo>
                  <a:pt x="1380749" y="1780804"/>
                </a:lnTo>
                <a:lnTo>
                  <a:pt x="1388887" y="1761569"/>
                </a:lnTo>
                <a:lnTo>
                  <a:pt x="1398195" y="1742190"/>
                </a:lnTo>
                <a:close/>
              </a:path>
              <a:path w="1899920" h="2397125">
                <a:moveTo>
                  <a:pt x="1342464" y="1897455"/>
                </a:moveTo>
                <a:lnTo>
                  <a:pt x="1381487" y="1905337"/>
                </a:lnTo>
                <a:lnTo>
                  <a:pt x="1375333" y="1936205"/>
                </a:lnTo>
                <a:lnTo>
                  <a:pt x="1372910" y="1950312"/>
                </a:lnTo>
                <a:lnTo>
                  <a:pt x="1371112" y="1965179"/>
                </a:lnTo>
                <a:lnTo>
                  <a:pt x="1370412" y="1980269"/>
                </a:lnTo>
                <a:lnTo>
                  <a:pt x="1330601" y="1976289"/>
                </a:lnTo>
                <a:lnTo>
                  <a:pt x="1331424" y="1960590"/>
                </a:lnTo>
                <a:lnTo>
                  <a:pt x="1333493" y="1944381"/>
                </a:lnTo>
                <a:lnTo>
                  <a:pt x="1336293" y="1928319"/>
                </a:lnTo>
                <a:lnTo>
                  <a:pt x="1342464" y="1897455"/>
                </a:lnTo>
                <a:close/>
              </a:path>
              <a:path w="1899920" h="2397125">
                <a:moveTo>
                  <a:pt x="1366354" y="2060679"/>
                </a:moveTo>
                <a:lnTo>
                  <a:pt x="1368721" y="2079434"/>
                </a:lnTo>
                <a:lnTo>
                  <a:pt x="1371455" y="2098263"/>
                </a:lnTo>
                <a:lnTo>
                  <a:pt x="1374919" y="2117240"/>
                </a:lnTo>
                <a:lnTo>
                  <a:pt x="1379482" y="2136438"/>
                </a:lnTo>
                <a:lnTo>
                  <a:pt x="1340420" y="2148855"/>
                </a:lnTo>
                <a:lnTo>
                  <a:pt x="1335383" y="2128863"/>
                </a:lnTo>
                <a:lnTo>
                  <a:pt x="1330934" y="2107847"/>
                </a:lnTo>
                <a:lnTo>
                  <a:pt x="1327365" y="2086247"/>
                </a:lnTo>
                <a:lnTo>
                  <a:pt x="1324967" y="2064504"/>
                </a:lnTo>
                <a:lnTo>
                  <a:pt x="1366354" y="2060679"/>
                </a:lnTo>
                <a:close/>
              </a:path>
              <a:path w="1899920" h="2397125">
                <a:moveTo>
                  <a:pt x="1410583" y="2203643"/>
                </a:moveTo>
                <a:lnTo>
                  <a:pt x="1415470" y="2213070"/>
                </a:lnTo>
                <a:lnTo>
                  <a:pt x="1421675" y="2221622"/>
                </a:lnTo>
                <a:lnTo>
                  <a:pt x="1428760" y="2229589"/>
                </a:lnTo>
                <a:lnTo>
                  <a:pt x="1436284" y="2237265"/>
                </a:lnTo>
                <a:lnTo>
                  <a:pt x="1441139" y="2243703"/>
                </a:lnTo>
                <a:lnTo>
                  <a:pt x="1446508" y="2249484"/>
                </a:lnTo>
                <a:lnTo>
                  <a:pt x="1459659" y="2262294"/>
                </a:lnTo>
                <a:lnTo>
                  <a:pt x="1433841" y="2289571"/>
                </a:lnTo>
                <a:lnTo>
                  <a:pt x="1426853" y="2282067"/>
                </a:lnTo>
                <a:lnTo>
                  <a:pt x="1414341" y="2267355"/>
                </a:lnTo>
                <a:lnTo>
                  <a:pt x="1407353" y="2259851"/>
                </a:lnTo>
                <a:lnTo>
                  <a:pt x="1400223" y="2249907"/>
                </a:lnTo>
                <a:lnTo>
                  <a:pt x="1385668" y="2231483"/>
                </a:lnTo>
                <a:lnTo>
                  <a:pt x="1378538" y="2221539"/>
                </a:lnTo>
                <a:lnTo>
                  <a:pt x="1410583" y="2203643"/>
                </a:lnTo>
                <a:close/>
              </a:path>
              <a:path w="1899920" h="2397125">
                <a:moveTo>
                  <a:pt x="1891275" y="2337294"/>
                </a:moveTo>
                <a:lnTo>
                  <a:pt x="1899790" y="2375567"/>
                </a:lnTo>
                <a:lnTo>
                  <a:pt x="1879982" y="2380007"/>
                </a:lnTo>
                <a:lnTo>
                  <a:pt x="1859664" y="2383200"/>
                </a:lnTo>
                <a:lnTo>
                  <a:pt x="1820129" y="2387907"/>
                </a:lnTo>
                <a:lnTo>
                  <a:pt x="1816304" y="2346519"/>
                </a:lnTo>
                <a:lnTo>
                  <a:pt x="1834604" y="2346408"/>
                </a:lnTo>
                <a:lnTo>
                  <a:pt x="1853198" y="2344833"/>
                </a:lnTo>
                <a:lnTo>
                  <a:pt x="1872089" y="2341795"/>
                </a:lnTo>
                <a:lnTo>
                  <a:pt x="1891275" y="2337294"/>
                </a:lnTo>
                <a:close/>
              </a:path>
              <a:path w="1899920" h="2397125">
                <a:moveTo>
                  <a:pt x="1515001" y="2310026"/>
                </a:moveTo>
                <a:lnTo>
                  <a:pt x="1531576" y="2318769"/>
                </a:lnTo>
                <a:lnTo>
                  <a:pt x="1548737" y="2326487"/>
                </a:lnTo>
                <a:lnTo>
                  <a:pt x="1566779" y="2333622"/>
                </a:lnTo>
                <a:lnTo>
                  <a:pt x="1585992" y="2340612"/>
                </a:lnTo>
                <a:lnTo>
                  <a:pt x="1574207" y="2378847"/>
                </a:lnTo>
                <a:lnTo>
                  <a:pt x="1554323" y="2371721"/>
                </a:lnTo>
                <a:lnTo>
                  <a:pt x="1534514" y="2364229"/>
                </a:lnTo>
                <a:lnTo>
                  <a:pt x="1514852" y="2356006"/>
                </a:lnTo>
                <a:lnTo>
                  <a:pt x="1495412" y="2346685"/>
                </a:lnTo>
                <a:lnTo>
                  <a:pt x="1515001" y="2310026"/>
                </a:lnTo>
                <a:close/>
              </a:path>
              <a:path w="1899920" h="2397125">
                <a:moveTo>
                  <a:pt x="1737431" y="2354956"/>
                </a:moveTo>
                <a:lnTo>
                  <a:pt x="1737354" y="2395556"/>
                </a:lnTo>
                <a:lnTo>
                  <a:pt x="1715832" y="2396539"/>
                </a:lnTo>
                <a:lnTo>
                  <a:pt x="1694606" y="2396059"/>
                </a:lnTo>
                <a:lnTo>
                  <a:pt x="1673676" y="2394116"/>
                </a:lnTo>
                <a:lnTo>
                  <a:pt x="1653041" y="2390709"/>
                </a:lnTo>
                <a:lnTo>
                  <a:pt x="1657021" y="2350898"/>
                </a:lnTo>
                <a:lnTo>
                  <a:pt x="1677046" y="2354182"/>
                </a:lnTo>
                <a:lnTo>
                  <a:pt x="1696635" y="2355854"/>
                </a:lnTo>
                <a:lnTo>
                  <a:pt x="1716520" y="2356063"/>
                </a:lnTo>
                <a:lnTo>
                  <a:pt x="1737431" y="2354956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2415" y="2255349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39">
                <a:moveTo>
                  <a:pt x="39241" y="0"/>
                </a:moveTo>
                <a:lnTo>
                  <a:pt x="51658" y="39061"/>
                </a:lnTo>
                <a:lnTo>
                  <a:pt x="44469" y="41353"/>
                </a:lnTo>
                <a:lnTo>
                  <a:pt x="36325" y="44595"/>
                </a:lnTo>
                <a:lnTo>
                  <a:pt x="28034" y="48568"/>
                </a:lnTo>
                <a:lnTo>
                  <a:pt x="20401" y="53055"/>
                </a:lnTo>
                <a:lnTo>
                  <a:pt x="0" y="22325"/>
                </a:lnTo>
                <a:lnTo>
                  <a:pt x="702" y="18849"/>
                </a:lnTo>
                <a:lnTo>
                  <a:pt x="9132" y="13337"/>
                </a:lnTo>
                <a:lnTo>
                  <a:pt x="19513" y="7184"/>
                </a:lnTo>
                <a:lnTo>
                  <a:pt x="29599" y="2494"/>
                </a:lnTo>
                <a:lnTo>
                  <a:pt x="39241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0341" y="9015075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6089" y="38855"/>
                </a:moveTo>
                <a:lnTo>
                  <a:pt x="26763" y="5884"/>
                </a:lnTo>
                <a:lnTo>
                  <a:pt x="37078" y="0"/>
                </a:lnTo>
                <a:lnTo>
                  <a:pt x="59965" y="37171"/>
                </a:lnTo>
                <a:lnTo>
                  <a:pt x="50202" y="42781"/>
                </a:lnTo>
                <a:lnTo>
                  <a:pt x="41599" y="49057"/>
                </a:lnTo>
                <a:lnTo>
                  <a:pt x="33324" y="55996"/>
                </a:lnTo>
                <a:lnTo>
                  <a:pt x="24552" y="63597"/>
                </a:lnTo>
                <a:lnTo>
                  <a:pt x="6089" y="38855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47062" y="8907662"/>
            <a:ext cx="3104515" cy="1347470"/>
          </a:xfrm>
          <a:custGeom>
            <a:avLst/>
            <a:gdLst/>
            <a:ahLst/>
            <a:cxnLst/>
            <a:rect l="l" t="t" r="r" b="b"/>
            <a:pathLst>
              <a:path w="3104515" h="1347470">
                <a:moveTo>
                  <a:pt x="19347" y="102351"/>
                </a:moveTo>
                <a:lnTo>
                  <a:pt x="0" y="63420"/>
                </a:lnTo>
                <a:lnTo>
                  <a:pt x="43126" y="44746"/>
                </a:lnTo>
                <a:lnTo>
                  <a:pt x="84918" y="30045"/>
                </a:lnTo>
                <a:lnTo>
                  <a:pt x="97187" y="72493"/>
                </a:lnTo>
                <a:lnTo>
                  <a:pt x="77315" y="79128"/>
                </a:lnTo>
                <a:lnTo>
                  <a:pt x="57607" y="86095"/>
                </a:lnTo>
                <a:lnTo>
                  <a:pt x="38230" y="93725"/>
                </a:lnTo>
                <a:lnTo>
                  <a:pt x="19347" y="102351"/>
                </a:lnTo>
                <a:close/>
              </a:path>
              <a:path w="3104515" h="1347470">
                <a:moveTo>
                  <a:pt x="183842" y="51494"/>
                </a:moveTo>
                <a:lnTo>
                  <a:pt x="175112" y="7287"/>
                </a:lnTo>
                <a:lnTo>
                  <a:pt x="197214" y="3750"/>
                </a:lnTo>
                <a:lnTo>
                  <a:pt x="220639" y="1211"/>
                </a:lnTo>
                <a:lnTo>
                  <a:pt x="244723" y="0"/>
                </a:lnTo>
                <a:lnTo>
                  <a:pt x="268803" y="445"/>
                </a:lnTo>
                <a:lnTo>
                  <a:pt x="268696" y="44630"/>
                </a:lnTo>
                <a:lnTo>
                  <a:pt x="248232" y="44940"/>
                </a:lnTo>
                <a:lnTo>
                  <a:pt x="226937" y="46075"/>
                </a:lnTo>
                <a:lnTo>
                  <a:pt x="205308" y="48205"/>
                </a:lnTo>
                <a:lnTo>
                  <a:pt x="183842" y="51494"/>
                </a:lnTo>
                <a:close/>
              </a:path>
              <a:path w="3104515" h="1347470">
                <a:moveTo>
                  <a:pt x="355287" y="50143"/>
                </a:moveTo>
                <a:lnTo>
                  <a:pt x="362473" y="2439"/>
                </a:lnTo>
                <a:lnTo>
                  <a:pt x="386024" y="4733"/>
                </a:lnTo>
                <a:lnTo>
                  <a:pt x="409075" y="8518"/>
                </a:lnTo>
                <a:lnTo>
                  <a:pt x="431791" y="13295"/>
                </a:lnTo>
                <a:lnTo>
                  <a:pt x="454341" y="18569"/>
                </a:lnTo>
                <a:lnTo>
                  <a:pt x="445396" y="62733"/>
                </a:lnTo>
                <a:lnTo>
                  <a:pt x="399682" y="55111"/>
                </a:lnTo>
                <a:lnTo>
                  <a:pt x="378066" y="52131"/>
                </a:lnTo>
                <a:lnTo>
                  <a:pt x="355287" y="50143"/>
                </a:lnTo>
                <a:close/>
              </a:path>
              <a:path w="3104515" h="1347470">
                <a:moveTo>
                  <a:pt x="524867" y="89438"/>
                </a:moveTo>
                <a:lnTo>
                  <a:pt x="539109" y="47054"/>
                </a:lnTo>
                <a:lnTo>
                  <a:pt x="623855" y="84376"/>
                </a:lnTo>
                <a:lnTo>
                  <a:pt x="604315" y="124980"/>
                </a:lnTo>
                <a:lnTo>
                  <a:pt x="583709" y="115430"/>
                </a:lnTo>
                <a:lnTo>
                  <a:pt x="563931" y="105882"/>
                </a:lnTo>
                <a:lnTo>
                  <a:pt x="544483" y="96997"/>
                </a:lnTo>
                <a:lnTo>
                  <a:pt x="524867" y="89438"/>
                </a:lnTo>
                <a:close/>
              </a:path>
              <a:path w="3104515" h="1347470">
                <a:moveTo>
                  <a:pt x="674905" y="169337"/>
                </a:moveTo>
                <a:lnTo>
                  <a:pt x="701502" y="134053"/>
                </a:lnTo>
                <a:lnTo>
                  <a:pt x="720220" y="147989"/>
                </a:lnTo>
                <a:lnTo>
                  <a:pt x="737444" y="163082"/>
                </a:lnTo>
                <a:lnTo>
                  <a:pt x="772049" y="196084"/>
                </a:lnTo>
                <a:lnTo>
                  <a:pt x="738395" y="226049"/>
                </a:lnTo>
                <a:lnTo>
                  <a:pt x="724261" y="212455"/>
                </a:lnTo>
                <a:lnTo>
                  <a:pt x="708637" y="198361"/>
                </a:lnTo>
                <a:lnTo>
                  <a:pt x="692019" y="183932"/>
                </a:lnTo>
                <a:lnTo>
                  <a:pt x="674905" y="169337"/>
                </a:lnTo>
                <a:close/>
              </a:path>
              <a:path w="3104515" h="1347470">
                <a:moveTo>
                  <a:pt x="1023394" y="772880"/>
                </a:moveTo>
                <a:lnTo>
                  <a:pt x="1062324" y="753533"/>
                </a:lnTo>
                <a:lnTo>
                  <a:pt x="1073183" y="773857"/>
                </a:lnTo>
                <a:lnTo>
                  <a:pt x="1084543" y="792692"/>
                </a:lnTo>
                <a:lnTo>
                  <a:pt x="1096237" y="810533"/>
                </a:lnTo>
                <a:lnTo>
                  <a:pt x="1108097" y="827877"/>
                </a:lnTo>
                <a:lnTo>
                  <a:pt x="1070925" y="850763"/>
                </a:lnTo>
                <a:lnTo>
                  <a:pt x="1058790" y="832866"/>
                </a:lnTo>
                <a:lnTo>
                  <a:pt x="1046492" y="813809"/>
                </a:lnTo>
                <a:lnTo>
                  <a:pt x="1034528" y="793758"/>
                </a:lnTo>
                <a:lnTo>
                  <a:pt x="1023394" y="772880"/>
                </a:lnTo>
                <a:close/>
              </a:path>
              <a:path w="3104515" h="1347470">
                <a:moveTo>
                  <a:pt x="982940" y="691480"/>
                </a:moveTo>
                <a:lnTo>
                  <a:pt x="973215" y="670523"/>
                </a:lnTo>
                <a:lnTo>
                  <a:pt x="955751" y="629277"/>
                </a:lnTo>
                <a:lnTo>
                  <a:pt x="946025" y="608321"/>
                </a:lnTo>
                <a:lnTo>
                  <a:pt x="986715" y="592512"/>
                </a:lnTo>
                <a:lnTo>
                  <a:pt x="994178" y="612663"/>
                </a:lnTo>
                <a:lnTo>
                  <a:pt x="1002966" y="632982"/>
                </a:lnTo>
                <a:lnTo>
                  <a:pt x="1012417" y="652971"/>
                </a:lnTo>
                <a:lnTo>
                  <a:pt x="1021871" y="672132"/>
                </a:lnTo>
                <a:lnTo>
                  <a:pt x="982940" y="691480"/>
                </a:lnTo>
                <a:close/>
              </a:path>
              <a:path w="3104515" h="1347470">
                <a:moveTo>
                  <a:pt x="794786" y="295116"/>
                </a:moveTo>
                <a:lnTo>
                  <a:pt x="830199" y="268691"/>
                </a:lnTo>
                <a:lnTo>
                  <a:pt x="842334" y="286588"/>
                </a:lnTo>
                <a:lnTo>
                  <a:pt x="854632" y="305645"/>
                </a:lnTo>
                <a:lnTo>
                  <a:pt x="866597" y="325696"/>
                </a:lnTo>
                <a:lnTo>
                  <a:pt x="877731" y="346573"/>
                </a:lnTo>
                <a:lnTo>
                  <a:pt x="840559" y="369460"/>
                </a:lnTo>
                <a:lnTo>
                  <a:pt x="829700" y="349136"/>
                </a:lnTo>
                <a:lnTo>
                  <a:pt x="818340" y="330301"/>
                </a:lnTo>
                <a:lnTo>
                  <a:pt x="806646" y="312461"/>
                </a:lnTo>
                <a:lnTo>
                  <a:pt x="794786" y="295116"/>
                </a:lnTo>
                <a:close/>
              </a:path>
              <a:path w="3104515" h="1347470">
                <a:moveTo>
                  <a:pt x="914409" y="526941"/>
                </a:moveTo>
                <a:lnTo>
                  <a:pt x="905453" y="507533"/>
                </a:lnTo>
                <a:lnTo>
                  <a:pt x="888209" y="466730"/>
                </a:lnTo>
                <a:lnTo>
                  <a:pt x="879253" y="447321"/>
                </a:lnTo>
                <a:lnTo>
                  <a:pt x="918184" y="427974"/>
                </a:lnTo>
                <a:lnTo>
                  <a:pt x="927909" y="448931"/>
                </a:lnTo>
                <a:lnTo>
                  <a:pt x="945373" y="490177"/>
                </a:lnTo>
                <a:lnTo>
                  <a:pt x="955099" y="511133"/>
                </a:lnTo>
                <a:lnTo>
                  <a:pt x="914409" y="526941"/>
                </a:lnTo>
                <a:close/>
              </a:path>
              <a:path w="3104515" h="1347470">
                <a:moveTo>
                  <a:pt x="1125536" y="925128"/>
                </a:moveTo>
                <a:lnTo>
                  <a:pt x="1160949" y="898703"/>
                </a:lnTo>
                <a:lnTo>
                  <a:pt x="1175547" y="914617"/>
                </a:lnTo>
                <a:lnTo>
                  <a:pt x="1190476" y="930367"/>
                </a:lnTo>
                <a:lnTo>
                  <a:pt x="1206070" y="945787"/>
                </a:lnTo>
                <a:lnTo>
                  <a:pt x="1222659" y="960713"/>
                </a:lnTo>
                <a:lnTo>
                  <a:pt x="1190763" y="994217"/>
                </a:lnTo>
                <a:lnTo>
                  <a:pt x="1173375" y="978930"/>
                </a:lnTo>
                <a:lnTo>
                  <a:pt x="1156155" y="962319"/>
                </a:lnTo>
                <a:lnTo>
                  <a:pt x="1139932" y="944384"/>
                </a:lnTo>
                <a:lnTo>
                  <a:pt x="1125536" y="925128"/>
                </a:lnTo>
                <a:close/>
              </a:path>
              <a:path w="3104515" h="1347470">
                <a:moveTo>
                  <a:pt x="1266630" y="1049192"/>
                </a:moveTo>
                <a:lnTo>
                  <a:pt x="1291468" y="1010368"/>
                </a:lnTo>
                <a:lnTo>
                  <a:pt x="1310307" y="1020107"/>
                </a:lnTo>
                <a:lnTo>
                  <a:pt x="1329646" y="1028356"/>
                </a:lnTo>
                <a:lnTo>
                  <a:pt x="1349318" y="1035612"/>
                </a:lnTo>
                <a:lnTo>
                  <a:pt x="1369158" y="1042371"/>
                </a:lnTo>
                <a:lnTo>
                  <a:pt x="1354916" y="1084755"/>
                </a:lnTo>
                <a:lnTo>
                  <a:pt x="1332175" y="1078679"/>
                </a:lnTo>
                <a:lnTo>
                  <a:pt x="1309438" y="1070947"/>
                </a:lnTo>
                <a:lnTo>
                  <a:pt x="1287368" y="1061227"/>
                </a:lnTo>
                <a:lnTo>
                  <a:pt x="1266630" y="1049192"/>
                </a:lnTo>
                <a:close/>
              </a:path>
              <a:path w="3104515" h="1347470">
                <a:moveTo>
                  <a:pt x="1446783" y="1100885"/>
                </a:moveTo>
                <a:lnTo>
                  <a:pt x="1450430" y="1054940"/>
                </a:lnTo>
                <a:lnTo>
                  <a:pt x="1470922" y="1054686"/>
                </a:lnTo>
                <a:lnTo>
                  <a:pt x="1492409" y="1053937"/>
                </a:lnTo>
                <a:lnTo>
                  <a:pt x="1514560" y="1052859"/>
                </a:lnTo>
                <a:lnTo>
                  <a:pt x="1537042" y="1051615"/>
                </a:lnTo>
                <a:lnTo>
                  <a:pt x="1542233" y="1097581"/>
                </a:lnTo>
                <a:lnTo>
                  <a:pt x="1517124" y="1100061"/>
                </a:lnTo>
                <a:lnTo>
                  <a:pt x="1492513" y="1101879"/>
                </a:lnTo>
                <a:lnTo>
                  <a:pt x="1468900" y="1102374"/>
                </a:lnTo>
                <a:lnTo>
                  <a:pt x="1446783" y="1100885"/>
                </a:lnTo>
                <a:close/>
              </a:path>
              <a:path w="3104515" h="1347470">
                <a:moveTo>
                  <a:pt x="1628889" y="1076582"/>
                </a:moveTo>
                <a:lnTo>
                  <a:pt x="1616620" y="1034134"/>
                </a:lnTo>
                <a:lnTo>
                  <a:pt x="1636575" y="1027527"/>
                </a:lnTo>
                <a:lnTo>
                  <a:pt x="1656862" y="1020755"/>
                </a:lnTo>
                <a:lnTo>
                  <a:pt x="1677812" y="1013653"/>
                </a:lnTo>
                <a:lnTo>
                  <a:pt x="1699758" y="1006057"/>
                </a:lnTo>
                <a:lnTo>
                  <a:pt x="1715566" y="1046746"/>
                </a:lnTo>
                <a:lnTo>
                  <a:pt x="1693067" y="1054618"/>
                </a:lnTo>
                <a:lnTo>
                  <a:pt x="1670900" y="1062324"/>
                </a:lnTo>
                <a:lnTo>
                  <a:pt x="1649397" y="1069701"/>
                </a:lnTo>
                <a:lnTo>
                  <a:pt x="1628889" y="1076582"/>
                </a:lnTo>
                <a:close/>
              </a:path>
              <a:path w="3104515" h="1347470">
                <a:moveTo>
                  <a:pt x="1777619" y="967362"/>
                </a:moveTo>
                <a:lnTo>
                  <a:pt x="1859019" y="926908"/>
                </a:lnTo>
                <a:lnTo>
                  <a:pt x="1878367" y="965839"/>
                </a:lnTo>
                <a:lnTo>
                  <a:pt x="1800505" y="1004534"/>
                </a:lnTo>
                <a:lnTo>
                  <a:pt x="1777619" y="967362"/>
                </a:lnTo>
                <a:close/>
              </a:path>
              <a:path w="3104515" h="1347470">
                <a:moveTo>
                  <a:pt x="1935122" y="884675"/>
                </a:moveTo>
                <a:lnTo>
                  <a:pt x="2016522" y="844221"/>
                </a:lnTo>
                <a:lnTo>
                  <a:pt x="2035870" y="883152"/>
                </a:lnTo>
                <a:lnTo>
                  <a:pt x="1958008" y="921846"/>
                </a:lnTo>
                <a:lnTo>
                  <a:pt x="1935122" y="884675"/>
                </a:lnTo>
                <a:close/>
              </a:path>
              <a:path w="3104515" h="1347470">
                <a:moveTo>
                  <a:pt x="2119008" y="855074"/>
                </a:moveTo>
                <a:lnTo>
                  <a:pt x="2106739" y="812626"/>
                </a:lnTo>
                <a:lnTo>
                  <a:pt x="2152504" y="799260"/>
                </a:lnTo>
                <a:lnTo>
                  <a:pt x="2196933" y="789868"/>
                </a:lnTo>
                <a:lnTo>
                  <a:pt x="2205663" y="834075"/>
                </a:lnTo>
                <a:lnTo>
                  <a:pt x="2181684" y="837580"/>
                </a:lnTo>
                <a:lnTo>
                  <a:pt x="2159689" y="842580"/>
                </a:lnTo>
                <a:lnTo>
                  <a:pt x="2139018" y="848578"/>
                </a:lnTo>
                <a:lnTo>
                  <a:pt x="2119008" y="855074"/>
                </a:lnTo>
                <a:close/>
              </a:path>
              <a:path w="3104515" h="1347470">
                <a:moveTo>
                  <a:pt x="2285219" y="825431"/>
                </a:moveTo>
                <a:lnTo>
                  <a:pt x="2285326" y="781245"/>
                </a:lnTo>
                <a:lnTo>
                  <a:pt x="2290624" y="783026"/>
                </a:lnTo>
                <a:lnTo>
                  <a:pt x="2294163" y="781267"/>
                </a:lnTo>
                <a:lnTo>
                  <a:pt x="2341655" y="784696"/>
                </a:lnTo>
                <a:lnTo>
                  <a:pt x="2378974" y="792077"/>
                </a:lnTo>
                <a:lnTo>
                  <a:pt x="2370030" y="836242"/>
                </a:lnTo>
                <a:lnTo>
                  <a:pt x="2351784" y="832828"/>
                </a:lnTo>
                <a:lnTo>
                  <a:pt x="2334033" y="830410"/>
                </a:lnTo>
                <a:lnTo>
                  <a:pt x="2316611" y="828656"/>
                </a:lnTo>
                <a:lnTo>
                  <a:pt x="2299354" y="827233"/>
                </a:lnTo>
                <a:lnTo>
                  <a:pt x="2294056" y="825453"/>
                </a:lnTo>
                <a:lnTo>
                  <a:pt x="2290517" y="827212"/>
                </a:lnTo>
                <a:lnTo>
                  <a:pt x="2285219" y="825431"/>
                </a:lnTo>
                <a:close/>
              </a:path>
              <a:path w="3104515" h="1347470">
                <a:moveTo>
                  <a:pt x="2453039" y="861187"/>
                </a:moveTo>
                <a:lnTo>
                  <a:pt x="2470821" y="817045"/>
                </a:lnTo>
                <a:lnTo>
                  <a:pt x="2491980" y="826458"/>
                </a:lnTo>
                <a:lnTo>
                  <a:pt x="2512972" y="836368"/>
                </a:lnTo>
                <a:lnTo>
                  <a:pt x="2533630" y="847271"/>
                </a:lnTo>
                <a:lnTo>
                  <a:pt x="2553787" y="859665"/>
                </a:lnTo>
                <a:lnTo>
                  <a:pt x="2528949" y="898488"/>
                </a:lnTo>
                <a:lnTo>
                  <a:pt x="2509891" y="888168"/>
                </a:lnTo>
                <a:lnTo>
                  <a:pt x="2490334" y="878510"/>
                </a:lnTo>
                <a:lnTo>
                  <a:pt x="2453039" y="861187"/>
                </a:lnTo>
                <a:close/>
              </a:path>
              <a:path w="3104515" h="1347470">
                <a:moveTo>
                  <a:pt x="2601297" y="946384"/>
                </a:moveTo>
                <a:lnTo>
                  <a:pt x="2627895" y="911100"/>
                </a:lnTo>
                <a:lnTo>
                  <a:pt x="2662739" y="936813"/>
                </a:lnTo>
                <a:lnTo>
                  <a:pt x="2681483" y="951495"/>
                </a:lnTo>
                <a:lnTo>
                  <a:pt x="2700222" y="967834"/>
                </a:lnTo>
                <a:lnTo>
                  <a:pt x="2670086" y="1004877"/>
                </a:lnTo>
                <a:lnTo>
                  <a:pt x="2653890" y="987274"/>
                </a:lnTo>
                <a:lnTo>
                  <a:pt x="2637027" y="971657"/>
                </a:lnTo>
                <a:lnTo>
                  <a:pt x="2619496" y="958027"/>
                </a:lnTo>
                <a:lnTo>
                  <a:pt x="2601297" y="946384"/>
                </a:lnTo>
                <a:close/>
              </a:path>
              <a:path w="3104515" h="1347470">
                <a:moveTo>
                  <a:pt x="2737115" y="1059830"/>
                </a:moveTo>
                <a:lnTo>
                  <a:pt x="2769010" y="1026326"/>
                </a:lnTo>
                <a:lnTo>
                  <a:pt x="2834260" y="1086578"/>
                </a:lnTo>
                <a:lnTo>
                  <a:pt x="2802364" y="1120082"/>
                </a:lnTo>
                <a:lnTo>
                  <a:pt x="2737115" y="1059830"/>
                </a:lnTo>
                <a:close/>
              </a:path>
              <a:path w="3104515" h="1347470">
                <a:moveTo>
                  <a:pt x="2867613" y="1180333"/>
                </a:moveTo>
                <a:lnTo>
                  <a:pt x="2899509" y="1146829"/>
                </a:lnTo>
                <a:lnTo>
                  <a:pt x="2916153" y="1161727"/>
                </a:lnTo>
                <a:lnTo>
                  <a:pt x="2948114" y="1192183"/>
                </a:lnTo>
                <a:lnTo>
                  <a:pt x="2964758" y="1207080"/>
                </a:lnTo>
                <a:lnTo>
                  <a:pt x="2934621" y="1244124"/>
                </a:lnTo>
                <a:lnTo>
                  <a:pt x="2916960" y="1227180"/>
                </a:lnTo>
                <a:lnTo>
                  <a:pt x="2900458" y="1210901"/>
                </a:lnTo>
                <a:lnTo>
                  <a:pt x="2884285" y="1195286"/>
                </a:lnTo>
                <a:lnTo>
                  <a:pt x="2867613" y="1180333"/>
                </a:lnTo>
                <a:close/>
              </a:path>
              <a:path w="3104515" h="1347470">
                <a:moveTo>
                  <a:pt x="3005190" y="1297318"/>
                </a:moveTo>
                <a:lnTo>
                  <a:pt x="3031787" y="1262034"/>
                </a:lnTo>
                <a:lnTo>
                  <a:pt x="3068621" y="1287309"/>
                </a:lnTo>
                <a:lnTo>
                  <a:pt x="3086129" y="1298951"/>
                </a:lnTo>
                <a:lnTo>
                  <a:pt x="3104136" y="1309930"/>
                </a:lnTo>
                <a:lnTo>
                  <a:pt x="3082837" y="1346995"/>
                </a:lnTo>
                <a:lnTo>
                  <a:pt x="3064249" y="1336235"/>
                </a:lnTo>
                <a:lnTo>
                  <a:pt x="3045332" y="1324811"/>
                </a:lnTo>
                <a:lnTo>
                  <a:pt x="3025756" y="1312060"/>
                </a:lnTo>
                <a:lnTo>
                  <a:pt x="3005190" y="1297318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16404" y="102531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42384"/>
                </a:moveTo>
                <a:lnTo>
                  <a:pt x="14242" y="0"/>
                </a:lnTo>
                <a:lnTo>
                  <a:pt x="23841" y="4469"/>
                </a:lnTo>
                <a:lnTo>
                  <a:pt x="34107" y="7780"/>
                </a:lnTo>
                <a:lnTo>
                  <a:pt x="45036" y="10762"/>
                </a:lnTo>
                <a:lnTo>
                  <a:pt x="56626" y="14242"/>
                </a:lnTo>
                <a:lnTo>
                  <a:pt x="42384" y="56626"/>
                </a:lnTo>
                <a:lnTo>
                  <a:pt x="31535" y="54639"/>
                </a:lnTo>
                <a:lnTo>
                  <a:pt x="20524" y="51492"/>
                </a:lnTo>
                <a:lnTo>
                  <a:pt x="9846" y="47351"/>
                </a:lnTo>
                <a:lnTo>
                  <a:pt x="0" y="42384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908025"/>
            <a:ext cx="2878535" cy="3788548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052723"/>
            <a:ext cx="1575821" cy="137700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7813" y="1346739"/>
            <a:ext cx="1034353" cy="115004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6235" y="1183358"/>
            <a:ext cx="948541" cy="119960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97926" y="9014232"/>
            <a:ext cx="302801" cy="942975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1407813" y="4187531"/>
            <a:ext cx="524446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5" dirty="0">
                <a:solidFill>
                  <a:srgbClr val="1D5C38"/>
                </a:solidFill>
                <a:latin typeface="Tahoma"/>
                <a:cs typeface="Tahoma"/>
              </a:rPr>
              <a:t>Student</a:t>
            </a:r>
            <a:r>
              <a:rPr sz="2200" b="1" spc="-3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1D5C38"/>
                </a:solidFill>
                <a:latin typeface="Tahoma"/>
                <a:cs typeface="Tahoma"/>
              </a:rPr>
              <a:t>Name</a:t>
            </a:r>
            <a:r>
              <a:rPr sz="2200" b="1" spc="-2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1D5C38"/>
                </a:solidFill>
                <a:latin typeface="Tahoma"/>
                <a:cs typeface="Tahoma"/>
              </a:rPr>
              <a:t>&amp;</a:t>
            </a:r>
            <a:r>
              <a:rPr sz="2200" b="1" spc="-25" dirty="0">
                <a:solidFill>
                  <a:srgbClr val="1D5C38"/>
                </a:solidFill>
                <a:latin typeface="Tahoma"/>
                <a:cs typeface="Tahoma"/>
              </a:rPr>
              <a:t> ID:</a:t>
            </a:r>
            <a:endParaRPr sz="2200" dirty="0">
              <a:latin typeface="Tahoma"/>
              <a:cs typeface="Tahoma"/>
            </a:endParaRPr>
          </a:p>
          <a:p>
            <a:pPr marL="224154" indent="-224154">
              <a:lnSpc>
                <a:spcPct val="100000"/>
              </a:lnSpc>
              <a:spcBef>
                <a:spcPts val="2635"/>
              </a:spcBef>
              <a:buSzPct val="95238"/>
              <a:buFont typeface="Arial MT"/>
              <a:buAutoNum type="arabicPeriod"/>
              <a:tabLst>
                <a:tab pos="224154" algn="l"/>
              </a:tabLst>
            </a:pPr>
            <a:r>
              <a:rPr sz="2100" b="1" spc="-55" dirty="0">
                <a:solidFill>
                  <a:srgbClr val="1D5C38"/>
                </a:solidFill>
                <a:latin typeface="Tahoma"/>
                <a:cs typeface="Tahoma"/>
              </a:rPr>
              <a:t>Khalid</a:t>
            </a:r>
            <a:r>
              <a:rPr sz="2100" b="1" spc="-7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80" dirty="0">
                <a:solidFill>
                  <a:srgbClr val="1D5C38"/>
                </a:solidFill>
                <a:latin typeface="Tahoma"/>
                <a:cs typeface="Tahoma"/>
              </a:rPr>
              <a:t>Bin</a:t>
            </a:r>
            <a:r>
              <a:rPr sz="2100" b="1" spc="-6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85" dirty="0">
                <a:solidFill>
                  <a:srgbClr val="1D5C38"/>
                </a:solidFill>
                <a:latin typeface="Tahoma"/>
                <a:cs typeface="Tahoma"/>
              </a:rPr>
              <a:t>Zia</a:t>
            </a:r>
            <a:r>
              <a:rPr sz="2100" b="1" spc="-6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195" dirty="0">
                <a:solidFill>
                  <a:srgbClr val="1D5C38"/>
                </a:solidFill>
                <a:latin typeface="Tahoma"/>
                <a:cs typeface="Tahoma"/>
              </a:rPr>
              <a:t>-</a:t>
            </a:r>
            <a:r>
              <a:rPr sz="2100" b="1" spc="-6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1D5C38"/>
                </a:solidFill>
                <a:latin typeface="Tahoma"/>
                <a:cs typeface="Tahoma"/>
              </a:rPr>
              <a:t>1430041042</a:t>
            </a:r>
            <a:endParaRPr sz="2100" dirty="0">
              <a:latin typeface="Tahoma"/>
              <a:cs typeface="Tahoma"/>
            </a:endParaRPr>
          </a:p>
          <a:p>
            <a:pPr marL="299720" indent="-287020">
              <a:lnSpc>
                <a:spcPct val="100000"/>
              </a:lnSpc>
              <a:spcBef>
                <a:spcPts val="2430"/>
              </a:spcBef>
              <a:buAutoNum type="arabicPeriod"/>
              <a:tabLst>
                <a:tab pos="299720" algn="l"/>
              </a:tabLst>
            </a:pPr>
            <a:r>
              <a:rPr sz="2100" b="1" spc="-55" dirty="0">
                <a:solidFill>
                  <a:srgbClr val="1D5C38"/>
                </a:solidFill>
                <a:latin typeface="Tahoma"/>
                <a:cs typeface="Tahoma"/>
              </a:rPr>
              <a:t>Samin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1D5C38"/>
                </a:solidFill>
                <a:latin typeface="Tahoma"/>
                <a:cs typeface="Tahoma"/>
              </a:rPr>
              <a:t>Shams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1D5C38"/>
                </a:solidFill>
                <a:latin typeface="Tahoma"/>
                <a:cs typeface="Tahoma"/>
              </a:rPr>
              <a:t>Ahmed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195" dirty="0">
                <a:solidFill>
                  <a:srgbClr val="1D5C38"/>
                </a:solidFill>
                <a:latin typeface="Tahoma"/>
                <a:cs typeface="Tahoma"/>
              </a:rPr>
              <a:t>-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2014112042</a:t>
            </a:r>
            <a:endParaRPr sz="2100" dirty="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2430"/>
              </a:spcBef>
              <a:buAutoNum type="arabicPeriod"/>
              <a:tabLst>
                <a:tab pos="306070" algn="l"/>
              </a:tabLst>
            </a:pPr>
            <a:r>
              <a:rPr sz="2100" b="1" spc="-80" dirty="0">
                <a:solidFill>
                  <a:srgbClr val="1D5C38"/>
                </a:solidFill>
                <a:latin typeface="Tahoma"/>
                <a:cs typeface="Tahoma"/>
              </a:rPr>
              <a:t>Kazi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60" dirty="0">
                <a:solidFill>
                  <a:srgbClr val="1D5C38"/>
                </a:solidFill>
                <a:latin typeface="Tahoma"/>
                <a:cs typeface="Tahoma"/>
              </a:rPr>
              <a:t>Minhaz</a:t>
            </a:r>
            <a:r>
              <a:rPr sz="2100" b="1" spc="-8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20" dirty="0">
                <a:solidFill>
                  <a:srgbClr val="1D5C38"/>
                </a:solidFill>
                <a:latin typeface="Tahoma"/>
                <a:cs typeface="Tahoma"/>
              </a:rPr>
              <a:t>Uddin</a:t>
            </a:r>
            <a:r>
              <a:rPr sz="2100" b="1" spc="-8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100" b="1" spc="-50" dirty="0">
                <a:solidFill>
                  <a:srgbClr val="1D5C38"/>
                </a:solidFill>
                <a:latin typeface="Tahoma"/>
                <a:cs typeface="Tahoma"/>
              </a:rPr>
              <a:t>Sami</a:t>
            </a:r>
            <a:r>
              <a:rPr sz="2100" b="1" spc="-7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lang="en-US" sz="2100" b="1" spc="195" dirty="0" smtClean="0">
                <a:solidFill>
                  <a:srgbClr val="1D5C38"/>
                </a:solidFill>
                <a:latin typeface="Tahoma"/>
                <a:cs typeface="Tahoma"/>
              </a:rPr>
              <a:t>–</a:t>
            </a:r>
            <a:r>
              <a:rPr sz="2100" b="1" spc="-85" dirty="0" smtClean="0">
                <a:solidFill>
                  <a:srgbClr val="1D5C38"/>
                </a:solidFill>
                <a:latin typeface="Tahoma"/>
                <a:cs typeface="Tahoma"/>
              </a:rPr>
              <a:t>2031733642</a:t>
            </a:r>
            <a:endParaRPr lang="en-US" sz="2100" b="1" spc="-85" dirty="0">
              <a:solidFill>
                <a:srgbClr val="1D5C38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2430"/>
              </a:spcBef>
              <a:tabLst>
                <a:tab pos="306070" algn="l"/>
              </a:tabLst>
            </a:pPr>
            <a:endParaRPr lang="en-US" sz="2400" dirty="0">
              <a:latin typeface="Tahoma"/>
              <a:cs typeface="Tahoma"/>
            </a:endParaRPr>
          </a:p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20" normalizeH="0" baseline="0" noProof="0" dirty="0" smtClean="0">
                <a:ln>
                  <a:noFill/>
                </a:ln>
                <a:solidFill>
                  <a:srgbClr val="1E5D39"/>
                </a:solidFill>
                <a:effectLst/>
                <a:uLnTx/>
                <a:uFillTx/>
                <a:latin typeface="DM Sans Bold"/>
                <a:ea typeface="DM Sans Bold"/>
                <a:cs typeface="DM Sans Bold"/>
                <a:sym typeface="DM Sans Bold"/>
              </a:rPr>
              <a:t>SUBMITTED TO :</a:t>
            </a:r>
          </a:p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9" b="1" i="0" u="none" strike="noStrike" kern="1200" cap="none" spc="20" normalizeH="0" baseline="0" noProof="0" dirty="0" smtClean="0">
                <a:ln>
                  <a:noFill/>
                </a:ln>
                <a:solidFill>
                  <a:srgbClr val="1E5D39"/>
                </a:solidFill>
                <a:effectLst/>
                <a:uLnTx/>
                <a:uFillTx/>
                <a:latin typeface="DM Sans Bold"/>
                <a:ea typeface="DM Sans Bold"/>
                <a:cs typeface="DM Sans Bold"/>
                <a:sym typeface="DM Sans Bold"/>
              </a:rPr>
              <a:t>MOHAMMAD SHIFAT-E-RABBI</a:t>
            </a:r>
          </a:p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9" b="1" i="0" u="none" strike="noStrike" kern="1200" cap="none" spc="20" normalizeH="0" baseline="0" noProof="0" dirty="0" smtClean="0">
                <a:ln>
                  <a:noFill/>
                </a:ln>
                <a:solidFill>
                  <a:srgbClr val="1E5D39"/>
                </a:solidFill>
                <a:effectLst/>
                <a:uLnTx/>
                <a:uFillTx/>
                <a:latin typeface="DM Sans Bold"/>
                <a:ea typeface="DM Sans Bold"/>
                <a:cs typeface="DM Sans Bold"/>
                <a:sym typeface="DM Sans Bold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9" b="1" i="0" u="none" strike="noStrike" kern="1200" cap="none" spc="20" normalizeH="0" baseline="0" noProof="0" dirty="0" smtClean="0">
                <a:ln>
                  <a:noFill/>
                </a:ln>
                <a:solidFill>
                  <a:srgbClr val="1E5D39"/>
                </a:solidFill>
                <a:effectLst/>
                <a:uLnTx/>
                <a:uFillTx/>
                <a:latin typeface="DM Sans Bold"/>
                <a:ea typeface="DM Sans Bold"/>
                <a:cs typeface="DM Sans Bold"/>
                <a:sym typeface="DM Sans Bold"/>
              </a:rPr>
              <a:t>NORTH SOUTH UNIVERSITY </a:t>
            </a:r>
          </a:p>
          <a:p>
            <a:pPr marL="12700">
              <a:lnSpc>
                <a:spcPct val="100000"/>
              </a:lnSpc>
              <a:spcBef>
                <a:spcPts val="2430"/>
              </a:spcBef>
              <a:tabLst>
                <a:tab pos="306070" algn="l"/>
              </a:tabLst>
            </a:pPr>
            <a:endParaRPr lang="en-US" sz="2100" b="1" spc="-85" dirty="0" smtClean="0">
              <a:solidFill>
                <a:srgbClr val="1D5C38"/>
              </a:solidFill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5870" y="3177202"/>
            <a:ext cx="641667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675" algn="ctr">
              <a:lnSpc>
                <a:spcPts val="2365"/>
              </a:lnSpc>
              <a:spcBef>
                <a:spcPts val="100"/>
              </a:spcBef>
            </a:pPr>
            <a:r>
              <a:rPr sz="2000" b="1" spc="85" dirty="0">
                <a:solidFill>
                  <a:srgbClr val="1D5C38"/>
                </a:solidFill>
                <a:latin typeface="Tahoma"/>
                <a:cs typeface="Tahoma"/>
              </a:rPr>
              <a:t>Adventure</a:t>
            </a:r>
            <a:r>
              <a:rPr sz="2000" b="1" spc="2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D5C38"/>
                </a:solidFill>
                <a:latin typeface="Tahoma"/>
                <a:cs typeface="Tahoma"/>
              </a:rPr>
              <a:t>Quest: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2365"/>
              </a:lnSpc>
            </a:pPr>
            <a:r>
              <a:rPr sz="2000" b="1" spc="95" dirty="0">
                <a:solidFill>
                  <a:srgbClr val="1D5C38"/>
                </a:solidFill>
                <a:latin typeface="Tahoma"/>
                <a:cs typeface="Tahoma"/>
              </a:rPr>
              <a:t>Dynamic</a:t>
            </a:r>
            <a:r>
              <a:rPr sz="2000" b="1" spc="3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1D5C38"/>
                </a:solidFill>
                <a:latin typeface="Tahoma"/>
                <a:cs typeface="Tahoma"/>
              </a:rPr>
              <a:t>Decision-</a:t>
            </a:r>
            <a:r>
              <a:rPr sz="2000" b="1" spc="90" dirty="0">
                <a:solidFill>
                  <a:srgbClr val="1D5C38"/>
                </a:solidFill>
                <a:latin typeface="Tahoma"/>
                <a:cs typeface="Tahoma"/>
              </a:rPr>
              <a:t>Making</a:t>
            </a:r>
            <a:r>
              <a:rPr sz="2000" b="1" spc="3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1D5C38"/>
                </a:solidFill>
                <a:latin typeface="Tahoma"/>
                <a:cs typeface="Tahoma"/>
              </a:rPr>
              <a:t>Using</a:t>
            </a:r>
            <a:r>
              <a:rPr sz="2000" b="1" spc="3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1D5C38"/>
                </a:solidFill>
                <a:latin typeface="Tahoma"/>
                <a:cs typeface="Tahoma"/>
              </a:rPr>
              <a:t>Factor</a:t>
            </a:r>
            <a:r>
              <a:rPr sz="2000" b="1" spc="4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D5C38"/>
                </a:solidFill>
                <a:latin typeface="Tahoma"/>
                <a:cs typeface="Tahoma"/>
              </a:rPr>
              <a:t>Graphs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31" y="4633819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56" y="502434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56" y="5767294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31" y="7291294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56" y="768181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31" y="9205819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56" y="9596344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7259" y="3456571"/>
            <a:ext cx="4914265" cy="7071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solidFill>
                  <a:srgbClr val="1D5C38"/>
                </a:solidFill>
                <a:latin typeface="Tahoma"/>
                <a:cs typeface="Tahoma"/>
              </a:rPr>
              <a:t>Future</a:t>
            </a:r>
            <a:r>
              <a:rPr sz="2500" b="1" spc="3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500" b="1" spc="125" dirty="0">
                <a:solidFill>
                  <a:srgbClr val="1D5C38"/>
                </a:solidFill>
                <a:latin typeface="Tahoma"/>
                <a:cs typeface="Tahoma"/>
              </a:rPr>
              <a:t>Work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500">
              <a:latin typeface="Tahoma"/>
              <a:cs typeface="Tahoma"/>
            </a:endParaRPr>
          </a:p>
          <a:p>
            <a:pPr marL="55880">
              <a:lnSpc>
                <a:spcPct val="100000"/>
              </a:lnSpc>
            </a:pPr>
            <a:r>
              <a:rPr sz="2600" b="1" spc="50" dirty="0">
                <a:solidFill>
                  <a:srgbClr val="1D5C38"/>
                </a:solidFill>
                <a:latin typeface="Calibri"/>
                <a:cs typeface="Calibri"/>
              </a:rPr>
              <a:t>Enhancements:</a:t>
            </a:r>
            <a:endParaRPr sz="2600">
              <a:latin typeface="Calibri"/>
              <a:cs typeface="Calibri"/>
            </a:endParaRPr>
          </a:p>
          <a:p>
            <a:pPr marL="12700" marR="873125">
              <a:lnSpc>
                <a:spcPct val="101600"/>
              </a:lnSpc>
              <a:spcBef>
                <a:spcPts val="35"/>
              </a:spcBef>
            </a:pPr>
            <a:r>
              <a:rPr sz="2400" b="1" spc="110" dirty="0">
                <a:solidFill>
                  <a:srgbClr val="1D5C38"/>
                </a:solidFill>
                <a:latin typeface="Calibri"/>
                <a:cs typeface="Calibri"/>
              </a:rPr>
              <a:t>Expand</a:t>
            </a:r>
            <a:r>
              <a:rPr sz="2400" b="1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1D5C38"/>
                </a:solidFill>
                <a:latin typeface="Calibri"/>
                <a:cs typeface="Calibri"/>
              </a:rPr>
              <a:t>storylines</a:t>
            </a:r>
            <a:r>
              <a:rPr sz="2400" b="1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60" dirty="0">
                <a:solidFill>
                  <a:srgbClr val="1D5C38"/>
                </a:solidFill>
                <a:latin typeface="Calibri"/>
                <a:cs typeface="Calibri"/>
              </a:rPr>
              <a:t>with</a:t>
            </a:r>
            <a:r>
              <a:rPr sz="2400" b="1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50" dirty="0">
                <a:solidFill>
                  <a:srgbClr val="1D5C38"/>
                </a:solidFill>
                <a:latin typeface="Calibri"/>
                <a:cs typeface="Calibri"/>
              </a:rPr>
              <a:t>more </a:t>
            </a:r>
            <a:r>
              <a:rPr sz="2400" b="1" spc="55" dirty="0">
                <a:solidFill>
                  <a:srgbClr val="1D5C38"/>
                </a:solidFill>
                <a:latin typeface="Calibri"/>
                <a:cs typeface="Calibri"/>
              </a:rPr>
              <a:t>choices.</a:t>
            </a:r>
            <a:endParaRPr sz="2400">
              <a:latin typeface="Calibri"/>
              <a:cs typeface="Calibri"/>
            </a:endParaRPr>
          </a:p>
          <a:p>
            <a:pPr marL="12700" marR="184150">
              <a:lnSpc>
                <a:spcPts val="2930"/>
              </a:lnSpc>
              <a:spcBef>
                <a:spcPts val="100"/>
              </a:spcBef>
            </a:pPr>
            <a:r>
              <a:rPr sz="2400" b="1" spc="70" dirty="0">
                <a:solidFill>
                  <a:srgbClr val="1D5C38"/>
                </a:solidFill>
                <a:latin typeface="Calibri"/>
                <a:cs typeface="Calibri"/>
              </a:rPr>
              <a:t>Introduce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1D5C38"/>
                </a:solidFill>
                <a:latin typeface="Calibri"/>
                <a:cs typeface="Calibri"/>
              </a:rPr>
              <a:t>advanced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5C38"/>
                </a:solidFill>
                <a:latin typeface="Calibri"/>
                <a:cs typeface="Calibri"/>
              </a:rPr>
              <a:t>AI</a:t>
            </a:r>
            <a:r>
              <a:rPr sz="2400" b="1" spc="30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D5C38"/>
                </a:solidFill>
                <a:latin typeface="Calibri"/>
                <a:cs typeface="Calibri"/>
              </a:rPr>
              <a:t>for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40" dirty="0">
                <a:solidFill>
                  <a:srgbClr val="1D5C38"/>
                </a:solidFill>
                <a:latin typeface="Calibri"/>
                <a:cs typeface="Calibri"/>
              </a:rPr>
              <a:t>deeper </a:t>
            </a:r>
            <a:r>
              <a:rPr sz="2400" b="1" spc="85" dirty="0">
                <a:solidFill>
                  <a:srgbClr val="1D5C38"/>
                </a:solidFill>
                <a:latin typeface="Calibri"/>
                <a:cs typeface="Calibri"/>
              </a:rPr>
              <a:t>decision</a:t>
            </a:r>
            <a:r>
              <a:rPr sz="2400" b="1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1D5C38"/>
                </a:solidFill>
                <a:latin typeface="Calibri"/>
                <a:cs typeface="Calibri"/>
              </a:rPr>
              <a:t>modeling.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sz="2600" b="1" spc="105" dirty="0">
                <a:solidFill>
                  <a:srgbClr val="1D5C38"/>
                </a:solidFill>
                <a:latin typeface="Calibri"/>
                <a:cs typeface="Calibri"/>
              </a:rPr>
              <a:t>Scalability:</a:t>
            </a:r>
            <a:endParaRPr sz="2600">
              <a:latin typeface="Calibri"/>
              <a:cs typeface="Calibri"/>
            </a:endParaRPr>
          </a:p>
          <a:p>
            <a:pPr marL="12700" marR="5080" indent="99060">
              <a:lnSpc>
                <a:spcPct val="101600"/>
              </a:lnSpc>
              <a:spcBef>
                <a:spcPts val="35"/>
              </a:spcBef>
            </a:pPr>
            <a:r>
              <a:rPr sz="2400" b="1" spc="65" dirty="0">
                <a:solidFill>
                  <a:srgbClr val="1D5C38"/>
                </a:solidFill>
                <a:latin typeface="Calibri"/>
                <a:cs typeface="Calibri"/>
              </a:rPr>
              <a:t>Enable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1D5C38"/>
                </a:solidFill>
                <a:latin typeface="Calibri"/>
                <a:cs typeface="Calibri"/>
              </a:rPr>
              <a:t>multiplayer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1D5C38"/>
                </a:solidFill>
                <a:latin typeface="Calibri"/>
                <a:cs typeface="Calibri"/>
              </a:rPr>
              <a:t>interactions</a:t>
            </a:r>
            <a:r>
              <a:rPr sz="24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D5C38"/>
                </a:solidFill>
                <a:latin typeface="Calibri"/>
                <a:cs typeface="Calibri"/>
              </a:rPr>
              <a:t>or </a:t>
            </a:r>
            <a:r>
              <a:rPr sz="2400" b="1" spc="100" dirty="0">
                <a:solidFill>
                  <a:srgbClr val="1D5C38"/>
                </a:solidFill>
                <a:latin typeface="Calibri"/>
                <a:cs typeface="Calibri"/>
              </a:rPr>
              <a:t>collaborative</a:t>
            </a:r>
            <a:r>
              <a:rPr sz="2400" b="1" spc="38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1D5C38"/>
                </a:solidFill>
                <a:latin typeface="Calibri"/>
                <a:cs typeface="Calibri"/>
              </a:rPr>
              <a:t>decision-</a:t>
            </a:r>
            <a:r>
              <a:rPr sz="2400" b="1" spc="75" dirty="0">
                <a:solidFill>
                  <a:srgbClr val="1D5C38"/>
                </a:solidFill>
                <a:latin typeface="Calibri"/>
                <a:cs typeface="Calibri"/>
              </a:rPr>
              <a:t>making.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sz="2600" b="1" spc="75" dirty="0">
                <a:solidFill>
                  <a:srgbClr val="1D5C38"/>
                </a:solidFill>
                <a:latin typeface="Calibri"/>
                <a:cs typeface="Calibri"/>
              </a:rPr>
              <a:t>Market</a:t>
            </a:r>
            <a:r>
              <a:rPr sz="2600" b="1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600" b="1" spc="45" dirty="0">
                <a:solidFill>
                  <a:srgbClr val="1D5C38"/>
                </a:solidFill>
                <a:latin typeface="Calibri"/>
                <a:cs typeface="Calibri"/>
              </a:rPr>
              <a:t>Potential:</a:t>
            </a:r>
            <a:endParaRPr sz="2600">
              <a:latin typeface="Calibri"/>
              <a:cs typeface="Calibri"/>
            </a:endParaRPr>
          </a:p>
          <a:p>
            <a:pPr marL="12700" marR="100965" indent="99060">
              <a:lnSpc>
                <a:spcPct val="101600"/>
              </a:lnSpc>
              <a:spcBef>
                <a:spcPts val="35"/>
              </a:spcBef>
            </a:pPr>
            <a:r>
              <a:rPr sz="2400" b="1" spc="100" dirty="0">
                <a:solidFill>
                  <a:srgbClr val="1D5C38"/>
                </a:solidFill>
                <a:latin typeface="Calibri"/>
                <a:cs typeface="Calibri"/>
              </a:rPr>
              <a:t>Explore</a:t>
            </a:r>
            <a:r>
              <a:rPr sz="2400" b="1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90" dirty="0">
                <a:solidFill>
                  <a:srgbClr val="1D5C38"/>
                </a:solidFill>
                <a:latin typeface="Calibri"/>
                <a:cs typeface="Calibri"/>
              </a:rPr>
              <a:t>commercialization </a:t>
            </a:r>
            <a:r>
              <a:rPr sz="2400" b="1" spc="60" dirty="0">
                <a:solidFill>
                  <a:srgbClr val="1D5C38"/>
                </a:solidFill>
                <a:latin typeface="Calibri"/>
                <a:cs typeface="Calibri"/>
              </a:rPr>
              <a:t>opportunities</a:t>
            </a:r>
            <a:r>
              <a:rPr sz="2400" b="1" spc="3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D5C38"/>
                </a:solidFill>
                <a:latin typeface="Calibri"/>
                <a:cs typeface="Calibri"/>
              </a:rPr>
              <a:t>for</a:t>
            </a:r>
            <a:r>
              <a:rPr sz="2400" b="1" spc="3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400" b="1" spc="120" dirty="0">
                <a:solidFill>
                  <a:srgbClr val="1D5C38"/>
                </a:solidFill>
                <a:latin typeface="Calibri"/>
                <a:cs typeface="Calibri"/>
              </a:rPr>
              <a:t>narrative-</a:t>
            </a:r>
            <a:r>
              <a:rPr sz="2400" b="1" spc="90" dirty="0">
                <a:solidFill>
                  <a:srgbClr val="1D5C38"/>
                </a:solidFill>
                <a:latin typeface="Calibri"/>
                <a:cs typeface="Calibri"/>
              </a:rPr>
              <a:t>driven </a:t>
            </a:r>
            <a:r>
              <a:rPr sz="2400" b="1" spc="-10" dirty="0">
                <a:solidFill>
                  <a:srgbClr val="1D5C38"/>
                </a:solidFill>
                <a:latin typeface="Calibri"/>
                <a:cs typeface="Calibri"/>
              </a:rPr>
              <a:t>games.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05" rIns="0" bIns="0" rtlCol="0">
            <a:spAutoFit/>
          </a:bodyPr>
          <a:lstStyle/>
          <a:p>
            <a:pPr marL="150622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1" y="4564615"/>
            <a:ext cx="84842" cy="848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090" y="4969976"/>
            <a:ext cx="84842" cy="848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71" y="6902510"/>
            <a:ext cx="84842" cy="848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090" y="7307870"/>
            <a:ext cx="84842" cy="848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9754" y="4343202"/>
            <a:ext cx="5456555" cy="3549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2650" spc="-10" dirty="0">
                <a:solidFill>
                  <a:srgbClr val="1D5C38"/>
                </a:solidFill>
                <a:latin typeface="Cambria"/>
                <a:cs typeface="Cambria"/>
              </a:rPr>
              <a:t>Summary:</a:t>
            </a:r>
            <a:endParaRPr sz="2650">
              <a:latin typeface="Cambria"/>
              <a:cs typeface="Cambria"/>
            </a:endParaRPr>
          </a:p>
          <a:p>
            <a:pPr marL="12700" marR="5080">
              <a:lnSpc>
                <a:spcPct val="103499"/>
              </a:lnSpc>
              <a:spcBef>
                <a:spcPts val="35"/>
              </a:spcBef>
            </a:pPr>
            <a:r>
              <a:rPr sz="2450" b="1" spc="-50" dirty="0">
                <a:solidFill>
                  <a:srgbClr val="1D5C38"/>
                </a:solidFill>
                <a:latin typeface="Trebuchet MS"/>
                <a:cs typeface="Trebuchet MS"/>
              </a:rPr>
              <a:t>Adventure</a:t>
            </a:r>
            <a:r>
              <a:rPr sz="2450" b="1" spc="-11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1D5C38"/>
                </a:solidFill>
                <a:latin typeface="Trebuchet MS"/>
                <a:cs typeface="Trebuchet MS"/>
              </a:rPr>
              <a:t>Quest</a:t>
            </a:r>
            <a:r>
              <a:rPr sz="2450" b="1" spc="-11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20" dirty="0">
                <a:solidFill>
                  <a:srgbClr val="1D5C38"/>
                </a:solidFill>
                <a:latin typeface="Trebuchet MS"/>
                <a:cs typeface="Trebuchet MS"/>
              </a:rPr>
              <a:t>demonstrates</a:t>
            </a:r>
            <a:r>
              <a:rPr sz="2450" b="1" spc="-11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25" dirty="0">
                <a:solidFill>
                  <a:srgbClr val="1D5C38"/>
                </a:solidFill>
                <a:latin typeface="Trebuchet MS"/>
                <a:cs typeface="Trebuchet MS"/>
              </a:rPr>
              <a:t>the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power</a:t>
            </a:r>
            <a:r>
              <a:rPr sz="2450" b="1" spc="7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of</a:t>
            </a:r>
            <a:r>
              <a:rPr sz="2450" b="1" spc="8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factor</a:t>
            </a:r>
            <a:r>
              <a:rPr sz="2450" b="1" spc="8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graphs</a:t>
            </a:r>
            <a:r>
              <a:rPr sz="2450" b="1" spc="8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for</a:t>
            </a:r>
            <a:r>
              <a:rPr sz="2450" b="1" spc="8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1D5C38"/>
                </a:solidFill>
                <a:latin typeface="Trebuchet MS"/>
                <a:cs typeface="Trebuchet MS"/>
              </a:rPr>
              <a:t>creating </a:t>
            </a:r>
            <a:r>
              <a:rPr sz="2450" b="1" spc="-55" dirty="0">
                <a:solidFill>
                  <a:srgbClr val="1D5C38"/>
                </a:solidFill>
                <a:latin typeface="Trebuchet MS"/>
                <a:cs typeface="Trebuchet MS"/>
              </a:rPr>
              <a:t>immersive,</a:t>
            </a:r>
            <a:r>
              <a:rPr sz="2450" b="1" spc="-9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adaptive</a:t>
            </a:r>
            <a:r>
              <a:rPr sz="2450" b="1" spc="-9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game</a:t>
            </a:r>
            <a:r>
              <a:rPr sz="2450" b="1" spc="-9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1D5C38"/>
                </a:solidFill>
                <a:latin typeface="Trebuchet MS"/>
                <a:cs typeface="Trebuchet MS"/>
              </a:rPr>
              <a:t>narratives.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45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</a:pPr>
            <a:r>
              <a:rPr sz="2650" dirty="0">
                <a:solidFill>
                  <a:srgbClr val="1D5C38"/>
                </a:solidFill>
                <a:latin typeface="Cambria"/>
                <a:cs typeface="Cambria"/>
              </a:rPr>
              <a:t>Call</a:t>
            </a:r>
            <a:r>
              <a:rPr sz="2650" spc="38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650" dirty="0">
                <a:solidFill>
                  <a:srgbClr val="1D5C38"/>
                </a:solidFill>
                <a:latin typeface="Cambria"/>
                <a:cs typeface="Cambria"/>
              </a:rPr>
              <a:t>to</a:t>
            </a:r>
            <a:r>
              <a:rPr sz="2650" spc="38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650" spc="-10" dirty="0">
                <a:solidFill>
                  <a:srgbClr val="1D5C38"/>
                </a:solidFill>
                <a:latin typeface="Cambria"/>
                <a:cs typeface="Cambria"/>
              </a:rPr>
              <a:t>Action:</a:t>
            </a:r>
            <a:endParaRPr sz="2650">
              <a:latin typeface="Cambria"/>
              <a:cs typeface="Cambria"/>
            </a:endParaRPr>
          </a:p>
          <a:p>
            <a:pPr marL="12700" marR="387985" indent="102235">
              <a:lnSpc>
                <a:spcPct val="103499"/>
              </a:lnSpc>
              <a:spcBef>
                <a:spcPts val="35"/>
              </a:spcBef>
            </a:pPr>
            <a:r>
              <a:rPr sz="2450" b="1" spc="-25" dirty="0">
                <a:solidFill>
                  <a:srgbClr val="1D5C38"/>
                </a:solidFill>
                <a:latin typeface="Trebuchet MS"/>
                <a:cs typeface="Trebuchet MS"/>
              </a:rPr>
              <a:t>Invite</a:t>
            </a:r>
            <a:r>
              <a:rPr sz="2450" b="1" spc="-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20" dirty="0">
                <a:solidFill>
                  <a:srgbClr val="1D5C38"/>
                </a:solidFill>
                <a:latin typeface="Trebuchet MS"/>
                <a:cs typeface="Trebuchet MS"/>
              </a:rPr>
              <a:t>feedback</a:t>
            </a:r>
            <a:r>
              <a:rPr sz="2450" b="1" spc="1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and</a:t>
            </a:r>
            <a:r>
              <a:rPr sz="2450" b="1" spc="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discuss</a:t>
            </a:r>
            <a:r>
              <a:rPr sz="2450" b="1" spc="1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rgbClr val="1D5C38"/>
                </a:solidFill>
                <a:latin typeface="Trebuchet MS"/>
                <a:cs typeface="Trebuchet MS"/>
              </a:rPr>
              <a:t>future </a:t>
            </a:r>
            <a:r>
              <a:rPr sz="2450" b="1" dirty="0">
                <a:solidFill>
                  <a:srgbClr val="1D5C38"/>
                </a:solidFill>
                <a:latin typeface="Trebuchet MS"/>
                <a:cs typeface="Trebuchet MS"/>
              </a:rPr>
              <a:t>collaboration</a:t>
            </a:r>
            <a:r>
              <a:rPr sz="2450" b="1" spc="5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1D5C38"/>
                </a:solidFill>
                <a:latin typeface="Trebuchet MS"/>
                <a:cs typeface="Trebuchet MS"/>
              </a:rPr>
              <a:t>opportunities.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650" y="4892675"/>
            <a:ext cx="286990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5" dirty="0">
                <a:latin typeface="Trebuchet MS"/>
                <a:cs typeface="Trebuchet MS"/>
              </a:rPr>
              <a:t>THANK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65" dirty="0" smtClean="0">
                <a:latin typeface="Trebuchet MS"/>
                <a:cs typeface="Trebuchet MS"/>
              </a:rPr>
              <a:t>YOU</a:t>
            </a:r>
            <a:r>
              <a:rPr lang="en-US" sz="4000" spc="-65" dirty="0" smtClean="0">
                <a:latin typeface="Trebuchet MS"/>
                <a:cs typeface="Trebuchet MS"/>
              </a:rPr>
              <a:t/>
            </a:r>
            <a:br>
              <a:rPr lang="en-US" sz="4000" spc="-65" dirty="0" smtClean="0">
                <a:latin typeface="Trebuchet MS"/>
                <a:cs typeface="Trebuchet MS"/>
              </a:rPr>
            </a:br>
            <a:r>
              <a:rPr lang="en-US" sz="4000" spc="-65" dirty="0">
                <a:latin typeface="Trebuchet MS"/>
                <a:cs typeface="Trebuchet MS"/>
              </a:rPr>
              <a:t/>
            </a:r>
            <a:br>
              <a:rPr lang="en-US" sz="4000" spc="-65" dirty="0">
                <a:latin typeface="Trebuchet MS"/>
                <a:cs typeface="Trebuchet MS"/>
              </a:rPr>
            </a:br>
            <a:r>
              <a:rPr lang="en-US" sz="4000" spc="-65" dirty="0" smtClean="0">
                <a:latin typeface="Trebuchet MS"/>
                <a:cs typeface="Trebuchet MS"/>
              </a:rPr>
              <a:t>QUESTIONS?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E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54890"/>
            <a:ext cx="1215390" cy="1413510"/>
            <a:chOff x="0" y="854890"/>
            <a:chExt cx="1215390" cy="1413510"/>
          </a:xfrm>
        </p:grpSpPr>
        <p:sp>
          <p:nvSpPr>
            <p:cNvPr id="4" name="object 4"/>
            <p:cNvSpPr/>
            <p:nvPr/>
          </p:nvSpPr>
          <p:spPr>
            <a:xfrm>
              <a:off x="0" y="854890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78" y="1413028"/>
                  </a:moveTo>
                  <a:lnTo>
                    <a:pt x="0" y="1413028"/>
                  </a:lnTo>
                  <a:lnTo>
                    <a:pt x="0" y="30297"/>
                  </a:lnTo>
                  <a:lnTo>
                    <a:pt x="32254" y="11534"/>
                  </a:lnTo>
                  <a:lnTo>
                    <a:pt x="75686" y="0"/>
                  </a:lnTo>
                  <a:lnTo>
                    <a:pt x="120376" y="0"/>
                  </a:lnTo>
                  <a:lnTo>
                    <a:pt x="163807" y="11534"/>
                  </a:lnTo>
                  <a:lnTo>
                    <a:pt x="203465" y="34604"/>
                  </a:lnTo>
                  <a:lnTo>
                    <a:pt x="236831" y="69208"/>
                  </a:lnTo>
                  <a:lnTo>
                    <a:pt x="1214878" y="1413028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54890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78" y="1413028"/>
                  </a:moveTo>
                  <a:lnTo>
                    <a:pt x="0" y="1413028"/>
                  </a:lnTo>
                  <a:lnTo>
                    <a:pt x="0" y="30297"/>
                  </a:lnTo>
                  <a:lnTo>
                    <a:pt x="32254" y="11534"/>
                  </a:lnTo>
                  <a:lnTo>
                    <a:pt x="75686" y="0"/>
                  </a:lnTo>
                  <a:lnTo>
                    <a:pt x="120376" y="0"/>
                  </a:lnTo>
                  <a:lnTo>
                    <a:pt x="163807" y="11534"/>
                  </a:lnTo>
                  <a:lnTo>
                    <a:pt x="203465" y="34603"/>
                  </a:lnTo>
                  <a:lnTo>
                    <a:pt x="236832" y="69207"/>
                  </a:lnTo>
                  <a:lnTo>
                    <a:pt x="1214878" y="1413028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4899"/>
              <a:ext cx="1215390" cy="1413510"/>
            </a:xfrm>
            <a:custGeom>
              <a:avLst/>
              <a:gdLst/>
              <a:ahLst/>
              <a:cxnLst/>
              <a:rect l="l" t="t" r="r" b="b"/>
              <a:pathLst>
                <a:path w="1215390" h="1413510">
                  <a:moveTo>
                    <a:pt x="1214869" y="1413027"/>
                  </a:moveTo>
                  <a:lnTo>
                    <a:pt x="477659" y="400100"/>
                  </a:lnTo>
                  <a:lnTo>
                    <a:pt x="362343" y="241668"/>
                  </a:lnTo>
                  <a:lnTo>
                    <a:pt x="340461" y="211594"/>
                  </a:lnTo>
                  <a:lnTo>
                    <a:pt x="236829" y="69202"/>
                  </a:lnTo>
                  <a:lnTo>
                    <a:pt x="203454" y="34594"/>
                  </a:lnTo>
                  <a:lnTo>
                    <a:pt x="163804" y="11531"/>
                  </a:lnTo>
                  <a:lnTo>
                    <a:pt x="120370" y="0"/>
                  </a:lnTo>
                  <a:lnTo>
                    <a:pt x="75679" y="0"/>
                  </a:lnTo>
                  <a:lnTo>
                    <a:pt x="32245" y="11531"/>
                  </a:lnTo>
                  <a:lnTo>
                    <a:pt x="0" y="30289"/>
                  </a:lnTo>
                  <a:lnTo>
                    <a:pt x="0" y="174739"/>
                  </a:lnTo>
                  <a:lnTo>
                    <a:pt x="0" y="477888"/>
                  </a:lnTo>
                  <a:lnTo>
                    <a:pt x="0" y="1413027"/>
                  </a:lnTo>
                  <a:lnTo>
                    <a:pt x="1214869" y="1413027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16291"/>
              <a:ext cx="1215390" cy="1252220"/>
            </a:xfrm>
            <a:custGeom>
              <a:avLst/>
              <a:gdLst/>
              <a:ahLst/>
              <a:cxnLst/>
              <a:rect l="l" t="t" r="r" b="b"/>
              <a:pathLst>
                <a:path w="1215390" h="1252220">
                  <a:moveTo>
                    <a:pt x="1214869" y="1251635"/>
                  </a:moveTo>
                  <a:lnTo>
                    <a:pt x="477659" y="238709"/>
                  </a:lnTo>
                  <a:lnTo>
                    <a:pt x="231381" y="0"/>
                  </a:lnTo>
                  <a:lnTo>
                    <a:pt x="0" y="0"/>
                  </a:lnTo>
                  <a:lnTo>
                    <a:pt x="0" y="1251635"/>
                  </a:lnTo>
                  <a:lnTo>
                    <a:pt x="1214869" y="1251635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4899"/>
              <a:ext cx="478155" cy="588645"/>
            </a:xfrm>
            <a:custGeom>
              <a:avLst/>
              <a:gdLst/>
              <a:ahLst/>
              <a:cxnLst/>
              <a:rect l="l" t="t" r="r" b="b"/>
              <a:pathLst>
                <a:path w="478155" h="588644">
                  <a:moveTo>
                    <a:pt x="477659" y="400100"/>
                  </a:moveTo>
                  <a:lnTo>
                    <a:pt x="236829" y="69202"/>
                  </a:lnTo>
                  <a:lnTo>
                    <a:pt x="203454" y="34594"/>
                  </a:lnTo>
                  <a:lnTo>
                    <a:pt x="163804" y="11531"/>
                  </a:lnTo>
                  <a:lnTo>
                    <a:pt x="120370" y="0"/>
                  </a:lnTo>
                  <a:lnTo>
                    <a:pt x="75679" y="0"/>
                  </a:lnTo>
                  <a:lnTo>
                    <a:pt x="32245" y="11531"/>
                  </a:lnTo>
                  <a:lnTo>
                    <a:pt x="0" y="30289"/>
                  </a:lnTo>
                  <a:lnTo>
                    <a:pt x="0" y="528485"/>
                  </a:lnTo>
                  <a:lnTo>
                    <a:pt x="105854" y="588137"/>
                  </a:lnTo>
                  <a:lnTo>
                    <a:pt x="477659" y="400100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24748" y="950689"/>
            <a:ext cx="3818890" cy="1374775"/>
            <a:chOff x="2024748" y="950689"/>
            <a:chExt cx="3818890" cy="1374775"/>
          </a:xfrm>
        </p:grpSpPr>
        <p:sp>
          <p:nvSpPr>
            <p:cNvPr id="10" name="object 10"/>
            <p:cNvSpPr/>
            <p:nvPr/>
          </p:nvSpPr>
          <p:spPr>
            <a:xfrm>
              <a:off x="2567276" y="1204638"/>
              <a:ext cx="160655" cy="820419"/>
            </a:xfrm>
            <a:custGeom>
              <a:avLst/>
              <a:gdLst/>
              <a:ahLst/>
              <a:cxnLst/>
              <a:rect l="l" t="t" r="r" b="b"/>
              <a:pathLst>
                <a:path w="160655" h="820419">
                  <a:moveTo>
                    <a:pt x="0" y="820031"/>
                  </a:moveTo>
                  <a:lnTo>
                    <a:pt x="160149" y="820031"/>
                  </a:lnTo>
                  <a:lnTo>
                    <a:pt x="119767" y="0"/>
                  </a:lnTo>
                  <a:lnTo>
                    <a:pt x="40382" y="0"/>
                  </a:lnTo>
                  <a:lnTo>
                    <a:pt x="0" y="820031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511" y="1301129"/>
              <a:ext cx="119826" cy="1198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28195" y="950689"/>
              <a:ext cx="838835" cy="605790"/>
            </a:xfrm>
            <a:custGeom>
              <a:avLst/>
              <a:gdLst/>
              <a:ahLst/>
              <a:cxnLst/>
              <a:rect l="l" t="t" r="r" b="b"/>
              <a:pathLst>
                <a:path w="838835" h="605790">
                  <a:moveTo>
                    <a:pt x="130338" y="605782"/>
                  </a:moveTo>
                  <a:lnTo>
                    <a:pt x="419157" y="316972"/>
                  </a:lnTo>
                  <a:lnTo>
                    <a:pt x="707978" y="605792"/>
                  </a:lnTo>
                  <a:lnTo>
                    <a:pt x="712768" y="587847"/>
                  </a:lnTo>
                  <a:lnTo>
                    <a:pt x="720634" y="537406"/>
                  </a:lnTo>
                  <a:lnTo>
                    <a:pt x="717851" y="487135"/>
                  </a:lnTo>
                  <a:lnTo>
                    <a:pt x="704870" y="438713"/>
                  </a:lnTo>
                  <a:lnTo>
                    <a:pt x="682141" y="393818"/>
                  </a:lnTo>
                  <a:lnTo>
                    <a:pt x="650114" y="354130"/>
                  </a:lnTo>
                  <a:lnTo>
                    <a:pt x="609417" y="321316"/>
                  </a:lnTo>
                  <a:lnTo>
                    <a:pt x="594584" y="312528"/>
                  </a:lnTo>
                  <a:lnTo>
                    <a:pt x="838317" y="312528"/>
                  </a:lnTo>
                  <a:lnTo>
                    <a:pt x="798922" y="255225"/>
                  </a:lnTo>
                  <a:lnTo>
                    <a:pt x="761411" y="221646"/>
                  </a:lnTo>
                  <a:lnTo>
                    <a:pt x="717992" y="196586"/>
                  </a:lnTo>
                  <a:lnTo>
                    <a:pt x="670170" y="180913"/>
                  </a:lnTo>
                  <a:lnTo>
                    <a:pt x="619451" y="175496"/>
                  </a:lnTo>
                  <a:lnTo>
                    <a:pt x="601815" y="176149"/>
                  </a:lnTo>
                  <a:lnTo>
                    <a:pt x="584405" y="178080"/>
                  </a:lnTo>
                  <a:lnTo>
                    <a:pt x="567281" y="181251"/>
                  </a:lnTo>
                  <a:lnTo>
                    <a:pt x="550502" y="185623"/>
                  </a:lnTo>
                  <a:lnTo>
                    <a:pt x="723121" y="13009"/>
                  </a:lnTo>
                  <a:lnTo>
                    <a:pt x="674145" y="2066"/>
                  </a:lnTo>
                  <a:lnTo>
                    <a:pt x="642532" y="0"/>
                  </a:lnTo>
                  <a:lnTo>
                    <a:pt x="594965" y="4647"/>
                  </a:lnTo>
                  <a:lnTo>
                    <a:pt x="549897" y="18297"/>
                  </a:lnTo>
                  <a:lnTo>
                    <a:pt x="508378" y="40515"/>
                  </a:lnTo>
                  <a:lnTo>
                    <a:pt x="471459" y="70863"/>
                  </a:lnTo>
                  <a:lnTo>
                    <a:pt x="441262" y="107760"/>
                  </a:lnTo>
                  <a:lnTo>
                    <a:pt x="419154" y="149291"/>
                  </a:lnTo>
                  <a:lnTo>
                    <a:pt x="409132" y="128031"/>
                  </a:lnTo>
                  <a:lnTo>
                    <a:pt x="382934" y="88646"/>
                  </a:lnTo>
                  <a:lnTo>
                    <a:pt x="329930" y="40515"/>
                  </a:lnTo>
                  <a:lnTo>
                    <a:pt x="288414" y="18297"/>
                  </a:lnTo>
                  <a:lnTo>
                    <a:pt x="243349" y="4647"/>
                  </a:lnTo>
                  <a:lnTo>
                    <a:pt x="195784" y="0"/>
                  </a:lnTo>
                  <a:lnTo>
                    <a:pt x="179930" y="518"/>
                  </a:lnTo>
                  <a:lnTo>
                    <a:pt x="164167" y="2066"/>
                  </a:lnTo>
                  <a:lnTo>
                    <a:pt x="148550" y="4637"/>
                  </a:lnTo>
                  <a:lnTo>
                    <a:pt x="133130" y="8220"/>
                  </a:lnTo>
                  <a:lnTo>
                    <a:pt x="115195" y="13009"/>
                  </a:lnTo>
                  <a:lnTo>
                    <a:pt x="287816" y="185624"/>
                  </a:lnTo>
                  <a:lnTo>
                    <a:pt x="271034" y="181252"/>
                  </a:lnTo>
                  <a:lnTo>
                    <a:pt x="253907" y="178080"/>
                  </a:lnTo>
                  <a:lnTo>
                    <a:pt x="236494" y="176149"/>
                  </a:lnTo>
                  <a:lnTo>
                    <a:pt x="218855" y="175496"/>
                  </a:lnTo>
                  <a:lnTo>
                    <a:pt x="168140" y="180913"/>
                  </a:lnTo>
                  <a:lnTo>
                    <a:pt x="120322" y="196586"/>
                  </a:lnTo>
                  <a:lnTo>
                    <a:pt x="76905" y="221646"/>
                  </a:lnTo>
                  <a:lnTo>
                    <a:pt x="39394" y="255225"/>
                  </a:lnTo>
                  <a:lnTo>
                    <a:pt x="9297" y="296454"/>
                  </a:lnTo>
                  <a:lnTo>
                    <a:pt x="0" y="312528"/>
                  </a:lnTo>
                  <a:lnTo>
                    <a:pt x="243723" y="312528"/>
                  </a:lnTo>
                  <a:lnTo>
                    <a:pt x="228889" y="321316"/>
                  </a:lnTo>
                  <a:lnTo>
                    <a:pt x="188192" y="354130"/>
                  </a:lnTo>
                  <a:lnTo>
                    <a:pt x="156161" y="393822"/>
                  </a:lnTo>
                  <a:lnTo>
                    <a:pt x="133432" y="438717"/>
                  </a:lnTo>
                  <a:lnTo>
                    <a:pt x="120454" y="487138"/>
                  </a:lnTo>
                  <a:lnTo>
                    <a:pt x="117676" y="537407"/>
                  </a:lnTo>
                  <a:lnTo>
                    <a:pt x="125548" y="587847"/>
                  </a:lnTo>
                  <a:lnTo>
                    <a:pt x="130338" y="605782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7527" y="1219989"/>
              <a:ext cx="134787" cy="2494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67267" y="1282559"/>
              <a:ext cx="160655" cy="742315"/>
            </a:xfrm>
            <a:custGeom>
              <a:avLst/>
              <a:gdLst/>
              <a:ahLst/>
              <a:cxnLst/>
              <a:rect l="l" t="t" r="r" b="b"/>
              <a:pathLst>
                <a:path w="160655" h="742314">
                  <a:moveTo>
                    <a:pt x="160147" y="742111"/>
                  </a:moveTo>
                  <a:lnTo>
                    <a:pt x="130022" y="130238"/>
                  </a:lnTo>
                  <a:lnTo>
                    <a:pt x="117856" y="120865"/>
                  </a:lnTo>
                  <a:lnTo>
                    <a:pt x="108458" y="108737"/>
                  </a:lnTo>
                  <a:lnTo>
                    <a:pt x="102387" y="94411"/>
                  </a:lnTo>
                  <a:lnTo>
                    <a:pt x="100241" y="78486"/>
                  </a:lnTo>
                  <a:lnTo>
                    <a:pt x="102006" y="64046"/>
                  </a:lnTo>
                  <a:lnTo>
                    <a:pt x="106997" y="50876"/>
                  </a:lnTo>
                  <a:lnTo>
                    <a:pt x="114808" y="39395"/>
                  </a:lnTo>
                  <a:lnTo>
                    <a:pt x="124993" y="30022"/>
                  </a:lnTo>
                  <a:lnTo>
                    <a:pt x="94970" y="0"/>
                  </a:lnTo>
                  <a:lnTo>
                    <a:pt x="89560" y="22364"/>
                  </a:lnTo>
                  <a:lnTo>
                    <a:pt x="76581" y="40563"/>
                  </a:lnTo>
                  <a:lnTo>
                    <a:pt x="57848" y="52793"/>
                  </a:lnTo>
                  <a:lnTo>
                    <a:pt x="35128" y="57264"/>
                  </a:lnTo>
                  <a:lnTo>
                    <a:pt x="33731" y="57226"/>
                  </a:lnTo>
                  <a:lnTo>
                    <a:pt x="33172" y="68465"/>
                  </a:lnTo>
                  <a:lnTo>
                    <a:pt x="51816" y="76098"/>
                  </a:lnTo>
                  <a:lnTo>
                    <a:pt x="66675" y="89217"/>
                  </a:lnTo>
                  <a:lnTo>
                    <a:pt x="76517" y="106591"/>
                  </a:lnTo>
                  <a:lnTo>
                    <a:pt x="80073" y="126936"/>
                  </a:lnTo>
                  <a:lnTo>
                    <a:pt x="76009" y="148628"/>
                  </a:lnTo>
                  <a:lnTo>
                    <a:pt x="64846" y="166801"/>
                  </a:lnTo>
                  <a:lnTo>
                    <a:pt x="48107" y="179908"/>
                  </a:lnTo>
                  <a:lnTo>
                    <a:pt x="27368" y="186397"/>
                  </a:lnTo>
                  <a:lnTo>
                    <a:pt x="0" y="742111"/>
                  </a:lnTo>
                  <a:lnTo>
                    <a:pt x="160147" y="742111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8189" y="950695"/>
              <a:ext cx="838835" cy="605790"/>
            </a:xfrm>
            <a:custGeom>
              <a:avLst/>
              <a:gdLst/>
              <a:ahLst/>
              <a:cxnLst/>
              <a:rect l="l" t="t" r="r" b="b"/>
              <a:pathLst>
                <a:path w="838835" h="605790">
                  <a:moveTo>
                    <a:pt x="838314" y="312534"/>
                  </a:moveTo>
                  <a:lnTo>
                    <a:pt x="798918" y="255219"/>
                  </a:lnTo>
                  <a:lnTo>
                    <a:pt x="761415" y="221640"/>
                  </a:lnTo>
                  <a:lnTo>
                    <a:pt x="717994" y="196583"/>
                  </a:lnTo>
                  <a:lnTo>
                    <a:pt x="670166" y="180911"/>
                  </a:lnTo>
                  <a:lnTo>
                    <a:pt x="619455" y="175501"/>
                  </a:lnTo>
                  <a:lnTo>
                    <a:pt x="601814" y="176149"/>
                  </a:lnTo>
                  <a:lnTo>
                    <a:pt x="584403" y="178079"/>
                  </a:lnTo>
                  <a:lnTo>
                    <a:pt x="567283" y="181254"/>
                  </a:lnTo>
                  <a:lnTo>
                    <a:pt x="550506" y="185623"/>
                  </a:lnTo>
                  <a:lnTo>
                    <a:pt x="723125" y="13004"/>
                  </a:lnTo>
                  <a:lnTo>
                    <a:pt x="674141" y="2070"/>
                  </a:lnTo>
                  <a:lnTo>
                    <a:pt x="642531" y="0"/>
                  </a:lnTo>
                  <a:lnTo>
                    <a:pt x="594969" y="4648"/>
                  </a:lnTo>
                  <a:lnTo>
                    <a:pt x="549897" y="18300"/>
                  </a:lnTo>
                  <a:lnTo>
                    <a:pt x="508381" y="40513"/>
                  </a:lnTo>
                  <a:lnTo>
                    <a:pt x="471462" y="70866"/>
                  </a:lnTo>
                  <a:lnTo>
                    <a:pt x="441261" y="107759"/>
                  </a:lnTo>
                  <a:lnTo>
                    <a:pt x="419150" y="149288"/>
                  </a:lnTo>
                  <a:lnTo>
                    <a:pt x="409130" y="128028"/>
                  </a:lnTo>
                  <a:lnTo>
                    <a:pt x="382930" y="88646"/>
                  </a:lnTo>
                  <a:lnTo>
                    <a:pt x="329933" y="40513"/>
                  </a:lnTo>
                  <a:lnTo>
                    <a:pt x="288417" y="18300"/>
                  </a:lnTo>
                  <a:lnTo>
                    <a:pt x="243344" y="4648"/>
                  </a:lnTo>
                  <a:lnTo>
                    <a:pt x="195783" y="0"/>
                  </a:lnTo>
                  <a:lnTo>
                    <a:pt x="179933" y="520"/>
                  </a:lnTo>
                  <a:lnTo>
                    <a:pt x="164172" y="2070"/>
                  </a:lnTo>
                  <a:lnTo>
                    <a:pt x="148551" y="4635"/>
                  </a:lnTo>
                  <a:lnTo>
                    <a:pt x="133134" y="8216"/>
                  </a:lnTo>
                  <a:lnTo>
                    <a:pt x="115189" y="13004"/>
                  </a:lnTo>
                  <a:lnTo>
                    <a:pt x="287820" y="185623"/>
                  </a:lnTo>
                  <a:lnTo>
                    <a:pt x="271030" y="181254"/>
                  </a:lnTo>
                  <a:lnTo>
                    <a:pt x="253911" y="178079"/>
                  </a:lnTo>
                  <a:lnTo>
                    <a:pt x="236499" y="176149"/>
                  </a:lnTo>
                  <a:lnTo>
                    <a:pt x="218859" y="175501"/>
                  </a:lnTo>
                  <a:lnTo>
                    <a:pt x="168135" y="180911"/>
                  </a:lnTo>
                  <a:lnTo>
                    <a:pt x="120319" y="196583"/>
                  </a:lnTo>
                  <a:lnTo>
                    <a:pt x="76911" y="221640"/>
                  </a:lnTo>
                  <a:lnTo>
                    <a:pt x="39395" y="255219"/>
                  </a:lnTo>
                  <a:lnTo>
                    <a:pt x="9296" y="296456"/>
                  </a:lnTo>
                  <a:lnTo>
                    <a:pt x="0" y="312534"/>
                  </a:lnTo>
                  <a:lnTo>
                    <a:pt x="243725" y="312534"/>
                  </a:lnTo>
                  <a:lnTo>
                    <a:pt x="228892" y="321322"/>
                  </a:lnTo>
                  <a:lnTo>
                    <a:pt x="188188" y="354126"/>
                  </a:lnTo>
                  <a:lnTo>
                    <a:pt x="156159" y="393827"/>
                  </a:lnTo>
                  <a:lnTo>
                    <a:pt x="133426" y="438721"/>
                  </a:lnTo>
                  <a:lnTo>
                    <a:pt x="120459" y="487133"/>
                  </a:lnTo>
                  <a:lnTo>
                    <a:pt x="117678" y="537413"/>
                  </a:lnTo>
                  <a:lnTo>
                    <a:pt x="125552" y="587844"/>
                  </a:lnTo>
                  <a:lnTo>
                    <a:pt x="130340" y="605777"/>
                  </a:lnTo>
                  <a:lnTo>
                    <a:pt x="307543" y="428586"/>
                  </a:lnTo>
                  <a:lnTo>
                    <a:pt x="311848" y="422211"/>
                  </a:lnTo>
                  <a:lnTo>
                    <a:pt x="316915" y="416458"/>
                  </a:lnTo>
                  <a:lnTo>
                    <a:pt x="322668" y="411391"/>
                  </a:lnTo>
                  <a:lnTo>
                    <a:pt x="329044" y="407085"/>
                  </a:lnTo>
                  <a:lnTo>
                    <a:pt x="351485" y="384644"/>
                  </a:lnTo>
                  <a:lnTo>
                    <a:pt x="336473" y="375716"/>
                  </a:lnTo>
                  <a:lnTo>
                    <a:pt x="324713" y="362940"/>
                  </a:lnTo>
                  <a:lnTo>
                    <a:pt x="317042" y="347154"/>
                  </a:lnTo>
                  <a:lnTo>
                    <a:pt x="314299" y="329209"/>
                  </a:lnTo>
                  <a:lnTo>
                    <a:pt x="314299" y="323418"/>
                  </a:lnTo>
                  <a:lnTo>
                    <a:pt x="334340" y="284530"/>
                  </a:lnTo>
                  <a:lnTo>
                    <a:pt x="371563" y="269367"/>
                  </a:lnTo>
                  <a:lnTo>
                    <a:pt x="373316" y="269303"/>
                  </a:lnTo>
                  <a:lnTo>
                    <a:pt x="375716" y="269303"/>
                  </a:lnTo>
                  <a:lnTo>
                    <a:pt x="412229" y="282651"/>
                  </a:lnTo>
                  <a:lnTo>
                    <a:pt x="433273" y="317830"/>
                  </a:lnTo>
                  <a:lnTo>
                    <a:pt x="434124" y="323418"/>
                  </a:lnTo>
                  <a:lnTo>
                    <a:pt x="434124" y="330098"/>
                  </a:lnTo>
                  <a:lnTo>
                    <a:pt x="434047" y="331863"/>
                  </a:lnTo>
                  <a:lnTo>
                    <a:pt x="707974" y="605790"/>
                  </a:lnTo>
                  <a:lnTo>
                    <a:pt x="712762" y="587844"/>
                  </a:lnTo>
                  <a:lnTo>
                    <a:pt x="720636" y="537400"/>
                  </a:lnTo>
                  <a:lnTo>
                    <a:pt x="717854" y="487133"/>
                  </a:lnTo>
                  <a:lnTo>
                    <a:pt x="704875" y="438708"/>
                  </a:lnTo>
                  <a:lnTo>
                    <a:pt x="682142" y="393814"/>
                  </a:lnTo>
                  <a:lnTo>
                    <a:pt x="650113" y="354126"/>
                  </a:lnTo>
                  <a:lnTo>
                    <a:pt x="609422" y="321322"/>
                  </a:lnTo>
                  <a:lnTo>
                    <a:pt x="594588" y="312534"/>
                  </a:lnTo>
                  <a:lnTo>
                    <a:pt x="838314" y="312534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4748" y="1935868"/>
              <a:ext cx="3818890" cy="389890"/>
            </a:xfrm>
            <a:custGeom>
              <a:avLst/>
              <a:gdLst/>
              <a:ahLst/>
              <a:cxnLst/>
              <a:rect l="l" t="t" r="r" b="b"/>
              <a:pathLst>
                <a:path w="3818890" h="389889">
                  <a:moveTo>
                    <a:pt x="3818851" y="389465"/>
                  </a:moveTo>
                  <a:lnTo>
                    <a:pt x="2662460" y="389465"/>
                  </a:lnTo>
                  <a:lnTo>
                    <a:pt x="2662460" y="0"/>
                  </a:lnTo>
                  <a:lnTo>
                    <a:pt x="3413989" y="0"/>
                  </a:lnTo>
                  <a:lnTo>
                    <a:pt x="3460154" y="4424"/>
                  </a:lnTo>
                  <a:lnTo>
                    <a:pt x="3504075" y="17320"/>
                  </a:lnTo>
                  <a:lnTo>
                    <a:pt x="3544651" y="38125"/>
                  </a:lnTo>
                  <a:lnTo>
                    <a:pt x="3580781" y="66273"/>
                  </a:lnTo>
                  <a:lnTo>
                    <a:pt x="3611365" y="101200"/>
                  </a:lnTo>
                  <a:lnTo>
                    <a:pt x="3818851" y="389465"/>
                  </a:lnTo>
                  <a:close/>
                </a:path>
                <a:path w="3818890" h="389889">
                  <a:moveTo>
                    <a:pt x="1156391" y="389465"/>
                  </a:moveTo>
                  <a:lnTo>
                    <a:pt x="0" y="389465"/>
                  </a:lnTo>
                  <a:lnTo>
                    <a:pt x="153915" y="116612"/>
                  </a:lnTo>
                  <a:lnTo>
                    <a:pt x="182338" y="76815"/>
                  </a:lnTo>
                  <a:lnTo>
                    <a:pt x="217898" y="44436"/>
                  </a:lnTo>
                  <a:lnTo>
                    <a:pt x="259194" y="20295"/>
                  </a:lnTo>
                  <a:lnTo>
                    <a:pt x="304826" y="5210"/>
                  </a:lnTo>
                  <a:lnTo>
                    <a:pt x="353393" y="0"/>
                  </a:lnTo>
                  <a:lnTo>
                    <a:pt x="1156391" y="0"/>
                  </a:lnTo>
                  <a:lnTo>
                    <a:pt x="1156391" y="389465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5348" y="1048771"/>
              <a:ext cx="3178175" cy="1276985"/>
            </a:xfrm>
            <a:custGeom>
              <a:avLst/>
              <a:gdLst/>
              <a:ahLst/>
              <a:cxnLst/>
              <a:rect l="l" t="t" r="r" b="b"/>
              <a:pathLst>
                <a:path w="3178175" h="1276985">
                  <a:moveTo>
                    <a:pt x="3177774" y="1276561"/>
                  </a:moveTo>
                  <a:lnTo>
                    <a:pt x="0" y="1276561"/>
                  </a:lnTo>
                  <a:lnTo>
                    <a:pt x="193277" y="875645"/>
                  </a:lnTo>
                  <a:lnTo>
                    <a:pt x="217160" y="834909"/>
                  </a:lnTo>
                  <a:lnTo>
                    <a:pt x="246789" y="799134"/>
                  </a:lnTo>
                  <a:lnTo>
                    <a:pt x="281407" y="768796"/>
                  </a:lnTo>
                  <a:lnTo>
                    <a:pt x="320256" y="744371"/>
                  </a:lnTo>
                  <a:lnTo>
                    <a:pt x="362580" y="726335"/>
                  </a:lnTo>
                  <a:lnTo>
                    <a:pt x="407621" y="715164"/>
                  </a:lnTo>
                  <a:lnTo>
                    <a:pt x="454622" y="711335"/>
                  </a:lnTo>
                  <a:lnTo>
                    <a:pt x="800765" y="711335"/>
                  </a:lnTo>
                  <a:lnTo>
                    <a:pt x="852403" y="706882"/>
                  </a:lnTo>
                  <a:lnTo>
                    <a:pt x="901997" y="693835"/>
                  </a:lnTo>
                  <a:lnTo>
                    <a:pt x="948522" y="672660"/>
                  </a:lnTo>
                  <a:lnTo>
                    <a:pt x="990956" y="643822"/>
                  </a:lnTo>
                  <a:lnTo>
                    <a:pt x="1028274" y="607788"/>
                  </a:lnTo>
                  <a:lnTo>
                    <a:pt x="1517329" y="46859"/>
                  </a:lnTo>
                  <a:lnTo>
                    <a:pt x="1538819" y="26976"/>
                  </a:lnTo>
                  <a:lnTo>
                    <a:pt x="1563745" y="12263"/>
                  </a:lnTo>
                  <a:lnTo>
                    <a:pt x="1591202" y="3134"/>
                  </a:lnTo>
                  <a:lnTo>
                    <a:pt x="1620287" y="0"/>
                  </a:lnTo>
                  <a:lnTo>
                    <a:pt x="1905636" y="0"/>
                  </a:lnTo>
                  <a:lnTo>
                    <a:pt x="1971198" y="16778"/>
                  </a:lnTo>
                  <a:lnTo>
                    <a:pt x="2020698" y="63003"/>
                  </a:lnTo>
                  <a:lnTo>
                    <a:pt x="2321139" y="532173"/>
                  </a:lnTo>
                  <a:lnTo>
                    <a:pt x="2344804" y="560530"/>
                  </a:lnTo>
                  <a:lnTo>
                    <a:pt x="2374293" y="581811"/>
                  </a:lnTo>
                  <a:lnTo>
                    <a:pt x="2408095" y="595186"/>
                  </a:lnTo>
                  <a:lnTo>
                    <a:pt x="2444696" y="599828"/>
                  </a:lnTo>
                  <a:lnTo>
                    <a:pt x="2566542" y="599828"/>
                  </a:lnTo>
                  <a:lnTo>
                    <a:pt x="2586942" y="600738"/>
                  </a:lnTo>
                  <a:lnTo>
                    <a:pt x="2626634" y="607861"/>
                  </a:lnTo>
                  <a:lnTo>
                    <a:pt x="2664154" y="621701"/>
                  </a:lnTo>
                  <a:lnTo>
                    <a:pt x="2706083" y="647363"/>
                  </a:lnTo>
                  <a:lnTo>
                    <a:pt x="2738554" y="677733"/>
                  </a:lnTo>
                  <a:lnTo>
                    <a:pt x="2964562" y="985121"/>
                  </a:lnTo>
                  <a:lnTo>
                    <a:pt x="3177774" y="1276561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6114" y="1048771"/>
              <a:ext cx="883285" cy="711835"/>
            </a:xfrm>
            <a:custGeom>
              <a:avLst/>
              <a:gdLst/>
              <a:ahLst/>
              <a:cxnLst/>
              <a:rect l="l" t="t" r="r" b="b"/>
              <a:pathLst>
                <a:path w="883285" h="711835">
                  <a:moveTo>
                    <a:pt x="434075" y="711333"/>
                  </a:moveTo>
                  <a:lnTo>
                    <a:pt x="0" y="711333"/>
                  </a:lnTo>
                  <a:lnTo>
                    <a:pt x="51639" y="706880"/>
                  </a:lnTo>
                  <a:lnTo>
                    <a:pt x="101234" y="693834"/>
                  </a:lnTo>
                  <a:lnTo>
                    <a:pt x="147759" y="672659"/>
                  </a:lnTo>
                  <a:lnTo>
                    <a:pt x="190191" y="643822"/>
                  </a:lnTo>
                  <a:lnTo>
                    <a:pt x="227506" y="607788"/>
                  </a:lnTo>
                  <a:lnTo>
                    <a:pt x="719504" y="43505"/>
                  </a:lnTo>
                  <a:lnTo>
                    <a:pt x="722503" y="40481"/>
                  </a:lnTo>
                  <a:lnTo>
                    <a:pt x="753057" y="17375"/>
                  </a:lnTo>
                  <a:lnTo>
                    <a:pt x="803619" y="954"/>
                  </a:lnTo>
                  <a:lnTo>
                    <a:pt x="819527" y="0"/>
                  </a:lnTo>
                  <a:lnTo>
                    <a:pt x="882697" y="0"/>
                  </a:lnTo>
                  <a:lnTo>
                    <a:pt x="845885" y="7445"/>
                  </a:lnTo>
                  <a:lnTo>
                    <a:pt x="815824" y="27751"/>
                  </a:lnTo>
                  <a:lnTo>
                    <a:pt x="795556" y="57869"/>
                  </a:lnTo>
                  <a:lnTo>
                    <a:pt x="788124" y="94753"/>
                  </a:lnTo>
                  <a:lnTo>
                    <a:pt x="788120" y="289338"/>
                  </a:lnTo>
                  <a:lnTo>
                    <a:pt x="778847" y="335362"/>
                  </a:lnTo>
                  <a:lnTo>
                    <a:pt x="753556" y="372945"/>
                  </a:lnTo>
                  <a:lnTo>
                    <a:pt x="716044" y="398283"/>
                  </a:lnTo>
                  <a:lnTo>
                    <a:pt x="624170" y="416865"/>
                  </a:lnTo>
                  <a:lnTo>
                    <a:pt x="586658" y="442205"/>
                  </a:lnTo>
                  <a:lnTo>
                    <a:pt x="561366" y="479788"/>
                  </a:lnTo>
                  <a:lnTo>
                    <a:pt x="552092" y="525812"/>
                  </a:lnTo>
                  <a:lnTo>
                    <a:pt x="552092" y="593097"/>
                  </a:lnTo>
                  <a:lnTo>
                    <a:pt x="542817" y="639120"/>
                  </a:lnTo>
                  <a:lnTo>
                    <a:pt x="517524" y="676702"/>
                  </a:lnTo>
                  <a:lnTo>
                    <a:pt x="480011" y="702041"/>
                  </a:lnTo>
                  <a:lnTo>
                    <a:pt x="434075" y="711333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4748" y="1048777"/>
              <a:ext cx="3818890" cy="1276985"/>
            </a:xfrm>
            <a:custGeom>
              <a:avLst/>
              <a:gdLst/>
              <a:ahLst/>
              <a:cxnLst/>
              <a:rect l="l" t="t" r="r" b="b"/>
              <a:pathLst>
                <a:path w="3818890" h="1276985">
                  <a:moveTo>
                    <a:pt x="3818839" y="1276565"/>
                  </a:moveTo>
                  <a:lnTo>
                    <a:pt x="3611359" y="988301"/>
                  </a:lnTo>
                  <a:lnTo>
                    <a:pt x="3580777" y="953363"/>
                  </a:lnTo>
                  <a:lnTo>
                    <a:pt x="3544646" y="925220"/>
                  </a:lnTo>
                  <a:lnTo>
                    <a:pt x="3504069" y="904417"/>
                  </a:lnTo>
                  <a:lnTo>
                    <a:pt x="3460153" y="891527"/>
                  </a:lnTo>
                  <a:lnTo>
                    <a:pt x="3413988" y="887095"/>
                  </a:lnTo>
                  <a:lnTo>
                    <a:pt x="3193440" y="887095"/>
                  </a:lnTo>
                  <a:lnTo>
                    <a:pt x="3051937" y="693686"/>
                  </a:lnTo>
                  <a:lnTo>
                    <a:pt x="3025114" y="663117"/>
                  </a:lnTo>
                  <a:lnTo>
                    <a:pt x="2986773" y="633717"/>
                  </a:lnTo>
                  <a:lnTo>
                    <a:pt x="2952534" y="616369"/>
                  </a:lnTo>
                  <a:lnTo>
                    <a:pt x="2907601" y="603440"/>
                  </a:lnTo>
                  <a:lnTo>
                    <a:pt x="2867139" y="599833"/>
                  </a:lnTo>
                  <a:lnTo>
                    <a:pt x="2745295" y="599833"/>
                  </a:lnTo>
                  <a:lnTo>
                    <a:pt x="2708694" y="595185"/>
                  </a:lnTo>
                  <a:lnTo>
                    <a:pt x="2674886" y="581812"/>
                  </a:lnTo>
                  <a:lnTo>
                    <a:pt x="2645397" y="560527"/>
                  </a:lnTo>
                  <a:lnTo>
                    <a:pt x="2621737" y="532168"/>
                  </a:lnTo>
                  <a:lnTo>
                    <a:pt x="2321293" y="63004"/>
                  </a:lnTo>
                  <a:lnTo>
                    <a:pt x="2299258" y="36601"/>
                  </a:lnTo>
                  <a:lnTo>
                    <a:pt x="2271788" y="16776"/>
                  </a:lnTo>
                  <a:lnTo>
                    <a:pt x="2240318" y="4318"/>
                  </a:lnTo>
                  <a:lnTo>
                    <a:pt x="2206231" y="0"/>
                  </a:lnTo>
                  <a:lnTo>
                    <a:pt x="1920887" y="0"/>
                  </a:lnTo>
                  <a:lnTo>
                    <a:pt x="1864334" y="12268"/>
                  </a:lnTo>
                  <a:lnTo>
                    <a:pt x="1817928" y="46863"/>
                  </a:lnTo>
                  <a:lnTo>
                    <a:pt x="1328864" y="607783"/>
                  </a:lnTo>
                  <a:lnTo>
                    <a:pt x="1291551" y="643826"/>
                  </a:lnTo>
                  <a:lnTo>
                    <a:pt x="1249121" y="672655"/>
                  </a:lnTo>
                  <a:lnTo>
                    <a:pt x="1202588" y="693839"/>
                  </a:lnTo>
                  <a:lnTo>
                    <a:pt x="1152994" y="706882"/>
                  </a:lnTo>
                  <a:lnTo>
                    <a:pt x="1101356" y="711339"/>
                  </a:lnTo>
                  <a:lnTo>
                    <a:pt x="755218" y="711339"/>
                  </a:lnTo>
                  <a:lnTo>
                    <a:pt x="708215" y="715162"/>
                  </a:lnTo>
                  <a:lnTo>
                    <a:pt x="663168" y="726338"/>
                  </a:lnTo>
                  <a:lnTo>
                    <a:pt x="620852" y="744372"/>
                  </a:lnTo>
                  <a:lnTo>
                    <a:pt x="582002" y="768794"/>
                  </a:lnTo>
                  <a:lnTo>
                    <a:pt x="547382" y="799134"/>
                  </a:lnTo>
                  <a:lnTo>
                    <a:pt x="517753" y="834910"/>
                  </a:lnTo>
                  <a:lnTo>
                    <a:pt x="493864" y="875639"/>
                  </a:lnTo>
                  <a:lnTo>
                    <a:pt x="488353" y="887095"/>
                  </a:lnTo>
                  <a:lnTo>
                    <a:pt x="353390" y="887095"/>
                  </a:lnTo>
                  <a:lnTo>
                    <a:pt x="304825" y="892302"/>
                  </a:lnTo>
                  <a:lnTo>
                    <a:pt x="259194" y="907389"/>
                  </a:lnTo>
                  <a:lnTo>
                    <a:pt x="217893" y="931532"/>
                  </a:lnTo>
                  <a:lnTo>
                    <a:pt x="182333" y="963917"/>
                  </a:lnTo>
                  <a:lnTo>
                    <a:pt x="153911" y="1003706"/>
                  </a:lnTo>
                  <a:lnTo>
                    <a:pt x="0" y="1276565"/>
                  </a:lnTo>
                  <a:lnTo>
                    <a:pt x="3818839" y="1276565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771" y="1648611"/>
              <a:ext cx="1616710" cy="676910"/>
            </a:xfrm>
            <a:custGeom>
              <a:avLst/>
              <a:gdLst/>
              <a:ahLst/>
              <a:cxnLst/>
              <a:rect l="l" t="t" r="r" b="b"/>
              <a:pathLst>
                <a:path w="1616710" h="676910">
                  <a:moveTo>
                    <a:pt x="1616341" y="676732"/>
                  </a:moveTo>
                  <a:lnTo>
                    <a:pt x="1189913" y="93853"/>
                  </a:lnTo>
                  <a:lnTo>
                    <a:pt x="1153096" y="54292"/>
                  </a:lnTo>
                  <a:lnTo>
                    <a:pt x="1108710" y="24803"/>
                  </a:lnTo>
                  <a:lnTo>
                    <a:pt x="1058722" y="6362"/>
                  </a:lnTo>
                  <a:lnTo>
                    <a:pt x="1005116" y="0"/>
                  </a:lnTo>
                  <a:lnTo>
                    <a:pt x="793623" y="0"/>
                  </a:lnTo>
                  <a:lnTo>
                    <a:pt x="747471" y="5651"/>
                  </a:lnTo>
                  <a:lnTo>
                    <a:pt x="704913" y="21894"/>
                  </a:lnTo>
                  <a:lnTo>
                    <a:pt x="667626" y="47561"/>
                  </a:lnTo>
                  <a:lnTo>
                    <a:pt x="637235" y="81521"/>
                  </a:lnTo>
                  <a:lnTo>
                    <a:pt x="615391" y="122656"/>
                  </a:lnTo>
                  <a:lnTo>
                    <a:pt x="561809" y="262343"/>
                  </a:lnTo>
                  <a:lnTo>
                    <a:pt x="544588" y="292544"/>
                  </a:lnTo>
                  <a:lnTo>
                    <a:pt x="519734" y="315772"/>
                  </a:lnTo>
                  <a:lnTo>
                    <a:pt x="489191" y="330682"/>
                  </a:lnTo>
                  <a:lnTo>
                    <a:pt x="454863" y="335940"/>
                  </a:lnTo>
                  <a:lnTo>
                    <a:pt x="326186" y="335940"/>
                  </a:lnTo>
                  <a:lnTo>
                    <a:pt x="279044" y="341858"/>
                  </a:lnTo>
                  <a:lnTo>
                    <a:pt x="235445" y="358927"/>
                  </a:lnTo>
                  <a:lnTo>
                    <a:pt x="197294" y="386092"/>
                  </a:lnTo>
                  <a:lnTo>
                    <a:pt x="166509" y="422338"/>
                  </a:lnTo>
                  <a:lnTo>
                    <a:pt x="0" y="676732"/>
                  </a:lnTo>
                  <a:lnTo>
                    <a:pt x="1616341" y="676732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4903507"/>
            <a:ext cx="1458595" cy="3115310"/>
          </a:xfrm>
          <a:custGeom>
            <a:avLst/>
            <a:gdLst/>
            <a:ahLst/>
            <a:cxnLst/>
            <a:rect l="l" t="t" r="r" b="b"/>
            <a:pathLst>
              <a:path w="1458595" h="3115309">
                <a:moveTo>
                  <a:pt x="3352" y="67957"/>
                </a:moveTo>
                <a:lnTo>
                  <a:pt x="0" y="58521"/>
                </a:lnTo>
                <a:lnTo>
                  <a:pt x="0" y="69126"/>
                </a:lnTo>
                <a:lnTo>
                  <a:pt x="3352" y="67957"/>
                </a:lnTo>
                <a:close/>
              </a:path>
              <a:path w="1458595" h="3115309">
                <a:moveTo>
                  <a:pt x="164528" y="44310"/>
                </a:moveTo>
                <a:lnTo>
                  <a:pt x="162090" y="2565"/>
                </a:lnTo>
                <a:lnTo>
                  <a:pt x="139712" y="3568"/>
                </a:lnTo>
                <a:lnTo>
                  <a:pt x="117881" y="5880"/>
                </a:lnTo>
                <a:lnTo>
                  <a:pt x="96697" y="8610"/>
                </a:lnTo>
                <a:lnTo>
                  <a:pt x="76276" y="10922"/>
                </a:lnTo>
                <a:lnTo>
                  <a:pt x="84505" y="51498"/>
                </a:lnTo>
                <a:lnTo>
                  <a:pt x="102552" y="48399"/>
                </a:lnTo>
                <a:lnTo>
                  <a:pt x="121907" y="46177"/>
                </a:lnTo>
                <a:lnTo>
                  <a:pt x="142557" y="44805"/>
                </a:lnTo>
                <a:lnTo>
                  <a:pt x="164528" y="44310"/>
                </a:lnTo>
                <a:close/>
              </a:path>
              <a:path w="1458595" h="3115309">
                <a:moveTo>
                  <a:pt x="243954" y="1491767"/>
                </a:moveTo>
                <a:lnTo>
                  <a:pt x="236575" y="1446123"/>
                </a:lnTo>
                <a:lnTo>
                  <a:pt x="234467" y="1415237"/>
                </a:lnTo>
                <a:lnTo>
                  <a:pt x="192709" y="1417675"/>
                </a:lnTo>
                <a:lnTo>
                  <a:pt x="198081" y="1471333"/>
                </a:lnTo>
                <a:lnTo>
                  <a:pt x="205689" y="1496517"/>
                </a:lnTo>
                <a:lnTo>
                  <a:pt x="208038" y="1508112"/>
                </a:lnTo>
                <a:lnTo>
                  <a:pt x="243954" y="1491767"/>
                </a:lnTo>
                <a:close/>
              </a:path>
              <a:path w="1458595" h="3115309">
                <a:moveTo>
                  <a:pt x="270002" y="1263180"/>
                </a:moveTo>
                <a:lnTo>
                  <a:pt x="230517" y="1247051"/>
                </a:lnTo>
                <a:lnTo>
                  <a:pt x="217004" y="1290154"/>
                </a:lnTo>
                <a:lnTo>
                  <a:pt x="205232" y="1330642"/>
                </a:lnTo>
                <a:lnTo>
                  <a:pt x="243535" y="1340980"/>
                </a:lnTo>
                <a:lnTo>
                  <a:pt x="248793" y="1321803"/>
                </a:lnTo>
                <a:lnTo>
                  <a:pt x="254596" y="1302524"/>
                </a:lnTo>
                <a:lnTo>
                  <a:pt x="261480" y="1283017"/>
                </a:lnTo>
                <a:lnTo>
                  <a:pt x="270002" y="1263180"/>
                </a:lnTo>
                <a:close/>
              </a:path>
              <a:path w="1458595" h="3115309">
                <a:moveTo>
                  <a:pt x="326707" y="1631899"/>
                </a:moveTo>
                <a:lnTo>
                  <a:pt x="313182" y="1618234"/>
                </a:lnTo>
                <a:lnTo>
                  <a:pt x="300532" y="1603260"/>
                </a:lnTo>
                <a:lnTo>
                  <a:pt x="288734" y="1586992"/>
                </a:lnTo>
                <a:lnTo>
                  <a:pt x="277812" y="1569402"/>
                </a:lnTo>
                <a:lnTo>
                  <a:pt x="243078" y="1591538"/>
                </a:lnTo>
                <a:lnTo>
                  <a:pt x="254558" y="1609572"/>
                </a:lnTo>
                <a:lnTo>
                  <a:pt x="267677" y="1627276"/>
                </a:lnTo>
                <a:lnTo>
                  <a:pt x="281889" y="1644764"/>
                </a:lnTo>
                <a:lnTo>
                  <a:pt x="296633" y="1662150"/>
                </a:lnTo>
                <a:lnTo>
                  <a:pt x="326707" y="1631899"/>
                </a:lnTo>
                <a:close/>
              </a:path>
              <a:path w="1458595" h="3115309">
                <a:moveTo>
                  <a:pt x="334949" y="6718"/>
                </a:moveTo>
                <a:lnTo>
                  <a:pt x="313702" y="4711"/>
                </a:lnTo>
                <a:lnTo>
                  <a:pt x="270332" y="2006"/>
                </a:lnTo>
                <a:lnTo>
                  <a:pt x="249085" y="0"/>
                </a:lnTo>
                <a:lnTo>
                  <a:pt x="245732" y="42926"/>
                </a:lnTo>
                <a:lnTo>
                  <a:pt x="266979" y="44932"/>
                </a:lnTo>
                <a:lnTo>
                  <a:pt x="310337" y="47637"/>
                </a:lnTo>
                <a:lnTo>
                  <a:pt x="331584" y="49644"/>
                </a:lnTo>
                <a:lnTo>
                  <a:pt x="334949" y="6718"/>
                </a:lnTo>
                <a:close/>
              </a:path>
              <a:path w="1458595" h="3115309">
                <a:moveTo>
                  <a:pt x="356616" y="1124902"/>
                </a:moveTo>
                <a:lnTo>
                  <a:pt x="324065" y="1098308"/>
                </a:lnTo>
                <a:lnTo>
                  <a:pt x="313385" y="1110043"/>
                </a:lnTo>
                <a:lnTo>
                  <a:pt x="303682" y="1122438"/>
                </a:lnTo>
                <a:lnTo>
                  <a:pt x="294640" y="1135253"/>
                </a:lnTo>
                <a:lnTo>
                  <a:pt x="272059" y="1169212"/>
                </a:lnTo>
                <a:lnTo>
                  <a:pt x="309232" y="1188834"/>
                </a:lnTo>
                <a:lnTo>
                  <a:pt x="320789" y="1171397"/>
                </a:lnTo>
                <a:lnTo>
                  <a:pt x="328663" y="1160703"/>
                </a:lnTo>
                <a:lnTo>
                  <a:pt x="337832" y="1149451"/>
                </a:lnTo>
                <a:lnTo>
                  <a:pt x="347446" y="1137564"/>
                </a:lnTo>
                <a:lnTo>
                  <a:pt x="356616" y="1124902"/>
                </a:lnTo>
                <a:close/>
              </a:path>
              <a:path w="1458595" h="3115309">
                <a:moveTo>
                  <a:pt x="452259" y="1730159"/>
                </a:moveTo>
                <a:lnTo>
                  <a:pt x="386016" y="1686255"/>
                </a:lnTo>
                <a:lnTo>
                  <a:pt x="359435" y="1718818"/>
                </a:lnTo>
                <a:lnTo>
                  <a:pt x="432638" y="1767332"/>
                </a:lnTo>
                <a:lnTo>
                  <a:pt x="452259" y="1730159"/>
                </a:lnTo>
                <a:close/>
              </a:path>
              <a:path w="1458595" h="3115309">
                <a:moveTo>
                  <a:pt x="471119" y="1005103"/>
                </a:moveTo>
                <a:lnTo>
                  <a:pt x="440880" y="975029"/>
                </a:lnTo>
                <a:lnTo>
                  <a:pt x="423938" y="989355"/>
                </a:lnTo>
                <a:lnTo>
                  <a:pt x="407758" y="1003249"/>
                </a:lnTo>
                <a:lnTo>
                  <a:pt x="392226" y="1017574"/>
                </a:lnTo>
                <a:lnTo>
                  <a:pt x="377240" y="1033208"/>
                </a:lnTo>
                <a:lnTo>
                  <a:pt x="407479" y="1063282"/>
                </a:lnTo>
                <a:lnTo>
                  <a:pt x="423938" y="1048626"/>
                </a:lnTo>
                <a:lnTo>
                  <a:pt x="454672" y="1019759"/>
                </a:lnTo>
                <a:lnTo>
                  <a:pt x="471119" y="1005103"/>
                </a:lnTo>
                <a:close/>
              </a:path>
              <a:path w="1458595" h="3115309">
                <a:moveTo>
                  <a:pt x="502081" y="42214"/>
                </a:moveTo>
                <a:lnTo>
                  <a:pt x="461746" y="31165"/>
                </a:lnTo>
                <a:lnTo>
                  <a:pt x="440702" y="26238"/>
                </a:lnTo>
                <a:lnTo>
                  <a:pt x="419671" y="22720"/>
                </a:lnTo>
                <a:lnTo>
                  <a:pt x="412826" y="63347"/>
                </a:lnTo>
                <a:lnTo>
                  <a:pt x="433273" y="66548"/>
                </a:lnTo>
                <a:lnTo>
                  <a:pt x="452869" y="71069"/>
                </a:lnTo>
                <a:lnTo>
                  <a:pt x="471589" y="76885"/>
                </a:lnTo>
                <a:lnTo>
                  <a:pt x="489445" y="84010"/>
                </a:lnTo>
                <a:lnTo>
                  <a:pt x="502081" y="42214"/>
                </a:lnTo>
                <a:close/>
              </a:path>
              <a:path w="1458595" h="3115309">
                <a:moveTo>
                  <a:pt x="597268" y="898029"/>
                </a:moveTo>
                <a:lnTo>
                  <a:pt x="569328" y="864463"/>
                </a:lnTo>
                <a:lnTo>
                  <a:pt x="557872" y="874903"/>
                </a:lnTo>
                <a:lnTo>
                  <a:pt x="534504" y="893597"/>
                </a:lnTo>
                <a:lnTo>
                  <a:pt x="523036" y="904036"/>
                </a:lnTo>
                <a:lnTo>
                  <a:pt x="504520" y="916851"/>
                </a:lnTo>
                <a:lnTo>
                  <a:pt x="532447" y="950417"/>
                </a:lnTo>
                <a:lnTo>
                  <a:pt x="550976" y="937602"/>
                </a:lnTo>
                <a:lnTo>
                  <a:pt x="562432" y="927163"/>
                </a:lnTo>
                <a:lnTo>
                  <a:pt x="585800" y="908469"/>
                </a:lnTo>
                <a:lnTo>
                  <a:pt x="597268" y="898029"/>
                </a:lnTo>
                <a:close/>
              </a:path>
              <a:path w="1458595" h="3115309">
                <a:moveTo>
                  <a:pt x="606717" y="1792363"/>
                </a:moveTo>
                <a:lnTo>
                  <a:pt x="590461" y="1786610"/>
                </a:lnTo>
                <a:lnTo>
                  <a:pt x="574319" y="1782572"/>
                </a:lnTo>
                <a:lnTo>
                  <a:pt x="558825" y="1777555"/>
                </a:lnTo>
                <a:lnTo>
                  <a:pt x="543763" y="1771891"/>
                </a:lnTo>
                <a:lnTo>
                  <a:pt x="528916" y="1765896"/>
                </a:lnTo>
                <a:lnTo>
                  <a:pt x="512787" y="1805381"/>
                </a:lnTo>
                <a:lnTo>
                  <a:pt x="529653" y="1812709"/>
                </a:lnTo>
                <a:lnTo>
                  <a:pt x="545744" y="1819071"/>
                </a:lnTo>
                <a:lnTo>
                  <a:pt x="561619" y="1824329"/>
                </a:lnTo>
                <a:lnTo>
                  <a:pt x="577811" y="1828406"/>
                </a:lnTo>
                <a:lnTo>
                  <a:pt x="594067" y="1834159"/>
                </a:lnTo>
                <a:lnTo>
                  <a:pt x="606717" y="1792363"/>
                </a:lnTo>
                <a:close/>
              </a:path>
              <a:path w="1458595" h="3115309">
                <a:moveTo>
                  <a:pt x="665822" y="105562"/>
                </a:moveTo>
                <a:lnTo>
                  <a:pt x="647077" y="94081"/>
                </a:lnTo>
                <a:lnTo>
                  <a:pt x="627481" y="83921"/>
                </a:lnTo>
                <a:lnTo>
                  <a:pt x="607009" y="75057"/>
                </a:lnTo>
                <a:lnTo>
                  <a:pt x="585673" y="67500"/>
                </a:lnTo>
                <a:lnTo>
                  <a:pt x="569544" y="106984"/>
                </a:lnTo>
                <a:lnTo>
                  <a:pt x="590334" y="114185"/>
                </a:lnTo>
                <a:lnTo>
                  <a:pt x="609612" y="122250"/>
                </a:lnTo>
                <a:lnTo>
                  <a:pt x="628015" y="131622"/>
                </a:lnTo>
                <a:lnTo>
                  <a:pt x="646201" y="142735"/>
                </a:lnTo>
                <a:lnTo>
                  <a:pt x="665822" y="105562"/>
                </a:lnTo>
                <a:close/>
              </a:path>
              <a:path w="1458595" h="3115309">
                <a:moveTo>
                  <a:pt x="717562" y="777062"/>
                </a:moveTo>
                <a:lnTo>
                  <a:pt x="685012" y="750468"/>
                </a:lnTo>
                <a:lnTo>
                  <a:pt x="671918" y="764438"/>
                </a:lnTo>
                <a:lnTo>
                  <a:pt x="658266" y="778522"/>
                </a:lnTo>
                <a:lnTo>
                  <a:pt x="643534" y="792835"/>
                </a:lnTo>
                <a:lnTo>
                  <a:pt x="627176" y="807466"/>
                </a:lnTo>
                <a:lnTo>
                  <a:pt x="657415" y="837539"/>
                </a:lnTo>
                <a:lnTo>
                  <a:pt x="674141" y="822363"/>
                </a:lnTo>
                <a:lnTo>
                  <a:pt x="689660" y="806856"/>
                </a:lnTo>
                <a:lnTo>
                  <a:pt x="704100" y="791578"/>
                </a:lnTo>
                <a:lnTo>
                  <a:pt x="717562" y="777062"/>
                </a:lnTo>
                <a:close/>
              </a:path>
              <a:path w="1458595" h="3115309">
                <a:moveTo>
                  <a:pt x="771537" y="1831340"/>
                </a:moveTo>
                <a:lnTo>
                  <a:pt x="727011" y="1823783"/>
                </a:lnTo>
                <a:lnTo>
                  <a:pt x="706424" y="1819948"/>
                </a:lnTo>
                <a:lnTo>
                  <a:pt x="686816" y="1815338"/>
                </a:lnTo>
                <a:lnTo>
                  <a:pt x="679970" y="1855965"/>
                </a:lnTo>
                <a:lnTo>
                  <a:pt x="700557" y="1859089"/>
                </a:lnTo>
                <a:lnTo>
                  <a:pt x="721029" y="1863090"/>
                </a:lnTo>
                <a:lnTo>
                  <a:pt x="742149" y="1867535"/>
                </a:lnTo>
                <a:lnTo>
                  <a:pt x="764692" y="1871967"/>
                </a:lnTo>
                <a:lnTo>
                  <a:pt x="771537" y="1831340"/>
                </a:lnTo>
                <a:close/>
              </a:path>
              <a:path w="1458595" h="3115309">
                <a:moveTo>
                  <a:pt x="801827" y="210743"/>
                </a:moveTo>
                <a:lnTo>
                  <a:pt x="786599" y="193979"/>
                </a:lnTo>
                <a:lnTo>
                  <a:pt x="770712" y="178206"/>
                </a:lnTo>
                <a:lnTo>
                  <a:pt x="754392" y="163080"/>
                </a:lnTo>
                <a:lnTo>
                  <a:pt x="737857" y="148285"/>
                </a:lnTo>
                <a:lnTo>
                  <a:pt x="711263" y="180835"/>
                </a:lnTo>
                <a:lnTo>
                  <a:pt x="727202" y="195237"/>
                </a:lnTo>
                <a:lnTo>
                  <a:pt x="741946" y="209308"/>
                </a:lnTo>
                <a:lnTo>
                  <a:pt x="755599" y="223608"/>
                </a:lnTo>
                <a:lnTo>
                  <a:pt x="768273" y="238671"/>
                </a:lnTo>
                <a:lnTo>
                  <a:pt x="801827" y="210743"/>
                </a:lnTo>
                <a:close/>
              </a:path>
              <a:path w="1458595" h="3115309">
                <a:moveTo>
                  <a:pt x="815771" y="636422"/>
                </a:moveTo>
                <a:lnTo>
                  <a:pt x="778598" y="616800"/>
                </a:lnTo>
                <a:lnTo>
                  <a:pt x="771956" y="631215"/>
                </a:lnTo>
                <a:lnTo>
                  <a:pt x="764324" y="644969"/>
                </a:lnTo>
                <a:lnTo>
                  <a:pt x="756386" y="657745"/>
                </a:lnTo>
                <a:lnTo>
                  <a:pt x="738187" y="685355"/>
                </a:lnTo>
                <a:lnTo>
                  <a:pt x="773061" y="708456"/>
                </a:lnTo>
                <a:lnTo>
                  <a:pt x="791273" y="680859"/>
                </a:lnTo>
                <a:lnTo>
                  <a:pt x="800341" y="666330"/>
                </a:lnTo>
                <a:lnTo>
                  <a:pt x="808774" y="651383"/>
                </a:lnTo>
                <a:lnTo>
                  <a:pt x="815771" y="636422"/>
                </a:lnTo>
                <a:close/>
              </a:path>
              <a:path w="1458595" h="3115309">
                <a:moveTo>
                  <a:pt x="866101" y="378764"/>
                </a:moveTo>
                <a:lnTo>
                  <a:pt x="863092" y="366268"/>
                </a:lnTo>
                <a:lnTo>
                  <a:pt x="856208" y="342582"/>
                </a:lnTo>
                <a:lnTo>
                  <a:pt x="853198" y="330073"/>
                </a:lnTo>
                <a:lnTo>
                  <a:pt x="849376" y="320014"/>
                </a:lnTo>
                <a:lnTo>
                  <a:pt x="843013" y="300748"/>
                </a:lnTo>
                <a:lnTo>
                  <a:pt x="839177" y="290677"/>
                </a:lnTo>
                <a:lnTo>
                  <a:pt x="803262" y="307022"/>
                </a:lnTo>
                <a:lnTo>
                  <a:pt x="810996" y="324688"/>
                </a:lnTo>
                <a:lnTo>
                  <a:pt x="813930" y="332435"/>
                </a:lnTo>
                <a:lnTo>
                  <a:pt x="816114" y="340626"/>
                </a:lnTo>
                <a:lnTo>
                  <a:pt x="820407" y="351066"/>
                </a:lnTo>
                <a:lnTo>
                  <a:pt x="824141" y="361619"/>
                </a:lnTo>
                <a:lnTo>
                  <a:pt x="826808" y="372402"/>
                </a:lnTo>
                <a:lnTo>
                  <a:pt x="827836" y="383514"/>
                </a:lnTo>
                <a:lnTo>
                  <a:pt x="866101" y="378764"/>
                </a:lnTo>
                <a:close/>
              </a:path>
              <a:path w="1458595" h="3115309">
                <a:moveTo>
                  <a:pt x="874458" y="464578"/>
                </a:moveTo>
                <a:lnTo>
                  <a:pt x="831532" y="461213"/>
                </a:lnTo>
                <a:lnTo>
                  <a:pt x="828382" y="481711"/>
                </a:lnTo>
                <a:lnTo>
                  <a:pt x="824242" y="501548"/>
                </a:lnTo>
                <a:lnTo>
                  <a:pt x="819467" y="520954"/>
                </a:lnTo>
                <a:lnTo>
                  <a:pt x="814349" y="540143"/>
                </a:lnTo>
                <a:lnTo>
                  <a:pt x="856145" y="552792"/>
                </a:lnTo>
                <a:lnTo>
                  <a:pt x="862406" y="530682"/>
                </a:lnTo>
                <a:lnTo>
                  <a:pt x="867473" y="508241"/>
                </a:lnTo>
                <a:lnTo>
                  <a:pt x="871461" y="486029"/>
                </a:lnTo>
                <a:lnTo>
                  <a:pt x="874458" y="464578"/>
                </a:lnTo>
                <a:close/>
              </a:path>
              <a:path w="1458595" h="3115309">
                <a:moveTo>
                  <a:pt x="937501" y="1861045"/>
                </a:moveTo>
                <a:lnTo>
                  <a:pt x="914958" y="1856613"/>
                </a:lnTo>
                <a:lnTo>
                  <a:pt x="893838" y="1852180"/>
                </a:lnTo>
                <a:lnTo>
                  <a:pt x="873366" y="1848167"/>
                </a:lnTo>
                <a:lnTo>
                  <a:pt x="852779" y="1845043"/>
                </a:lnTo>
                <a:lnTo>
                  <a:pt x="845934" y="1885657"/>
                </a:lnTo>
                <a:lnTo>
                  <a:pt x="866508" y="1888794"/>
                </a:lnTo>
                <a:lnTo>
                  <a:pt x="886993" y="1892795"/>
                </a:lnTo>
                <a:lnTo>
                  <a:pt x="908113" y="1897227"/>
                </a:lnTo>
                <a:lnTo>
                  <a:pt x="930656" y="1901659"/>
                </a:lnTo>
                <a:lnTo>
                  <a:pt x="937501" y="1861045"/>
                </a:lnTo>
                <a:close/>
              </a:path>
              <a:path w="1458595" h="3115309">
                <a:moveTo>
                  <a:pt x="1097711" y="1906993"/>
                </a:moveTo>
                <a:lnTo>
                  <a:pt x="1084948" y="1903552"/>
                </a:lnTo>
                <a:lnTo>
                  <a:pt x="1068222" y="1899208"/>
                </a:lnTo>
                <a:lnTo>
                  <a:pt x="1034326" y="1888363"/>
                </a:lnTo>
                <a:lnTo>
                  <a:pt x="1017612" y="1884019"/>
                </a:lnTo>
                <a:lnTo>
                  <a:pt x="1007275" y="1922322"/>
                </a:lnTo>
                <a:lnTo>
                  <a:pt x="1024229" y="1926196"/>
                </a:lnTo>
                <a:lnTo>
                  <a:pt x="1041082" y="1930933"/>
                </a:lnTo>
                <a:lnTo>
                  <a:pt x="1056411" y="1936546"/>
                </a:lnTo>
                <a:lnTo>
                  <a:pt x="1068819" y="1943036"/>
                </a:lnTo>
                <a:lnTo>
                  <a:pt x="1081582" y="1946478"/>
                </a:lnTo>
                <a:lnTo>
                  <a:pt x="1097711" y="1906993"/>
                </a:lnTo>
                <a:close/>
              </a:path>
              <a:path w="1458595" h="3115309">
                <a:moveTo>
                  <a:pt x="1255699" y="1986597"/>
                </a:moveTo>
                <a:lnTo>
                  <a:pt x="1237348" y="1974519"/>
                </a:lnTo>
                <a:lnTo>
                  <a:pt x="1218793" y="1962772"/>
                </a:lnTo>
                <a:lnTo>
                  <a:pt x="1199807" y="1951685"/>
                </a:lnTo>
                <a:lnTo>
                  <a:pt x="1180172" y="1941563"/>
                </a:lnTo>
                <a:lnTo>
                  <a:pt x="1160551" y="1978736"/>
                </a:lnTo>
                <a:lnTo>
                  <a:pt x="1178674" y="1989963"/>
                </a:lnTo>
                <a:lnTo>
                  <a:pt x="1214475" y="2010232"/>
                </a:lnTo>
                <a:lnTo>
                  <a:pt x="1232585" y="2021459"/>
                </a:lnTo>
                <a:lnTo>
                  <a:pt x="1255699" y="1986597"/>
                </a:lnTo>
                <a:close/>
              </a:path>
              <a:path w="1458595" h="3115309">
                <a:moveTo>
                  <a:pt x="1258290" y="2921546"/>
                </a:moveTo>
                <a:lnTo>
                  <a:pt x="1257122" y="2915755"/>
                </a:lnTo>
                <a:lnTo>
                  <a:pt x="1252461" y="2907639"/>
                </a:lnTo>
                <a:lnTo>
                  <a:pt x="1253591" y="2898368"/>
                </a:lnTo>
                <a:lnTo>
                  <a:pt x="1253045" y="2886633"/>
                </a:lnTo>
                <a:lnTo>
                  <a:pt x="1252080" y="2874149"/>
                </a:lnTo>
                <a:lnTo>
                  <a:pt x="1251534" y="2861018"/>
                </a:lnTo>
                <a:lnTo>
                  <a:pt x="1252283" y="2847327"/>
                </a:lnTo>
                <a:lnTo>
                  <a:pt x="1209357" y="2843961"/>
                </a:lnTo>
                <a:lnTo>
                  <a:pt x="1208252" y="2858287"/>
                </a:lnTo>
                <a:lnTo>
                  <a:pt x="1208138" y="2873260"/>
                </a:lnTo>
                <a:lnTo>
                  <a:pt x="1208671" y="2888665"/>
                </a:lnTo>
                <a:lnTo>
                  <a:pt x="1209522" y="2904286"/>
                </a:lnTo>
                <a:lnTo>
                  <a:pt x="1209636" y="2911094"/>
                </a:lnTo>
                <a:lnTo>
                  <a:pt x="1211160" y="2917914"/>
                </a:lnTo>
                <a:lnTo>
                  <a:pt x="1213332" y="2925153"/>
                </a:lnTo>
                <a:lnTo>
                  <a:pt x="1215402" y="2933268"/>
                </a:lnTo>
                <a:lnTo>
                  <a:pt x="1258290" y="2921546"/>
                </a:lnTo>
                <a:close/>
              </a:path>
              <a:path w="1458595" h="3115309">
                <a:moveTo>
                  <a:pt x="1295933" y="2690609"/>
                </a:moveTo>
                <a:lnTo>
                  <a:pt x="1256449" y="2674480"/>
                </a:lnTo>
                <a:lnTo>
                  <a:pt x="1239888" y="2715552"/>
                </a:lnTo>
                <a:lnTo>
                  <a:pt x="1227670" y="2755760"/>
                </a:lnTo>
                <a:lnTo>
                  <a:pt x="1269466" y="2768396"/>
                </a:lnTo>
                <a:lnTo>
                  <a:pt x="1274724" y="2749219"/>
                </a:lnTo>
                <a:lnTo>
                  <a:pt x="1280528" y="2729941"/>
                </a:lnTo>
                <a:lnTo>
                  <a:pt x="1287411" y="2710434"/>
                </a:lnTo>
                <a:lnTo>
                  <a:pt x="1295933" y="2690609"/>
                </a:lnTo>
                <a:close/>
              </a:path>
              <a:path w="1458595" h="3115309">
                <a:moveTo>
                  <a:pt x="1344485" y="3048914"/>
                </a:moveTo>
                <a:lnTo>
                  <a:pt x="1329601" y="3037319"/>
                </a:lnTo>
                <a:lnTo>
                  <a:pt x="1315999" y="3023755"/>
                </a:lnTo>
                <a:lnTo>
                  <a:pt x="1303274" y="3008896"/>
                </a:lnTo>
                <a:lnTo>
                  <a:pt x="1290980" y="2993377"/>
                </a:lnTo>
                <a:lnTo>
                  <a:pt x="1256233" y="3015513"/>
                </a:lnTo>
                <a:lnTo>
                  <a:pt x="1269809" y="3034779"/>
                </a:lnTo>
                <a:lnTo>
                  <a:pt x="1284465" y="3052407"/>
                </a:lnTo>
                <a:lnTo>
                  <a:pt x="1300429" y="3068078"/>
                </a:lnTo>
                <a:lnTo>
                  <a:pt x="1317904" y="3081464"/>
                </a:lnTo>
                <a:lnTo>
                  <a:pt x="1344485" y="3048914"/>
                </a:lnTo>
                <a:close/>
              </a:path>
              <a:path w="1458595" h="3115309">
                <a:moveTo>
                  <a:pt x="1361630" y="2538463"/>
                </a:moveTo>
                <a:lnTo>
                  <a:pt x="1324457" y="2518841"/>
                </a:lnTo>
                <a:lnTo>
                  <a:pt x="1317866" y="2533294"/>
                </a:lnTo>
                <a:lnTo>
                  <a:pt x="1303362" y="2561310"/>
                </a:lnTo>
                <a:lnTo>
                  <a:pt x="1296771" y="2575763"/>
                </a:lnTo>
                <a:lnTo>
                  <a:pt x="1288707" y="2595499"/>
                </a:lnTo>
                <a:lnTo>
                  <a:pt x="1325880" y="2615120"/>
                </a:lnTo>
                <a:lnTo>
                  <a:pt x="1333944" y="2595384"/>
                </a:lnTo>
                <a:lnTo>
                  <a:pt x="1340535" y="2580932"/>
                </a:lnTo>
                <a:lnTo>
                  <a:pt x="1355039" y="2552903"/>
                </a:lnTo>
                <a:lnTo>
                  <a:pt x="1361630" y="2538463"/>
                </a:lnTo>
                <a:close/>
              </a:path>
              <a:path w="1458595" h="3115309">
                <a:moveTo>
                  <a:pt x="1377848" y="2112695"/>
                </a:moveTo>
                <a:lnTo>
                  <a:pt x="1365021" y="2096668"/>
                </a:lnTo>
                <a:lnTo>
                  <a:pt x="1351216" y="2080006"/>
                </a:lnTo>
                <a:lnTo>
                  <a:pt x="1321981" y="2045576"/>
                </a:lnTo>
                <a:lnTo>
                  <a:pt x="1291907" y="2075815"/>
                </a:lnTo>
                <a:lnTo>
                  <a:pt x="1340802" y="2138324"/>
                </a:lnTo>
                <a:lnTo>
                  <a:pt x="1377848" y="2112695"/>
                </a:lnTo>
                <a:close/>
              </a:path>
              <a:path w="1458595" h="3115309">
                <a:moveTo>
                  <a:pt x="1423797" y="2368931"/>
                </a:moveTo>
                <a:lnTo>
                  <a:pt x="1383182" y="2362085"/>
                </a:lnTo>
                <a:lnTo>
                  <a:pt x="1379448" y="2382266"/>
                </a:lnTo>
                <a:lnTo>
                  <a:pt x="1373860" y="2401697"/>
                </a:lnTo>
                <a:lnTo>
                  <a:pt x="1367193" y="2421344"/>
                </a:lnTo>
                <a:lnTo>
                  <a:pt x="1360208" y="2442184"/>
                </a:lnTo>
                <a:lnTo>
                  <a:pt x="1398511" y="2452522"/>
                </a:lnTo>
                <a:lnTo>
                  <a:pt x="1405369" y="2430805"/>
                </a:lnTo>
                <a:lnTo>
                  <a:pt x="1412024" y="2409418"/>
                </a:lnTo>
                <a:lnTo>
                  <a:pt x="1418234" y="2388679"/>
                </a:lnTo>
                <a:lnTo>
                  <a:pt x="1423797" y="2368931"/>
                </a:lnTo>
                <a:close/>
              </a:path>
              <a:path w="1458595" h="3115309">
                <a:moveTo>
                  <a:pt x="1429346" y="2277275"/>
                </a:moveTo>
                <a:lnTo>
                  <a:pt x="1428165" y="2271471"/>
                </a:lnTo>
                <a:lnTo>
                  <a:pt x="1425917" y="2252040"/>
                </a:lnTo>
                <a:lnTo>
                  <a:pt x="1422692" y="2233358"/>
                </a:lnTo>
                <a:lnTo>
                  <a:pt x="1418386" y="2214905"/>
                </a:lnTo>
                <a:lnTo>
                  <a:pt x="1412875" y="2196122"/>
                </a:lnTo>
                <a:lnTo>
                  <a:pt x="1373479" y="2210155"/>
                </a:lnTo>
                <a:lnTo>
                  <a:pt x="1378280" y="2225484"/>
                </a:lnTo>
                <a:lnTo>
                  <a:pt x="1382115" y="2241588"/>
                </a:lnTo>
                <a:lnTo>
                  <a:pt x="1384846" y="2257831"/>
                </a:lnTo>
                <a:lnTo>
                  <a:pt x="1386408" y="2273909"/>
                </a:lnTo>
                <a:lnTo>
                  <a:pt x="1388770" y="2285504"/>
                </a:lnTo>
                <a:lnTo>
                  <a:pt x="1428203" y="2286558"/>
                </a:lnTo>
                <a:lnTo>
                  <a:pt x="1427035" y="2280755"/>
                </a:lnTo>
                <a:lnTo>
                  <a:pt x="1429346" y="2277275"/>
                </a:lnTo>
                <a:close/>
              </a:path>
              <a:path w="1458595" h="3115309">
                <a:moveTo>
                  <a:pt x="1458239" y="3103880"/>
                </a:moveTo>
                <a:lnTo>
                  <a:pt x="1451267" y="3069488"/>
                </a:lnTo>
                <a:lnTo>
                  <a:pt x="1442059" y="3070847"/>
                </a:lnTo>
                <a:lnTo>
                  <a:pt x="1432420" y="3071431"/>
                </a:lnTo>
                <a:lnTo>
                  <a:pt x="1423212" y="3071368"/>
                </a:lnTo>
                <a:lnTo>
                  <a:pt x="1415313" y="3070758"/>
                </a:lnTo>
                <a:lnTo>
                  <a:pt x="1411947" y="3113684"/>
                </a:lnTo>
                <a:lnTo>
                  <a:pt x="1422323" y="3115068"/>
                </a:lnTo>
                <a:lnTo>
                  <a:pt x="1433995" y="3114484"/>
                </a:lnTo>
                <a:lnTo>
                  <a:pt x="1446530" y="3112605"/>
                </a:lnTo>
                <a:lnTo>
                  <a:pt x="1453349" y="3111271"/>
                </a:lnTo>
                <a:lnTo>
                  <a:pt x="1458239" y="310388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674714" y="801659"/>
            <a:ext cx="1888489" cy="1517650"/>
            <a:chOff x="5674714" y="801659"/>
            <a:chExt cx="1888489" cy="1517650"/>
          </a:xfrm>
        </p:grpSpPr>
        <p:sp>
          <p:nvSpPr>
            <p:cNvPr id="23" name="object 23"/>
            <p:cNvSpPr/>
            <p:nvPr/>
          </p:nvSpPr>
          <p:spPr>
            <a:xfrm>
              <a:off x="6317304" y="801659"/>
              <a:ext cx="1245870" cy="1517650"/>
            </a:xfrm>
            <a:custGeom>
              <a:avLst/>
              <a:gdLst/>
              <a:ahLst/>
              <a:cxnLst/>
              <a:rect l="l" t="t" r="r" b="b"/>
              <a:pathLst>
                <a:path w="1245870" h="1517650">
                  <a:moveTo>
                    <a:pt x="1245545" y="1517476"/>
                  </a:moveTo>
                  <a:lnTo>
                    <a:pt x="0" y="1517476"/>
                  </a:lnTo>
                  <a:lnTo>
                    <a:pt x="1049193" y="75901"/>
                  </a:lnTo>
                  <a:lnTo>
                    <a:pt x="1080134" y="42694"/>
                  </a:lnTo>
                  <a:lnTo>
                    <a:pt x="1116508" y="18975"/>
                  </a:lnTo>
                  <a:lnTo>
                    <a:pt x="1156504" y="4743"/>
                  </a:lnTo>
                  <a:lnTo>
                    <a:pt x="1198311" y="0"/>
                  </a:lnTo>
                  <a:lnTo>
                    <a:pt x="1240118" y="4743"/>
                  </a:lnTo>
                  <a:lnTo>
                    <a:pt x="1245545" y="6675"/>
                  </a:lnTo>
                  <a:lnTo>
                    <a:pt x="1245545" y="1517476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4714" y="801659"/>
              <a:ext cx="1888489" cy="1517650"/>
            </a:xfrm>
            <a:custGeom>
              <a:avLst/>
              <a:gdLst/>
              <a:ahLst/>
              <a:cxnLst/>
              <a:rect l="l" t="t" r="r" b="b"/>
              <a:pathLst>
                <a:path w="1888490" h="1517650">
                  <a:moveTo>
                    <a:pt x="1888135" y="896329"/>
                  </a:moveTo>
                  <a:lnTo>
                    <a:pt x="1094666" y="896329"/>
                  </a:lnTo>
                  <a:lnTo>
                    <a:pt x="1691782" y="75900"/>
                  </a:lnTo>
                  <a:lnTo>
                    <a:pt x="1722724" y="42694"/>
                  </a:lnTo>
                  <a:lnTo>
                    <a:pt x="1759098" y="18975"/>
                  </a:lnTo>
                  <a:lnTo>
                    <a:pt x="1799094" y="4743"/>
                  </a:lnTo>
                  <a:lnTo>
                    <a:pt x="1840901" y="0"/>
                  </a:lnTo>
                  <a:lnTo>
                    <a:pt x="1882708" y="4743"/>
                  </a:lnTo>
                  <a:lnTo>
                    <a:pt x="1888135" y="6675"/>
                  </a:lnTo>
                  <a:lnTo>
                    <a:pt x="1888135" y="896329"/>
                  </a:lnTo>
                  <a:close/>
                </a:path>
                <a:path w="1888490" h="1517650">
                  <a:moveTo>
                    <a:pt x="1888135" y="1517476"/>
                  </a:moveTo>
                  <a:lnTo>
                    <a:pt x="0" y="1517476"/>
                  </a:lnTo>
                  <a:lnTo>
                    <a:pt x="677015" y="587267"/>
                  </a:lnTo>
                  <a:lnTo>
                    <a:pt x="710765" y="555877"/>
                  </a:lnTo>
                  <a:lnTo>
                    <a:pt x="751703" y="540183"/>
                  </a:lnTo>
                  <a:lnTo>
                    <a:pt x="795039" y="540183"/>
                  </a:lnTo>
                  <a:lnTo>
                    <a:pt x="835977" y="555877"/>
                  </a:lnTo>
                  <a:lnTo>
                    <a:pt x="869726" y="587267"/>
                  </a:lnTo>
                  <a:lnTo>
                    <a:pt x="1094666" y="896329"/>
                  </a:lnTo>
                  <a:lnTo>
                    <a:pt x="1888135" y="896329"/>
                  </a:lnTo>
                  <a:lnTo>
                    <a:pt x="1888135" y="1517476"/>
                  </a:lnTo>
                  <a:close/>
                </a:path>
              </a:pathLst>
            </a:custGeom>
            <a:solidFill>
              <a:srgbClr val="1D5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4703" y="801661"/>
              <a:ext cx="1888489" cy="1517650"/>
            </a:xfrm>
            <a:custGeom>
              <a:avLst/>
              <a:gdLst/>
              <a:ahLst/>
              <a:cxnLst/>
              <a:rect l="l" t="t" r="r" b="b"/>
              <a:pathLst>
                <a:path w="1888490" h="1517650">
                  <a:moveTo>
                    <a:pt x="1888147" y="6680"/>
                  </a:moveTo>
                  <a:lnTo>
                    <a:pt x="1882711" y="4749"/>
                  </a:lnTo>
                  <a:lnTo>
                    <a:pt x="1840903" y="0"/>
                  </a:lnTo>
                  <a:lnTo>
                    <a:pt x="1799094" y="4749"/>
                  </a:lnTo>
                  <a:lnTo>
                    <a:pt x="1759102" y="18973"/>
                  </a:lnTo>
                  <a:lnTo>
                    <a:pt x="1722729" y="42697"/>
                  </a:lnTo>
                  <a:lnTo>
                    <a:pt x="1691792" y="75907"/>
                  </a:lnTo>
                  <a:lnTo>
                    <a:pt x="1456651" y="398983"/>
                  </a:lnTo>
                  <a:lnTo>
                    <a:pt x="1449882" y="408279"/>
                  </a:lnTo>
                  <a:lnTo>
                    <a:pt x="1094676" y="896327"/>
                  </a:lnTo>
                  <a:lnTo>
                    <a:pt x="985126" y="745820"/>
                  </a:lnTo>
                  <a:lnTo>
                    <a:pt x="918997" y="654964"/>
                  </a:lnTo>
                  <a:lnTo>
                    <a:pt x="906475" y="637755"/>
                  </a:lnTo>
                  <a:lnTo>
                    <a:pt x="869734" y="587273"/>
                  </a:lnTo>
                  <a:lnTo>
                    <a:pt x="835977" y="555879"/>
                  </a:lnTo>
                  <a:lnTo>
                    <a:pt x="795045" y="540181"/>
                  </a:lnTo>
                  <a:lnTo>
                    <a:pt x="751713" y="540181"/>
                  </a:lnTo>
                  <a:lnTo>
                    <a:pt x="710768" y="555879"/>
                  </a:lnTo>
                  <a:lnTo>
                    <a:pt x="677024" y="587273"/>
                  </a:lnTo>
                  <a:lnTo>
                    <a:pt x="566762" y="738759"/>
                  </a:lnTo>
                  <a:lnTo>
                    <a:pt x="0" y="1517484"/>
                  </a:lnTo>
                  <a:lnTo>
                    <a:pt x="1888147" y="1517484"/>
                  </a:lnTo>
                  <a:lnTo>
                    <a:pt x="1888147" y="896327"/>
                  </a:lnTo>
                  <a:lnTo>
                    <a:pt x="1888147" y="408292"/>
                  </a:lnTo>
                  <a:lnTo>
                    <a:pt x="1888147" y="259638"/>
                  </a:lnTo>
                  <a:lnTo>
                    <a:pt x="1888147" y="228879"/>
                  </a:lnTo>
                  <a:lnTo>
                    <a:pt x="1888147" y="180962"/>
                  </a:lnTo>
                  <a:lnTo>
                    <a:pt x="1888147" y="6680"/>
                  </a:lnTo>
                  <a:close/>
                </a:path>
              </a:pathLst>
            </a:custGeom>
            <a:solidFill>
              <a:srgbClr val="287C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4703" y="976603"/>
              <a:ext cx="1888489" cy="1343025"/>
            </a:xfrm>
            <a:custGeom>
              <a:avLst/>
              <a:gdLst/>
              <a:ahLst/>
              <a:cxnLst/>
              <a:rect l="l" t="t" r="r" b="b"/>
              <a:pathLst>
                <a:path w="1888490" h="1343025">
                  <a:moveTo>
                    <a:pt x="1888147" y="0"/>
                  </a:moveTo>
                  <a:lnTo>
                    <a:pt x="1677568" y="0"/>
                  </a:lnTo>
                  <a:lnTo>
                    <a:pt x="1449895" y="233324"/>
                  </a:lnTo>
                  <a:lnTo>
                    <a:pt x="1094676" y="721385"/>
                  </a:lnTo>
                  <a:lnTo>
                    <a:pt x="985126" y="570877"/>
                  </a:lnTo>
                  <a:lnTo>
                    <a:pt x="846594" y="438416"/>
                  </a:lnTo>
                  <a:lnTo>
                    <a:pt x="686130" y="447014"/>
                  </a:lnTo>
                  <a:lnTo>
                    <a:pt x="566762" y="563816"/>
                  </a:lnTo>
                  <a:lnTo>
                    <a:pt x="0" y="1342542"/>
                  </a:lnTo>
                  <a:lnTo>
                    <a:pt x="1888147" y="1342542"/>
                  </a:lnTo>
                  <a:lnTo>
                    <a:pt x="1888147" y="721385"/>
                  </a:lnTo>
                  <a:lnTo>
                    <a:pt x="1888147" y="233349"/>
                  </a:lnTo>
                  <a:lnTo>
                    <a:pt x="1888147" y="0"/>
                  </a:lnTo>
                  <a:close/>
                </a:path>
              </a:pathLst>
            </a:custGeom>
            <a:solidFill>
              <a:srgbClr val="133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41466" y="801661"/>
              <a:ext cx="1321435" cy="859790"/>
            </a:xfrm>
            <a:custGeom>
              <a:avLst/>
              <a:gdLst/>
              <a:ahLst/>
              <a:cxnLst/>
              <a:rect l="l" t="t" r="r" b="b"/>
              <a:pathLst>
                <a:path w="1321434" h="859789">
                  <a:moveTo>
                    <a:pt x="418363" y="745820"/>
                  </a:moveTo>
                  <a:lnTo>
                    <a:pt x="302971" y="587273"/>
                  </a:lnTo>
                  <a:lnTo>
                    <a:pt x="269214" y="555879"/>
                  </a:lnTo>
                  <a:lnTo>
                    <a:pt x="228282" y="540181"/>
                  </a:lnTo>
                  <a:lnTo>
                    <a:pt x="184950" y="540181"/>
                  </a:lnTo>
                  <a:lnTo>
                    <a:pt x="144005" y="555879"/>
                  </a:lnTo>
                  <a:lnTo>
                    <a:pt x="110261" y="587273"/>
                  </a:lnTo>
                  <a:lnTo>
                    <a:pt x="0" y="738759"/>
                  </a:lnTo>
                  <a:lnTo>
                    <a:pt x="206616" y="859790"/>
                  </a:lnTo>
                  <a:lnTo>
                    <a:pt x="418363" y="745820"/>
                  </a:lnTo>
                  <a:close/>
                </a:path>
                <a:path w="1321434" h="859789">
                  <a:moveTo>
                    <a:pt x="1321384" y="6680"/>
                  </a:moveTo>
                  <a:lnTo>
                    <a:pt x="1315948" y="4749"/>
                  </a:lnTo>
                  <a:lnTo>
                    <a:pt x="1274140" y="0"/>
                  </a:lnTo>
                  <a:lnTo>
                    <a:pt x="1232331" y="4749"/>
                  </a:lnTo>
                  <a:lnTo>
                    <a:pt x="1192339" y="18973"/>
                  </a:lnTo>
                  <a:lnTo>
                    <a:pt x="1155966" y="42697"/>
                  </a:lnTo>
                  <a:lnTo>
                    <a:pt x="1125029" y="75907"/>
                  </a:lnTo>
                  <a:lnTo>
                    <a:pt x="883107" y="408292"/>
                  </a:lnTo>
                  <a:lnTo>
                    <a:pt x="1282547" y="633412"/>
                  </a:lnTo>
                  <a:lnTo>
                    <a:pt x="1321384" y="613778"/>
                  </a:lnTo>
                  <a:lnTo>
                    <a:pt x="1321384" y="6680"/>
                  </a:lnTo>
                  <a:close/>
                </a:path>
              </a:pathLst>
            </a:custGeom>
            <a:solidFill>
              <a:srgbClr val="87B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057744" y="248141"/>
            <a:ext cx="591185" cy="549910"/>
            <a:chOff x="5057744" y="248141"/>
            <a:chExt cx="591185" cy="549910"/>
          </a:xfrm>
        </p:grpSpPr>
        <p:sp>
          <p:nvSpPr>
            <p:cNvPr id="29" name="object 29"/>
            <p:cNvSpPr/>
            <p:nvPr/>
          </p:nvSpPr>
          <p:spPr>
            <a:xfrm>
              <a:off x="5075390" y="304570"/>
              <a:ext cx="573405" cy="493395"/>
            </a:xfrm>
            <a:custGeom>
              <a:avLst/>
              <a:gdLst/>
              <a:ahLst/>
              <a:cxnLst/>
              <a:rect l="l" t="t" r="r" b="b"/>
              <a:pathLst>
                <a:path w="573404" h="493395">
                  <a:moveTo>
                    <a:pt x="572922" y="48056"/>
                  </a:moveTo>
                  <a:lnTo>
                    <a:pt x="41529" y="48056"/>
                  </a:lnTo>
                  <a:lnTo>
                    <a:pt x="41529" y="0"/>
                  </a:lnTo>
                  <a:lnTo>
                    <a:pt x="0" y="0"/>
                  </a:lnTo>
                  <a:lnTo>
                    <a:pt x="0" y="493141"/>
                  </a:lnTo>
                  <a:lnTo>
                    <a:pt x="41529" y="493141"/>
                  </a:lnTo>
                  <a:lnTo>
                    <a:pt x="41529" y="392988"/>
                  </a:lnTo>
                  <a:lnTo>
                    <a:pt x="572922" y="392988"/>
                  </a:lnTo>
                  <a:lnTo>
                    <a:pt x="572922" y="48056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48710" y="382160"/>
              <a:ext cx="251460" cy="286385"/>
            </a:xfrm>
            <a:custGeom>
              <a:avLst/>
              <a:gdLst/>
              <a:ahLst/>
              <a:cxnLst/>
              <a:rect l="l" t="t" r="r" b="b"/>
              <a:pathLst>
                <a:path w="251460" h="286384">
                  <a:moveTo>
                    <a:pt x="163268" y="140054"/>
                  </a:moveTo>
                  <a:lnTo>
                    <a:pt x="87779" y="140054"/>
                  </a:lnTo>
                  <a:lnTo>
                    <a:pt x="82348" y="134626"/>
                  </a:lnTo>
                  <a:lnTo>
                    <a:pt x="82348" y="119207"/>
                  </a:lnTo>
                  <a:lnTo>
                    <a:pt x="68683" y="108969"/>
                  </a:lnTo>
                  <a:lnTo>
                    <a:pt x="58188" y="96247"/>
                  </a:lnTo>
                  <a:lnTo>
                    <a:pt x="51456" y="81538"/>
                  </a:lnTo>
                  <a:lnTo>
                    <a:pt x="49081" y="65335"/>
                  </a:lnTo>
                  <a:lnTo>
                    <a:pt x="55088" y="39904"/>
                  </a:lnTo>
                  <a:lnTo>
                    <a:pt x="71470" y="19136"/>
                  </a:lnTo>
                  <a:lnTo>
                    <a:pt x="95769" y="5134"/>
                  </a:lnTo>
                  <a:lnTo>
                    <a:pt x="125524" y="0"/>
                  </a:lnTo>
                  <a:lnTo>
                    <a:pt x="155279" y="5134"/>
                  </a:lnTo>
                  <a:lnTo>
                    <a:pt x="179577" y="19136"/>
                  </a:lnTo>
                  <a:lnTo>
                    <a:pt x="195960" y="39904"/>
                  </a:lnTo>
                  <a:lnTo>
                    <a:pt x="196857" y="43703"/>
                  </a:lnTo>
                  <a:lnTo>
                    <a:pt x="92458" y="43703"/>
                  </a:lnTo>
                  <a:lnTo>
                    <a:pt x="84622" y="45285"/>
                  </a:lnTo>
                  <a:lnTo>
                    <a:pt x="78223" y="49598"/>
                  </a:lnTo>
                  <a:lnTo>
                    <a:pt x="73909" y="55996"/>
                  </a:lnTo>
                  <a:lnTo>
                    <a:pt x="72327" y="63831"/>
                  </a:lnTo>
                  <a:lnTo>
                    <a:pt x="73909" y="71666"/>
                  </a:lnTo>
                  <a:lnTo>
                    <a:pt x="78223" y="78064"/>
                  </a:lnTo>
                  <a:lnTo>
                    <a:pt x="84622" y="82378"/>
                  </a:lnTo>
                  <a:lnTo>
                    <a:pt x="92458" y="83960"/>
                  </a:lnTo>
                  <a:lnTo>
                    <a:pt x="120876" y="83960"/>
                  </a:lnTo>
                  <a:lnTo>
                    <a:pt x="107273" y="104806"/>
                  </a:lnTo>
                  <a:lnTo>
                    <a:pt x="110116" y="110056"/>
                  </a:lnTo>
                  <a:lnTo>
                    <a:pt x="180914" y="110056"/>
                  </a:lnTo>
                  <a:lnTo>
                    <a:pt x="168700" y="119207"/>
                  </a:lnTo>
                  <a:lnTo>
                    <a:pt x="168700" y="134626"/>
                  </a:lnTo>
                  <a:lnTo>
                    <a:pt x="163268" y="140054"/>
                  </a:lnTo>
                  <a:close/>
                </a:path>
                <a:path w="251460" h="286384">
                  <a:moveTo>
                    <a:pt x="120876" y="83960"/>
                  </a:moveTo>
                  <a:lnTo>
                    <a:pt x="92458" y="83960"/>
                  </a:lnTo>
                  <a:lnTo>
                    <a:pt x="100293" y="82378"/>
                  </a:lnTo>
                  <a:lnTo>
                    <a:pt x="106692" y="78064"/>
                  </a:lnTo>
                  <a:lnTo>
                    <a:pt x="111006" y="71666"/>
                  </a:lnTo>
                  <a:lnTo>
                    <a:pt x="112588" y="63831"/>
                  </a:lnTo>
                  <a:lnTo>
                    <a:pt x="111006" y="55996"/>
                  </a:lnTo>
                  <a:lnTo>
                    <a:pt x="106692" y="49598"/>
                  </a:lnTo>
                  <a:lnTo>
                    <a:pt x="100293" y="45285"/>
                  </a:lnTo>
                  <a:lnTo>
                    <a:pt x="92458" y="43703"/>
                  </a:lnTo>
                  <a:lnTo>
                    <a:pt x="158589" y="43703"/>
                  </a:lnTo>
                  <a:lnTo>
                    <a:pt x="150754" y="45285"/>
                  </a:lnTo>
                  <a:lnTo>
                    <a:pt x="144356" y="49598"/>
                  </a:lnTo>
                  <a:lnTo>
                    <a:pt x="140041" y="55996"/>
                  </a:lnTo>
                  <a:lnTo>
                    <a:pt x="138459" y="63831"/>
                  </a:lnTo>
                  <a:lnTo>
                    <a:pt x="140041" y="71666"/>
                  </a:lnTo>
                  <a:lnTo>
                    <a:pt x="144356" y="78064"/>
                  </a:lnTo>
                  <a:lnTo>
                    <a:pt x="148531" y="80879"/>
                  </a:lnTo>
                  <a:lnTo>
                    <a:pt x="122886" y="80879"/>
                  </a:lnTo>
                  <a:lnTo>
                    <a:pt x="120876" y="83960"/>
                  </a:lnTo>
                  <a:close/>
                </a:path>
                <a:path w="251460" h="286384">
                  <a:moveTo>
                    <a:pt x="198483" y="83960"/>
                  </a:moveTo>
                  <a:lnTo>
                    <a:pt x="158589" y="83960"/>
                  </a:lnTo>
                  <a:lnTo>
                    <a:pt x="166425" y="82378"/>
                  </a:lnTo>
                  <a:lnTo>
                    <a:pt x="172824" y="78064"/>
                  </a:lnTo>
                  <a:lnTo>
                    <a:pt x="177138" y="71666"/>
                  </a:lnTo>
                  <a:lnTo>
                    <a:pt x="178720" y="63831"/>
                  </a:lnTo>
                  <a:lnTo>
                    <a:pt x="177138" y="55996"/>
                  </a:lnTo>
                  <a:lnTo>
                    <a:pt x="172824" y="49598"/>
                  </a:lnTo>
                  <a:lnTo>
                    <a:pt x="166425" y="45285"/>
                  </a:lnTo>
                  <a:lnTo>
                    <a:pt x="158589" y="43703"/>
                  </a:lnTo>
                  <a:lnTo>
                    <a:pt x="196857" y="43703"/>
                  </a:lnTo>
                  <a:lnTo>
                    <a:pt x="201967" y="65335"/>
                  </a:lnTo>
                  <a:lnTo>
                    <a:pt x="199591" y="81538"/>
                  </a:lnTo>
                  <a:lnTo>
                    <a:pt x="198483" y="83960"/>
                  </a:lnTo>
                  <a:close/>
                </a:path>
                <a:path w="251460" h="286384">
                  <a:moveTo>
                    <a:pt x="180914" y="110056"/>
                  </a:moveTo>
                  <a:lnTo>
                    <a:pt x="140932" y="110056"/>
                  </a:lnTo>
                  <a:lnTo>
                    <a:pt x="143774" y="104806"/>
                  </a:lnTo>
                  <a:lnTo>
                    <a:pt x="128162" y="80879"/>
                  </a:lnTo>
                  <a:lnTo>
                    <a:pt x="148531" y="80879"/>
                  </a:lnTo>
                  <a:lnTo>
                    <a:pt x="150754" y="82378"/>
                  </a:lnTo>
                  <a:lnTo>
                    <a:pt x="158589" y="83960"/>
                  </a:lnTo>
                  <a:lnTo>
                    <a:pt x="198483" y="83960"/>
                  </a:lnTo>
                  <a:lnTo>
                    <a:pt x="192859" y="96247"/>
                  </a:lnTo>
                  <a:lnTo>
                    <a:pt x="182364" y="108969"/>
                  </a:lnTo>
                  <a:lnTo>
                    <a:pt x="180914" y="110056"/>
                  </a:lnTo>
                  <a:close/>
                </a:path>
                <a:path w="251460" h="286384">
                  <a:moveTo>
                    <a:pt x="20295" y="190909"/>
                  </a:moveTo>
                  <a:lnTo>
                    <a:pt x="11988" y="188686"/>
                  </a:lnTo>
                  <a:lnTo>
                    <a:pt x="5196" y="183411"/>
                  </a:lnTo>
                  <a:lnTo>
                    <a:pt x="1095" y="176192"/>
                  </a:lnTo>
                  <a:lnTo>
                    <a:pt x="0" y="167962"/>
                  </a:lnTo>
                  <a:lnTo>
                    <a:pt x="2224" y="159654"/>
                  </a:lnTo>
                  <a:lnTo>
                    <a:pt x="5873" y="152309"/>
                  </a:lnTo>
                  <a:lnTo>
                    <a:pt x="13182" y="148244"/>
                  </a:lnTo>
                  <a:lnTo>
                    <a:pt x="20842" y="147948"/>
                  </a:lnTo>
                  <a:lnTo>
                    <a:pt x="16451" y="141664"/>
                  </a:lnTo>
                  <a:lnTo>
                    <a:pt x="39640" y="114048"/>
                  </a:lnTo>
                  <a:lnTo>
                    <a:pt x="47947" y="116272"/>
                  </a:lnTo>
                  <a:lnTo>
                    <a:pt x="54740" y="121546"/>
                  </a:lnTo>
                  <a:lnTo>
                    <a:pt x="58841" y="128763"/>
                  </a:lnTo>
                  <a:lnTo>
                    <a:pt x="59936" y="136992"/>
                  </a:lnTo>
                  <a:lnTo>
                    <a:pt x="57711" y="145298"/>
                  </a:lnTo>
                  <a:lnTo>
                    <a:pt x="57255" y="146215"/>
                  </a:lnTo>
                  <a:lnTo>
                    <a:pt x="56467" y="146805"/>
                  </a:lnTo>
                  <a:lnTo>
                    <a:pt x="55905" y="147626"/>
                  </a:lnTo>
                  <a:lnTo>
                    <a:pt x="113187" y="176073"/>
                  </a:lnTo>
                  <a:lnTo>
                    <a:pt x="41777" y="176073"/>
                  </a:lnTo>
                  <a:lnTo>
                    <a:pt x="41461" y="177018"/>
                  </a:lnTo>
                  <a:lnTo>
                    <a:pt x="41471" y="178002"/>
                  </a:lnTo>
                  <a:lnTo>
                    <a:pt x="41015" y="178919"/>
                  </a:lnTo>
                  <a:lnTo>
                    <a:pt x="35742" y="185712"/>
                  </a:lnTo>
                  <a:lnTo>
                    <a:pt x="28524" y="189813"/>
                  </a:lnTo>
                  <a:lnTo>
                    <a:pt x="20295" y="190909"/>
                  </a:lnTo>
                  <a:close/>
                </a:path>
                <a:path w="251460" h="286384">
                  <a:moveTo>
                    <a:pt x="196931" y="182201"/>
                  </a:moveTo>
                  <a:lnTo>
                    <a:pt x="125524" y="182201"/>
                  </a:lnTo>
                  <a:lnTo>
                    <a:pt x="195142" y="147626"/>
                  </a:lnTo>
                  <a:lnTo>
                    <a:pt x="194581" y="146805"/>
                  </a:lnTo>
                  <a:lnTo>
                    <a:pt x="193792" y="146215"/>
                  </a:lnTo>
                  <a:lnTo>
                    <a:pt x="193337" y="145298"/>
                  </a:lnTo>
                  <a:lnTo>
                    <a:pt x="191112" y="136992"/>
                  </a:lnTo>
                  <a:lnTo>
                    <a:pt x="192207" y="128763"/>
                  </a:lnTo>
                  <a:lnTo>
                    <a:pt x="196308" y="121546"/>
                  </a:lnTo>
                  <a:lnTo>
                    <a:pt x="203102" y="116272"/>
                  </a:lnTo>
                  <a:lnTo>
                    <a:pt x="211408" y="114048"/>
                  </a:lnTo>
                  <a:lnTo>
                    <a:pt x="219637" y="115143"/>
                  </a:lnTo>
                  <a:lnTo>
                    <a:pt x="226855" y="119244"/>
                  </a:lnTo>
                  <a:lnTo>
                    <a:pt x="232129" y="126036"/>
                  </a:lnTo>
                  <a:lnTo>
                    <a:pt x="235778" y="133385"/>
                  </a:lnTo>
                  <a:lnTo>
                    <a:pt x="234597" y="141664"/>
                  </a:lnTo>
                  <a:lnTo>
                    <a:pt x="230206" y="147948"/>
                  </a:lnTo>
                  <a:lnTo>
                    <a:pt x="237866" y="148244"/>
                  </a:lnTo>
                  <a:lnTo>
                    <a:pt x="245174" y="152309"/>
                  </a:lnTo>
                  <a:lnTo>
                    <a:pt x="248823" y="159654"/>
                  </a:lnTo>
                  <a:lnTo>
                    <a:pt x="251048" y="167962"/>
                  </a:lnTo>
                  <a:lnTo>
                    <a:pt x="249969" y="176073"/>
                  </a:lnTo>
                  <a:lnTo>
                    <a:pt x="209271" y="176073"/>
                  </a:lnTo>
                  <a:lnTo>
                    <a:pt x="196931" y="182201"/>
                  </a:lnTo>
                  <a:close/>
                </a:path>
                <a:path w="251460" h="286384">
                  <a:moveTo>
                    <a:pt x="113186" y="223788"/>
                  </a:moveTo>
                  <a:lnTo>
                    <a:pt x="41777" y="223788"/>
                  </a:lnTo>
                  <a:lnTo>
                    <a:pt x="89818" y="199928"/>
                  </a:lnTo>
                  <a:lnTo>
                    <a:pt x="41777" y="176073"/>
                  </a:lnTo>
                  <a:lnTo>
                    <a:pt x="113187" y="176073"/>
                  </a:lnTo>
                  <a:lnTo>
                    <a:pt x="125524" y="182201"/>
                  </a:lnTo>
                  <a:lnTo>
                    <a:pt x="196931" y="182201"/>
                  </a:lnTo>
                  <a:lnTo>
                    <a:pt x="161229" y="199928"/>
                  </a:lnTo>
                  <a:lnTo>
                    <a:pt x="196934" y="217661"/>
                  </a:lnTo>
                  <a:lnTo>
                    <a:pt x="125524" y="217661"/>
                  </a:lnTo>
                  <a:lnTo>
                    <a:pt x="113186" y="223788"/>
                  </a:lnTo>
                  <a:close/>
                </a:path>
                <a:path w="251460" h="286384">
                  <a:moveTo>
                    <a:pt x="230753" y="190909"/>
                  </a:moveTo>
                  <a:lnTo>
                    <a:pt x="222523" y="189813"/>
                  </a:lnTo>
                  <a:lnTo>
                    <a:pt x="215306" y="185712"/>
                  </a:lnTo>
                  <a:lnTo>
                    <a:pt x="210032" y="178919"/>
                  </a:lnTo>
                  <a:lnTo>
                    <a:pt x="209577" y="178002"/>
                  </a:lnTo>
                  <a:lnTo>
                    <a:pt x="209587" y="177018"/>
                  </a:lnTo>
                  <a:lnTo>
                    <a:pt x="209271" y="176073"/>
                  </a:lnTo>
                  <a:lnTo>
                    <a:pt x="249969" y="176073"/>
                  </a:lnTo>
                  <a:lnTo>
                    <a:pt x="245852" y="183411"/>
                  </a:lnTo>
                  <a:lnTo>
                    <a:pt x="239059" y="188686"/>
                  </a:lnTo>
                  <a:lnTo>
                    <a:pt x="230753" y="190909"/>
                  </a:lnTo>
                  <a:close/>
                </a:path>
                <a:path w="251460" h="286384">
                  <a:moveTo>
                    <a:pt x="39640" y="285812"/>
                  </a:moveTo>
                  <a:lnTo>
                    <a:pt x="31410" y="284716"/>
                  </a:lnTo>
                  <a:lnTo>
                    <a:pt x="24192" y="280615"/>
                  </a:lnTo>
                  <a:lnTo>
                    <a:pt x="18919" y="273822"/>
                  </a:lnTo>
                  <a:lnTo>
                    <a:pt x="15270" y="266474"/>
                  </a:lnTo>
                  <a:lnTo>
                    <a:pt x="16451" y="258197"/>
                  </a:lnTo>
                  <a:lnTo>
                    <a:pt x="20842" y="251914"/>
                  </a:lnTo>
                  <a:lnTo>
                    <a:pt x="13182" y="251617"/>
                  </a:lnTo>
                  <a:lnTo>
                    <a:pt x="5873" y="247553"/>
                  </a:lnTo>
                  <a:lnTo>
                    <a:pt x="2224" y="240204"/>
                  </a:lnTo>
                  <a:lnTo>
                    <a:pt x="0" y="231897"/>
                  </a:lnTo>
                  <a:lnTo>
                    <a:pt x="1095" y="223668"/>
                  </a:lnTo>
                  <a:lnTo>
                    <a:pt x="5196" y="216450"/>
                  </a:lnTo>
                  <a:lnTo>
                    <a:pt x="11988" y="211176"/>
                  </a:lnTo>
                  <a:lnTo>
                    <a:pt x="20295" y="208951"/>
                  </a:lnTo>
                  <a:lnTo>
                    <a:pt x="28524" y="210047"/>
                  </a:lnTo>
                  <a:lnTo>
                    <a:pt x="35742" y="214148"/>
                  </a:lnTo>
                  <a:lnTo>
                    <a:pt x="41015" y="220942"/>
                  </a:lnTo>
                  <a:lnTo>
                    <a:pt x="41471" y="221859"/>
                  </a:lnTo>
                  <a:lnTo>
                    <a:pt x="41461" y="222843"/>
                  </a:lnTo>
                  <a:lnTo>
                    <a:pt x="41777" y="223788"/>
                  </a:lnTo>
                  <a:lnTo>
                    <a:pt x="113186" y="223788"/>
                  </a:lnTo>
                  <a:lnTo>
                    <a:pt x="55905" y="252232"/>
                  </a:lnTo>
                  <a:lnTo>
                    <a:pt x="56467" y="253054"/>
                  </a:lnTo>
                  <a:lnTo>
                    <a:pt x="57255" y="253644"/>
                  </a:lnTo>
                  <a:lnTo>
                    <a:pt x="57711" y="254561"/>
                  </a:lnTo>
                  <a:lnTo>
                    <a:pt x="59936" y="262867"/>
                  </a:lnTo>
                  <a:lnTo>
                    <a:pt x="58841" y="271096"/>
                  </a:lnTo>
                  <a:lnTo>
                    <a:pt x="54740" y="278314"/>
                  </a:lnTo>
                  <a:lnTo>
                    <a:pt x="47947" y="283589"/>
                  </a:lnTo>
                  <a:lnTo>
                    <a:pt x="39640" y="285812"/>
                  </a:lnTo>
                  <a:close/>
                </a:path>
                <a:path w="251460" h="286384">
                  <a:moveTo>
                    <a:pt x="249969" y="223788"/>
                  </a:moveTo>
                  <a:lnTo>
                    <a:pt x="209271" y="223788"/>
                  </a:lnTo>
                  <a:lnTo>
                    <a:pt x="209587" y="222843"/>
                  </a:lnTo>
                  <a:lnTo>
                    <a:pt x="209577" y="221859"/>
                  </a:lnTo>
                  <a:lnTo>
                    <a:pt x="210032" y="220942"/>
                  </a:lnTo>
                  <a:lnTo>
                    <a:pt x="215306" y="214148"/>
                  </a:lnTo>
                  <a:lnTo>
                    <a:pt x="222523" y="210047"/>
                  </a:lnTo>
                  <a:lnTo>
                    <a:pt x="230753" y="208951"/>
                  </a:lnTo>
                  <a:lnTo>
                    <a:pt x="239059" y="211176"/>
                  </a:lnTo>
                  <a:lnTo>
                    <a:pt x="245852" y="216450"/>
                  </a:lnTo>
                  <a:lnTo>
                    <a:pt x="249953" y="223668"/>
                  </a:lnTo>
                  <a:close/>
                </a:path>
                <a:path w="251460" h="286384">
                  <a:moveTo>
                    <a:pt x="211408" y="285812"/>
                  </a:moveTo>
                  <a:lnTo>
                    <a:pt x="203102" y="283589"/>
                  </a:lnTo>
                  <a:lnTo>
                    <a:pt x="196308" y="278314"/>
                  </a:lnTo>
                  <a:lnTo>
                    <a:pt x="192207" y="271096"/>
                  </a:lnTo>
                  <a:lnTo>
                    <a:pt x="191112" y="262867"/>
                  </a:lnTo>
                  <a:lnTo>
                    <a:pt x="193337" y="254561"/>
                  </a:lnTo>
                  <a:lnTo>
                    <a:pt x="193792" y="253644"/>
                  </a:lnTo>
                  <a:lnTo>
                    <a:pt x="194581" y="253054"/>
                  </a:lnTo>
                  <a:lnTo>
                    <a:pt x="195142" y="252232"/>
                  </a:lnTo>
                  <a:lnTo>
                    <a:pt x="125524" y="217661"/>
                  </a:lnTo>
                  <a:lnTo>
                    <a:pt x="196934" y="217661"/>
                  </a:lnTo>
                  <a:lnTo>
                    <a:pt x="209271" y="223788"/>
                  </a:lnTo>
                  <a:lnTo>
                    <a:pt x="249969" y="223788"/>
                  </a:lnTo>
                  <a:lnTo>
                    <a:pt x="230206" y="251914"/>
                  </a:lnTo>
                  <a:lnTo>
                    <a:pt x="234597" y="258197"/>
                  </a:lnTo>
                  <a:lnTo>
                    <a:pt x="235778" y="266474"/>
                  </a:lnTo>
                  <a:lnTo>
                    <a:pt x="232129" y="273822"/>
                  </a:lnTo>
                  <a:lnTo>
                    <a:pt x="226855" y="280615"/>
                  </a:lnTo>
                  <a:lnTo>
                    <a:pt x="219637" y="284716"/>
                  </a:lnTo>
                  <a:lnTo>
                    <a:pt x="211408" y="2858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7744" y="248141"/>
              <a:ext cx="76830" cy="7683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526701" y="968641"/>
            <a:ext cx="1407795" cy="529590"/>
            <a:chOff x="4526701" y="968641"/>
            <a:chExt cx="1407795" cy="529590"/>
          </a:xfrm>
        </p:grpSpPr>
        <p:sp>
          <p:nvSpPr>
            <p:cNvPr id="33" name="object 33"/>
            <p:cNvSpPr/>
            <p:nvPr/>
          </p:nvSpPr>
          <p:spPr>
            <a:xfrm>
              <a:off x="5035031" y="968641"/>
              <a:ext cx="899160" cy="529590"/>
            </a:xfrm>
            <a:custGeom>
              <a:avLst/>
              <a:gdLst/>
              <a:ahLst/>
              <a:cxnLst/>
              <a:rect l="l" t="t" r="r" b="b"/>
              <a:pathLst>
                <a:path w="899160" h="529590">
                  <a:moveTo>
                    <a:pt x="0" y="529144"/>
                  </a:moveTo>
                  <a:lnTo>
                    <a:pt x="899121" y="529144"/>
                  </a:lnTo>
                  <a:lnTo>
                    <a:pt x="899121" y="0"/>
                  </a:lnTo>
                  <a:lnTo>
                    <a:pt x="0" y="0"/>
                  </a:lnTo>
                  <a:lnTo>
                    <a:pt x="0" y="529144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6701" y="999981"/>
              <a:ext cx="508634" cy="497840"/>
            </a:xfrm>
            <a:custGeom>
              <a:avLst/>
              <a:gdLst/>
              <a:ahLst/>
              <a:cxnLst/>
              <a:rect l="l" t="t" r="r" b="b"/>
              <a:pathLst>
                <a:path w="508635" h="497840">
                  <a:moveTo>
                    <a:pt x="0" y="497804"/>
                  </a:moveTo>
                  <a:lnTo>
                    <a:pt x="508329" y="497804"/>
                  </a:lnTo>
                  <a:lnTo>
                    <a:pt x="508329" y="0"/>
                  </a:lnTo>
                  <a:lnTo>
                    <a:pt x="0" y="0"/>
                  </a:lnTo>
                  <a:lnTo>
                    <a:pt x="0" y="497804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446680" y="797711"/>
            <a:ext cx="1550035" cy="202565"/>
            <a:chOff x="4446680" y="797711"/>
            <a:chExt cx="1550035" cy="202565"/>
          </a:xfrm>
        </p:grpSpPr>
        <p:sp>
          <p:nvSpPr>
            <p:cNvPr id="36" name="object 36"/>
            <p:cNvSpPr/>
            <p:nvPr/>
          </p:nvSpPr>
          <p:spPr>
            <a:xfrm>
              <a:off x="4514699" y="797711"/>
              <a:ext cx="1419860" cy="100965"/>
            </a:xfrm>
            <a:custGeom>
              <a:avLst/>
              <a:gdLst/>
              <a:ahLst/>
              <a:cxnLst/>
              <a:rect l="l" t="t" r="r" b="b"/>
              <a:pathLst>
                <a:path w="1419860" h="100965">
                  <a:moveTo>
                    <a:pt x="0" y="100670"/>
                  </a:moveTo>
                  <a:lnTo>
                    <a:pt x="1419457" y="100670"/>
                  </a:lnTo>
                  <a:lnTo>
                    <a:pt x="1419457" y="0"/>
                  </a:lnTo>
                  <a:lnTo>
                    <a:pt x="0" y="0"/>
                  </a:lnTo>
                  <a:lnTo>
                    <a:pt x="0" y="100670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6676" y="798054"/>
              <a:ext cx="1550035" cy="201930"/>
            </a:xfrm>
            <a:custGeom>
              <a:avLst/>
              <a:gdLst/>
              <a:ahLst/>
              <a:cxnLst/>
              <a:rect l="l" t="t" r="r" b="b"/>
              <a:pathLst>
                <a:path w="1550035" h="201930">
                  <a:moveTo>
                    <a:pt x="1549996" y="0"/>
                  </a:moveTo>
                  <a:lnTo>
                    <a:pt x="1462125" y="0"/>
                  </a:lnTo>
                  <a:lnTo>
                    <a:pt x="1462125" y="100330"/>
                  </a:lnTo>
                  <a:lnTo>
                    <a:pt x="1358315" y="100330"/>
                  </a:lnTo>
                  <a:lnTo>
                    <a:pt x="1358315" y="0"/>
                  </a:lnTo>
                  <a:lnTo>
                    <a:pt x="1239786" y="0"/>
                  </a:lnTo>
                  <a:lnTo>
                    <a:pt x="1239786" y="100330"/>
                  </a:lnTo>
                  <a:lnTo>
                    <a:pt x="1135976" y="100330"/>
                  </a:lnTo>
                  <a:lnTo>
                    <a:pt x="1135976" y="0"/>
                  </a:lnTo>
                  <a:lnTo>
                    <a:pt x="1017447" y="0"/>
                  </a:lnTo>
                  <a:lnTo>
                    <a:pt x="1017447" y="100330"/>
                  </a:lnTo>
                  <a:lnTo>
                    <a:pt x="913638" y="100330"/>
                  </a:lnTo>
                  <a:lnTo>
                    <a:pt x="913638" y="0"/>
                  </a:lnTo>
                  <a:lnTo>
                    <a:pt x="795108" y="0"/>
                  </a:lnTo>
                  <a:lnTo>
                    <a:pt x="795108" y="100330"/>
                  </a:lnTo>
                  <a:lnTo>
                    <a:pt x="691286" y="100330"/>
                  </a:lnTo>
                  <a:lnTo>
                    <a:pt x="691286" y="0"/>
                  </a:lnTo>
                  <a:lnTo>
                    <a:pt x="499579" y="0"/>
                  </a:lnTo>
                  <a:lnTo>
                    <a:pt x="499579" y="100330"/>
                  </a:lnTo>
                  <a:lnTo>
                    <a:pt x="421817" y="100330"/>
                  </a:lnTo>
                  <a:lnTo>
                    <a:pt x="421817" y="0"/>
                  </a:lnTo>
                  <a:lnTo>
                    <a:pt x="333044" y="0"/>
                  </a:lnTo>
                  <a:lnTo>
                    <a:pt x="333044" y="100330"/>
                  </a:lnTo>
                  <a:lnTo>
                    <a:pt x="255295" y="100330"/>
                  </a:lnTo>
                  <a:lnTo>
                    <a:pt x="255295" y="0"/>
                  </a:lnTo>
                  <a:lnTo>
                    <a:pt x="166522" y="0"/>
                  </a:lnTo>
                  <a:lnTo>
                    <a:pt x="166522" y="100330"/>
                  </a:lnTo>
                  <a:lnTo>
                    <a:pt x="88773" y="100330"/>
                  </a:lnTo>
                  <a:lnTo>
                    <a:pt x="88773" y="0"/>
                  </a:lnTo>
                  <a:lnTo>
                    <a:pt x="0" y="0"/>
                  </a:lnTo>
                  <a:lnTo>
                    <a:pt x="0" y="100330"/>
                  </a:lnTo>
                  <a:lnTo>
                    <a:pt x="0" y="201930"/>
                  </a:lnTo>
                  <a:lnTo>
                    <a:pt x="1549996" y="201930"/>
                  </a:lnTo>
                  <a:lnTo>
                    <a:pt x="1549996" y="100330"/>
                  </a:lnTo>
                  <a:lnTo>
                    <a:pt x="1549996" y="0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291931" y="1102720"/>
            <a:ext cx="1885314" cy="1222375"/>
            <a:chOff x="4291931" y="1102720"/>
            <a:chExt cx="1885314" cy="1222375"/>
          </a:xfrm>
        </p:grpSpPr>
        <p:sp>
          <p:nvSpPr>
            <p:cNvPr id="39" name="object 39"/>
            <p:cNvSpPr/>
            <p:nvPr/>
          </p:nvSpPr>
          <p:spPr>
            <a:xfrm>
              <a:off x="4596411" y="1466715"/>
              <a:ext cx="1581150" cy="858519"/>
            </a:xfrm>
            <a:custGeom>
              <a:avLst/>
              <a:gdLst/>
              <a:ahLst/>
              <a:cxnLst/>
              <a:rect l="l" t="t" r="r" b="b"/>
              <a:pathLst>
                <a:path w="1581150" h="858519">
                  <a:moveTo>
                    <a:pt x="1580673" y="857937"/>
                  </a:moveTo>
                  <a:lnTo>
                    <a:pt x="0" y="857937"/>
                  </a:lnTo>
                  <a:lnTo>
                    <a:pt x="194158" y="0"/>
                  </a:lnTo>
                  <a:lnTo>
                    <a:pt x="1580673" y="0"/>
                  </a:lnTo>
                  <a:lnTo>
                    <a:pt x="1580673" y="857937"/>
                  </a:lnTo>
                  <a:close/>
                </a:path>
              </a:pathLst>
            </a:custGeom>
            <a:solidFill>
              <a:srgbClr val="F7C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931" y="1466717"/>
              <a:ext cx="499109" cy="858519"/>
            </a:xfrm>
            <a:custGeom>
              <a:avLst/>
              <a:gdLst/>
              <a:ahLst/>
              <a:cxnLst/>
              <a:rect l="l" t="t" r="r" b="b"/>
              <a:pathLst>
                <a:path w="499110" h="858519">
                  <a:moveTo>
                    <a:pt x="498636" y="857935"/>
                  </a:moveTo>
                  <a:lnTo>
                    <a:pt x="0" y="857935"/>
                  </a:lnTo>
                  <a:lnTo>
                    <a:pt x="0" y="0"/>
                  </a:lnTo>
                  <a:lnTo>
                    <a:pt x="498636" y="0"/>
                  </a:lnTo>
                  <a:lnTo>
                    <a:pt x="498636" y="857935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41694" y="1102720"/>
              <a:ext cx="1362710" cy="1222375"/>
            </a:xfrm>
            <a:custGeom>
              <a:avLst/>
              <a:gdLst/>
              <a:ahLst/>
              <a:cxnLst/>
              <a:rect l="l" t="t" r="r" b="b"/>
              <a:pathLst>
                <a:path w="1362710" h="1222375">
                  <a:moveTo>
                    <a:pt x="944334" y="218545"/>
                  </a:moveTo>
                  <a:lnTo>
                    <a:pt x="745221" y="218545"/>
                  </a:lnTo>
                  <a:lnTo>
                    <a:pt x="745221" y="99556"/>
                  </a:lnTo>
                  <a:lnTo>
                    <a:pt x="753045" y="60804"/>
                  </a:lnTo>
                  <a:lnTo>
                    <a:pt x="774380" y="29159"/>
                  </a:lnTo>
                  <a:lnTo>
                    <a:pt x="806026" y="7823"/>
                  </a:lnTo>
                  <a:lnTo>
                    <a:pt x="844777" y="0"/>
                  </a:lnTo>
                  <a:lnTo>
                    <a:pt x="883529" y="7823"/>
                  </a:lnTo>
                  <a:lnTo>
                    <a:pt x="915174" y="29159"/>
                  </a:lnTo>
                  <a:lnTo>
                    <a:pt x="936510" y="60804"/>
                  </a:lnTo>
                  <a:lnTo>
                    <a:pt x="944334" y="99556"/>
                  </a:lnTo>
                  <a:lnTo>
                    <a:pt x="944334" y="218545"/>
                  </a:lnTo>
                  <a:close/>
                </a:path>
                <a:path w="1362710" h="1222375">
                  <a:moveTo>
                    <a:pt x="1362186" y="218545"/>
                  </a:moveTo>
                  <a:lnTo>
                    <a:pt x="1163074" y="218545"/>
                  </a:lnTo>
                  <a:lnTo>
                    <a:pt x="1163074" y="99556"/>
                  </a:lnTo>
                  <a:lnTo>
                    <a:pt x="1170897" y="60804"/>
                  </a:lnTo>
                  <a:lnTo>
                    <a:pt x="1192233" y="29159"/>
                  </a:lnTo>
                  <a:lnTo>
                    <a:pt x="1223878" y="7823"/>
                  </a:lnTo>
                  <a:lnTo>
                    <a:pt x="1262630" y="0"/>
                  </a:lnTo>
                  <a:lnTo>
                    <a:pt x="1301382" y="7823"/>
                  </a:lnTo>
                  <a:lnTo>
                    <a:pt x="1333027" y="29159"/>
                  </a:lnTo>
                  <a:lnTo>
                    <a:pt x="1354363" y="60804"/>
                  </a:lnTo>
                  <a:lnTo>
                    <a:pt x="1362186" y="99556"/>
                  </a:lnTo>
                  <a:lnTo>
                    <a:pt x="1362186" y="218545"/>
                  </a:lnTo>
                  <a:close/>
                </a:path>
                <a:path w="1362710" h="1222375">
                  <a:moveTo>
                    <a:pt x="1262352" y="1221932"/>
                  </a:moveTo>
                  <a:lnTo>
                    <a:pt x="864127" y="1221932"/>
                  </a:lnTo>
                  <a:lnTo>
                    <a:pt x="864127" y="925652"/>
                  </a:lnTo>
                  <a:lnTo>
                    <a:pt x="869386" y="879997"/>
                  </a:lnTo>
                  <a:lnTo>
                    <a:pt x="884365" y="838087"/>
                  </a:lnTo>
                  <a:lnTo>
                    <a:pt x="907870" y="801117"/>
                  </a:lnTo>
                  <a:lnTo>
                    <a:pt x="938705" y="770282"/>
                  </a:lnTo>
                  <a:lnTo>
                    <a:pt x="975675" y="746778"/>
                  </a:lnTo>
                  <a:lnTo>
                    <a:pt x="1017584" y="731798"/>
                  </a:lnTo>
                  <a:lnTo>
                    <a:pt x="1063240" y="726540"/>
                  </a:lnTo>
                  <a:lnTo>
                    <a:pt x="1108894" y="731798"/>
                  </a:lnTo>
                  <a:lnTo>
                    <a:pt x="1150804" y="746778"/>
                  </a:lnTo>
                  <a:lnTo>
                    <a:pt x="1187774" y="770282"/>
                  </a:lnTo>
                  <a:lnTo>
                    <a:pt x="1218609" y="801117"/>
                  </a:lnTo>
                  <a:lnTo>
                    <a:pt x="1242114" y="838087"/>
                  </a:lnTo>
                  <a:lnTo>
                    <a:pt x="1257093" y="879997"/>
                  </a:lnTo>
                  <a:lnTo>
                    <a:pt x="1262352" y="925652"/>
                  </a:lnTo>
                  <a:lnTo>
                    <a:pt x="1262352" y="1221932"/>
                  </a:lnTo>
                  <a:close/>
                </a:path>
                <a:path w="1362710" h="1222375">
                  <a:moveTo>
                    <a:pt x="199112" y="786731"/>
                  </a:moveTo>
                  <a:lnTo>
                    <a:pt x="0" y="786731"/>
                  </a:lnTo>
                  <a:lnTo>
                    <a:pt x="0" y="667742"/>
                  </a:lnTo>
                  <a:lnTo>
                    <a:pt x="7823" y="628990"/>
                  </a:lnTo>
                  <a:lnTo>
                    <a:pt x="29159" y="597345"/>
                  </a:lnTo>
                  <a:lnTo>
                    <a:pt x="60804" y="576009"/>
                  </a:lnTo>
                  <a:lnTo>
                    <a:pt x="99556" y="568186"/>
                  </a:lnTo>
                  <a:lnTo>
                    <a:pt x="138308" y="576009"/>
                  </a:lnTo>
                  <a:lnTo>
                    <a:pt x="169953" y="597345"/>
                  </a:lnTo>
                  <a:lnTo>
                    <a:pt x="191288" y="628990"/>
                  </a:lnTo>
                  <a:lnTo>
                    <a:pt x="199112" y="667742"/>
                  </a:lnTo>
                  <a:lnTo>
                    <a:pt x="199112" y="786731"/>
                  </a:lnTo>
                  <a:close/>
                </a:path>
              </a:pathLst>
            </a:custGeom>
            <a:solidFill>
              <a:srgbClr val="571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446680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13206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9731" y="798051"/>
            <a:ext cx="88900" cy="100330"/>
          </a:xfrm>
          <a:custGeom>
            <a:avLst/>
            <a:gdLst/>
            <a:ahLst/>
            <a:cxnLst/>
            <a:rect l="l" t="t" r="r" b="b"/>
            <a:pathLst>
              <a:path w="88900" h="100330">
                <a:moveTo>
                  <a:pt x="0" y="0"/>
                </a:moveTo>
                <a:lnTo>
                  <a:pt x="88772" y="0"/>
                </a:lnTo>
                <a:lnTo>
                  <a:pt x="88772" y="100330"/>
                </a:lnTo>
                <a:lnTo>
                  <a:pt x="0" y="100330"/>
                </a:lnTo>
                <a:lnTo>
                  <a:pt x="0" y="0"/>
                </a:lnTo>
                <a:close/>
              </a:path>
            </a:pathLst>
          </a:custGeom>
          <a:solidFill>
            <a:srgbClr val="7752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291931" y="798051"/>
            <a:ext cx="1885314" cy="1527175"/>
            <a:chOff x="4291931" y="798051"/>
            <a:chExt cx="1885314" cy="1527175"/>
          </a:xfrm>
        </p:grpSpPr>
        <p:sp>
          <p:nvSpPr>
            <p:cNvPr id="46" name="object 46"/>
            <p:cNvSpPr/>
            <p:nvPr/>
          </p:nvSpPr>
          <p:spPr>
            <a:xfrm>
              <a:off x="4446676" y="798054"/>
              <a:ext cx="588645" cy="201930"/>
            </a:xfrm>
            <a:custGeom>
              <a:avLst/>
              <a:gdLst/>
              <a:ahLst/>
              <a:cxnLst/>
              <a:rect l="l" t="t" r="r" b="b"/>
              <a:pathLst>
                <a:path w="588645" h="201930">
                  <a:moveTo>
                    <a:pt x="588352" y="0"/>
                  </a:moveTo>
                  <a:lnTo>
                    <a:pt x="499579" y="0"/>
                  </a:lnTo>
                  <a:lnTo>
                    <a:pt x="499579" y="100330"/>
                  </a:lnTo>
                  <a:lnTo>
                    <a:pt x="0" y="100330"/>
                  </a:lnTo>
                  <a:lnTo>
                    <a:pt x="0" y="201930"/>
                  </a:lnTo>
                  <a:lnTo>
                    <a:pt x="588352" y="201930"/>
                  </a:lnTo>
                  <a:lnTo>
                    <a:pt x="588352" y="100330"/>
                  </a:lnTo>
                  <a:lnTo>
                    <a:pt x="588352" y="0"/>
                  </a:lnTo>
                  <a:close/>
                </a:path>
              </a:pathLst>
            </a:custGeom>
            <a:solidFill>
              <a:srgbClr val="7752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1927" y="999984"/>
              <a:ext cx="743585" cy="1324610"/>
            </a:xfrm>
            <a:custGeom>
              <a:avLst/>
              <a:gdLst/>
              <a:ahLst/>
              <a:cxnLst/>
              <a:rect l="l" t="t" r="r" b="b"/>
              <a:pathLst>
                <a:path w="743585" h="1324610">
                  <a:moveTo>
                    <a:pt x="743102" y="0"/>
                  </a:moveTo>
                  <a:lnTo>
                    <a:pt x="234772" y="0"/>
                  </a:lnTo>
                  <a:lnTo>
                    <a:pt x="234772" y="467360"/>
                  </a:lnTo>
                  <a:lnTo>
                    <a:pt x="0" y="467360"/>
                  </a:lnTo>
                  <a:lnTo>
                    <a:pt x="0" y="1324610"/>
                  </a:lnTo>
                  <a:lnTo>
                    <a:pt x="498640" y="1324610"/>
                  </a:lnTo>
                  <a:lnTo>
                    <a:pt x="498640" y="467360"/>
                  </a:lnTo>
                  <a:lnTo>
                    <a:pt x="743102" y="467360"/>
                  </a:lnTo>
                  <a:lnTo>
                    <a:pt x="743102" y="0"/>
                  </a:lnTo>
                  <a:close/>
                </a:path>
              </a:pathLst>
            </a:custGeom>
            <a:solidFill>
              <a:srgbClr val="571D0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90567" y="999984"/>
              <a:ext cx="1386840" cy="1325245"/>
            </a:xfrm>
            <a:custGeom>
              <a:avLst/>
              <a:gdLst/>
              <a:ahLst/>
              <a:cxnLst/>
              <a:rect l="l" t="t" r="r" b="b"/>
              <a:pathLst>
                <a:path w="1386839" h="1325245">
                  <a:moveTo>
                    <a:pt x="1386509" y="467360"/>
                  </a:moveTo>
                  <a:lnTo>
                    <a:pt x="1143584" y="467360"/>
                  </a:lnTo>
                  <a:lnTo>
                    <a:pt x="1143584" y="34505"/>
                  </a:lnTo>
                  <a:lnTo>
                    <a:pt x="1143584" y="1270"/>
                  </a:lnTo>
                  <a:lnTo>
                    <a:pt x="1143584" y="0"/>
                  </a:lnTo>
                  <a:lnTo>
                    <a:pt x="244462" y="0"/>
                  </a:lnTo>
                  <a:lnTo>
                    <a:pt x="244462" y="1270"/>
                  </a:lnTo>
                  <a:lnTo>
                    <a:pt x="244462" y="34505"/>
                  </a:lnTo>
                  <a:lnTo>
                    <a:pt x="244462" y="467360"/>
                  </a:lnTo>
                  <a:lnTo>
                    <a:pt x="0" y="467360"/>
                  </a:lnTo>
                  <a:lnTo>
                    <a:pt x="0" y="1324610"/>
                  </a:lnTo>
                  <a:lnTo>
                    <a:pt x="440334" y="1324610"/>
                  </a:lnTo>
                  <a:lnTo>
                    <a:pt x="473570" y="1324673"/>
                  </a:lnTo>
                  <a:lnTo>
                    <a:pt x="955154" y="1324610"/>
                  </a:lnTo>
                  <a:lnTo>
                    <a:pt x="988390" y="1324673"/>
                  </a:lnTo>
                  <a:lnTo>
                    <a:pt x="1386509" y="1324610"/>
                  </a:lnTo>
                  <a:lnTo>
                    <a:pt x="1386509" y="1140548"/>
                  </a:lnTo>
                  <a:lnTo>
                    <a:pt x="1386509" y="1107325"/>
                  </a:lnTo>
                  <a:lnTo>
                    <a:pt x="1386509" y="467360"/>
                  </a:lnTo>
                  <a:close/>
                </a:path>
              </a:pathLst>
            </a:custGeom>
            <a:solidFill>
              <a:srgbClr val="775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69892" y="1102719"/>
              <a:ext cx="536575" cy="1131570"/>
            </a:xfrm>
            <a:custGeom>
              <a:avLst/>
              <a:gdLst/>
              <a:ahLst/>
              <a:cxnLst/>
              <a:rect l="l" t="t" r="r" b="b"/>
              <a:pathLst>
                <a:path w="536575" h="1131570">
                  <a:moveTo>
                    <a:pt x="261895" y="993987"/>
                  </a:moveTo>
                  <a:lnTo>
                    <a:pt x="234896" y="993987"/>
                  </a:lnTo>
                  <a:lnTo>
                    <a:pt x="234896" y="925827"/>
                  </a:lnTo>
                  <a:lnTo>
                    <a:pt x="261895" y="925827"/>
                  </a:lnTo>
                  <a:lnTo>
                    <a:pt x="261895" y="993987"/>
                  </a:lnTo>
                  <a:close/>
                </a:path>
                <a:path w="536575" h="1131570">
                  <a:moveTo>
                    <a:pt x="313002" y="1020987"/>
                  </a:moveTo>
                  <a:lnTo>
                    <a:pt x="13499" y="1020987"/>
                  </a:lnTo>
                  <a:lnTo>
                    <a:pt x="13499" y="993987"/>
                  </a:lnTo>
                  <a:lnTo>
                    <a:pt x="313002" y="993987"/>
                  </a:lnTo>
                  <a:lnTo>
                    <a:pt x="313002" y="1020987"/>
                  </a:lnTo>
                  <a:close/>
                </a:path>
                <a:path w="536575" h="1131570">
                  <a:moveTo>
                    <a:pt x="115720" y="1130947"/>
                  </a:moveTo>
                  <a:lnTo>
                    <a:pt x="88720" y="1130947"/>
                  </a:lnTo>
                  <a:lnTo>
                    <a:pt x="88720" y="1020987"/>
                  </a:lnTo>
                  <a:lnTo>
                    <a:pt x="115720" y="1020987"/>
                  </a:lnTo>
                  <a:lnTo>
                    <a:pt x="115720" y="1130947"/>
                  </a:lnTo>
                  <a:close/>
                </a:path>
                <a:path w="536575" h="1131570">
                  <a:moveTo>
                    <a:pt x="342716" y="858533"/>
                  </a:moveTo>
                  <a:lnTo>
                    <a:pt x="0" y="858533"/>
                  </a:lnTo>
                  <a:lnTo>
                    <a:pt x="0" y="667740"/>
                  </a:lnTo>
                  <a:lnTo>
                    <a:pt x="6131" y="622241"/>
                  </a:lnTo>
                  <a:lnTo>
                    <a:pt x="23429" y="581324"/>
                  </a:lnTo>
                  <a:lnTo>
                    <a:pt x="50246" y="546634"/>
                  </a:lnTo>
                  <a:lnTo>
                    <a:pt x="84937" y="519818"/>
                  </a:lnTo>
                  <a:lnTo>
                    <a:pt x="125857" y="502521"/>
                  </a:lnTo>
                  <a:lnTo>
                    <a:pt x="171358" y="496390"/>
                  </a:lnTo>
                  <a:lnTo>
                    <a:pt x="216859" y="502521"/>
                  </a:lnTo>
                  <a:lnTo>
                    <a:pt x="257778" y="519818"/>
                  </a:lnTo>
                  <a:lnTo>
                    <a:pt x="262398" y="523390"/>
                  </a:lnTo>
                  <a:lnTo>
                    <a:pt x="171358" y="523390"/>
                  </a:lnTo>
                  <a:lnTo>
                    <a:pt x="125778" y="530761"/>
                  </a:lnTo>
                  <a:lnTo>
                    <a:pt x="86156" y="551277"/>
                  </a:lnTo>
                  <a:lnTo>
                    <a:pt x="54889" y="582543"/>
                  </a:lnTo>
                  <a:lnTo>
                    <a:pt x="34371" y="622163"/>
                  </a:lnTo>
                  <a:lnTo>
                    <a:pt x="26999" y="667740"/>
                  </a:lnTo>
                  <a:lnTo>
                    <a:pt x="26999" y="831533"/>
                  </a:lnTo>
                  <a:lnTo>
                    <a:pt x="342716" y="831533"/>
                  </a:lnTo>
                  <a:lnTo>
                    <a:pt x="342716" y="858533"/>
                  </a:lnTo>
                  <a:close/>
                </a:path>
                <a:path w="536575" h="1131570">
                  <a:moveTo>
                    <a:pt x="342716" y="831533"/>
                  </a:moveTo>
                  <a:lnTo>
                    <a:pt x="315716" y="831533"/>
                  </a:lnTo>
                  <a:lnTo>
                    <a:pt x="315716" y="667740"/>
                  </a:lnTo>
                  <a:lnTo>
                    <a:pt x="308344" y="622163"/>
                  </a:lnTo>
                  <a:lnTo>
                    <a:pt x="287827" y="582543"/>
                  </a:lnTo>
                  <a:lnTo>
                    <a:pt x="256559" y="551277"/>
                  </a:lnTo>
                  <a:lnTo>
                    <a:pt x="216937" y="530761"/>
                  </a:lnTo>
                  <a:lnTo>
                    <a:pt x="171358" y="523390"/>
                  </a:lnTo>
                  <a:lnTo>
                    <a:pt x="262398" y="523390"/>
                  </a:lnTo>
                  <a:lnTo>
                    <a:pt x="292469" y="546634"/>
                  </a:lnTo>
                  <a:lnTo>
                    <a:pt x="319287" y="581324"/>
                  </a:lnTo>
                  <a:lnTo>
                    <a:pt x="336584" y="622241"/>
                  </a:lnTo>
                  <a:lnTo>
                    <a:pt x="342716" y="667740"/>
                  </a:lnTo>
                  <a:lnTo>
                    <a:pt x="342716" y="831533"/>
                  </a:lnTo>
                  <a:close/>
                </a:path>
                <a:path w="536575" h="1131570">
                  <a:moveTo>
                    <a:pt x="355591" y="81043"/>
                  </a:moveTo>
                  <a:lnTo>
                    <a:pt x="328591" y="81043"/>
                  </a:lnTo>
                  <a:lnTo>
                    <a:pt x="328591" y="0"/>
                  </a:lnTo>
                  <a:lnTo>
                    <a:pt x="355591" y="0"/>
                  </a:lnTo>
                  <a:lnTo>
                    <a:pt x="355591" y="81043"/>
                  </a:lnTo>
                  <a:close/>
                </a:path>
                <a:path w="536575" h="1131570">
                  <a:moveTo>
                    <a:pt x="536425" y="108043"/>
                  </a:moveTo>
                  <a:lnTo>
                    <a:pt x="227777" y="108043"/>
                  </a:lnTo>
                  <a:lnTo>
                    <a:pt x="227777" y="81043"/>
                  </a:lnTo>
                  <a:lnTo>
                    <a:pt x="536425" y="81043"/>
                  </a:lnTo>
                  <a:lnTo>
                    <a:pt x="536425" y="108043"/>
                  </a:lnTo>
                  <a:close/>
                </a:path>
                <a:path w="536575" h="1131570">
                  <a:moveTo>
                    <a:pt x="498909" y="230906"/>
                  </a:moveTo>
                  <a:lnTo>
                    <a:pt x="471909" y="230906"/>
                  </a:lnTo>
                  <a:lnTo>
                    <a:pt x="471909" y="108043"/>
                  </a:lnTo>
                  <a:lnTo>
                    <a:pt x="498909" y="108043"/>
                  </a:lnTo>
                  <a:lnTo>
                    <a:pt x="498909" y="230906"/>
                  </a:lnTo>
                  <a:close/>
                </a:path>
              </a:pathLst>
            </a:custGeom>
            <a:solidFill>
              <a:srgbClr val="571D0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41109" y="2229826"/>
            <a:ext cx="1334135" cy="1957705"/>
          </a:xfrm>
          <a:custGeom>
            <a:avLst/>
            <a:gdLst/>
            <a:ahLst/>
            <a:cxnLst/>
            <a:rect l="l" t="t" r="r" b="b"/>
            <a:pathLst>
              <a:path w="1334135" h="1957704">
                <a:moveTo>
                  <a:pt x="70269" y="1913826"/>
                </a:moveTo>
                <a:lnTo>
                  <a:pt x="59753" y="1914817"/>
                </a:lnTo>
                <a:lnTo>
                  <a:pt x="49530" y="1914956"/>
                </a:lnTo>
                <a:lnTo>
                  <a:pt x="39484" y="1914525"/>
                </a:lnTo>
                <a:lnTo>
                  <a:pt x="3073" y="1911756"/>
                </a:lnTo>
                <a:lnTo>
                  <a:pt x="0" y="1951469"/>
                </a:lnTo>
                <a:lnTo>
                  <a:pt x="28511" y="1957590"/>
                </a:lnTo>
                <a:lnTo>
                  <a:pt x="39027" y="1956587"/>
                </a:lnTo>
                <a:lnTo>
                  <a:pt x="49250" y="1956447"/>
                </a:lnTo>
                <a:lnTo>
                  <a:pt x="59296" y="1956892"/>
                </a:lnTo>
                <a:lnTo>
                  <a:pt x="69240" y="1957603"/>
                </a:lnTo>
                <a:lnTo>
                  <a:pt x="70269" y="1913826"/>
                </a:lnTo>
                <a:close/>
              </a:path>
              <a:path w="1334135" h="1957704">
                <a:moveTo>
                  <a:pt x="199567" y="1953590"/>
                </a:moveTo>
                <a:lnTo>
                  <a:pt x="196532" y="1911845"/>
                </a:lnTo>
                <a:lnTo>
                  <a:pt x="180187" y="1913445"/>
                </a:lnTo>
                <a:lnTo>
                  <a:pt x="163563" y="1913991"/>
                </a:lnTo>
                <a:lnTo>
                  <a:pt x="131368" y="1913851"/>
                </a:lnTo>
                <a:lnTo>
                  <a:pt x="131343" y="1954580"/>
                </a:lnTo>
                <a:lnTo>
                  <a:pt x="148450" y="1955139"/>
                </a:lnTo>
                <a:lnTo>
                  <a:pt x="165074" y="1955228"/>
                </a:lnTo>
                <a:lnTo>
                  <a:pt x="181889" y="1954745"/>
                </a:lnTo>
                <a:lnTo>
                  <a:pt x="199567" y="1953590"/>
                </a:lnTo>
                <a:close/>
              </a:path>
              <a:path w="1334135" h="1957704">
                <a:moveTo>
                  <a:pt x="330923" y="1936330"/>
                </a:moveTo>
                <a:lnTo>
                  <a:pt x="323811" y="1896618"/>
                </a:lnTo>
                <a:lnTo>
                  <a:pt x="259651" y="1905749"/>
                </a:lnTo>
                <a:lnTo>
                  <a:pt x="262699" y="1947506"/>
                </a:lnTo>
                <a:lnTo>
                  <a:pt x="280517" y="1945754"/>
                </a:lnTo>
                <a:lnTo>
                  <a:pt x="297573" y="1943442"/>
                </a:lnTo>
                <a:lnTo>
                  <a:pt x="314248" y="1940369"/>
                </a:lnTo>
                <a:lnTo>
                  <a:pt x="330923" y="1936330"/>
                </a:lnTo>
                <a:close/>
              </a:path>
              <a:path w="1334135" h="1957704">
                <a:moveTo>
                  <a:pt x="456171" y="1896668"/>
                </a:moveTo>
                <a:lnTo>
                  <a:pt x="437857" y="1860003"/>
                </a:lnTo>
                <a:lnTo>
                  <a:pt x="379818" y="1881365"/>
                </a:lnTo>
                <a:lnTo>
                  <a:pt x="393039" y="1923122"/>
                </a:lnTo>
                <a:lnTo>
                  <a:pt x="409917" y="1917979"/>
                </a:lnTo>
                <a:lnTo>
                  <a:pt x="426516" y="1911807"/>
                </a:lnTo>
                <a:lnTo>
                  <a:pt x="442150" y="1904669"/>
                </a:lnTo>
                <a:lnTo>
                  <a:pt x="456171" y="1896668"/>
                </a:lnTo>
                <a:close/>
              </a:path>
              <a:path w="1334135" h="1957704">
                <a:moveTo>
                  <a:pt x="499376" y="811301"/>
                </a:moveTo>
                <a:lnTo>
                  <a:pt x="456603" y="807212"/>
                </a:lnTo>
                <a:lnTo>
                  <a:pt x="454723" y="858608"/>
                </a:lnTo>
                <a:lnTo>
                  <a:pt x="454545" y="874407"/>
                </a:lnTo>
                <a:lnTo>
                  <a:pt x="498322" y="875436"/>
                </a:lnTo>
                <a:lnTo>
                  <a:pt x="498487" y="859688"/>
                </a:lnTo>
                <a:lnTo>
                  <a:pt x="499198" y="827049"/>
                </a:lnTo>
                <a:lnTo>
                  <a:pt x="499376" y="811301"/>
                </a:lnTo>
                <a:close/>
              </a:path>
              <a:path w="1334135" h="1957704">
                <a:moveTo>
                  <a:pt x="511581" y="989076"/>
                </a:moveTo>
                <a:lnTo>
                  <a:pt x="510501" y="980071"/>
                </a:lnTo>
                <a:lnTo>
                  <a:pt x="508660" y="971435"/>
                </a:lnTo>
                <a:lnTo>
                  <a:pt x="506437" y="963002"/>
                </a:lnTo>
                <a:lnTo>
                  <a:pt x="505802" y="955687"/>
                </a:lnTo>
                <a:lnTo>
                  <a:pt x="503008" y="941819"/>
                </a:lnTo>
                <a:lnTo>
                  <a:pt x="502373" y="934504"/>
                </a:lnTo>
                <a:lnTo>
                  <a:pt x="459613" y="940587"/>
                </a:lnTo>
                <a:lnTo>
                  <a:pt x="460248" y="947902"/>
                </a:lnTo>
                <a:lnTo>
                  <a:pt x="463042" y="961783"/>
                </a:lnTo>
                <a:lnTo>
                  <a:pt x="463664" y="969098"/>
                </a:lnTo>
                <a:lnTo>
                  <a:pt x="465797" y="977976"/>
                </a:lnTo>
                <a:lnTo>
                  <a:pt x="469671" y="996886"/>
                </a:lnTo>
                <a:lnTo>
                  <a:pt x="471805" y="1005763"/>
                </a:lnTo>
                <a:lnTo>
                  <a:pt x="511517" y="998651"/>
                </a:lnTo>
                <a:lnTo>
                  <a:pt x="511581" y="989076"/>
                </a:lnTo>
                <a:close/>
              </a:path>
              <a:path w="1334135" h="1957704">
                <a:moveTo>
                  <a:pt x="520801" y="686066"/>
                </a:moveTo>
                <a:lnTo>
                  <a:pt x="480072" y="675868"/>
                </a:lnTo>
                <a:lnTo>
                  <a:pt x="467893" y="725258"/>
                </a:lnTo>
                <a:lnTo>
                  <a:pt x="464781" y="742048"/>
                </a:lnTo>
                <a:lnTo>
                  <a:pt x="507542" y="746137"/>
                </a:lnTo>
                <a:lnTo>
                  <a:pt x="510044" y="731164"/>
                </a:lnTo>
                <a:lnTo>
                  <a:pt x="513029" y="715721"/>
                </a:lnTo>
                <a:lnTo>
                  <a:pt x="516585" y="700468"/>
                </a:lnTo>
                <a:lnTo>
                  <a:pt x="520801" y="686066"/>
                </a:lnTo>
                <a:close/>
              </a:path>
              <a:path w="1334135" h="1957704">
                <a:moveTo>
                  <a:pt x="549135" y="1119822"/>
                </a:moveTo>
                <a:lnTo>
                  <a:pt x="543953" y="1104836"/>
                </a:lnTo>
                <a:lnTo>
                  <a:pt x="533984" y="1073721"/>
                </a:lnTo>
                <a:lnTo>
                  <a:pt x="528802" y="1058722"/>
                </a:lnTo>
                <a:lnTo>
                  <a:pt x="488061" y="1068895"/>
                </a:lnTo>
                <a:lnTo>
                  <a:pt x="492658" y="1085646"/>
                </a:lnTo>
                <a:lnTo>
                  <a:pt x="497344" y="1102118"/>
                </a:lnTo>
                <a:lnTo>
                  <a:pt x="502221" y="1118006"/>
                </a:lnTo>
                <a:lnTo>
                  <a:pt x="507390" y="1133043"/>
                </a:lnTo>
                <a:lnTo>
                  <a:pt x="549135" y="1119822"/>
                </a:lnTo>
                <a:close/>
              </a:path>
              <a:path w="1334135" h="1957704">
                <a:moveTo>
                  <a:pt x="560565" y="566953"/>
                </a:moveTo>
                <a:lnTo>
                  <a:pt x="521881" y="550646"/>
                </a:lnTo>
                <a:lnTo>
                  <a:pt x="516051" y="566521"/>
                </a:lnTo>
                <a:lnTo>
                  <a:pt x="503237" y="597890"/>
                </a:lnTo>
                <a:lnTo>
                  <a:pt x="497408" y="613765"/>
                </a:lnTo>
                <a:lnTo>
                  <a:pt x="537121" y="627024"/>
                </a:lnTo>
                <a:lnTo>
                  <a:pt x="542353" y="612914"/>
                </a:lnTo>
                <a:lnTo>
                  <a:pt x="548462" y="598131"/>
                </a:lnTo>
                <a:lnTo>
                  <a:pt x="554748" y="582777"/>
                </a:lnTo>
                <a:lnTo>
                  <a:pt x="560565" y="566953"/>
                </a:lnTo>
                <a:close/>
              </a:path>
              <a:path w="1334135" h="1957704">
                <a:moveTo>
                  <a:pt x="567182" y="1818309"/>
                </a:moveTo>
                <a:lnTo>
                  <a:pt x="557009" y="1808124"/>
                </a:lnTo>
                <a:lnTo>
                  <a:pt x="535635" y="1790814"/>
                </a:lnTo>
                <a:lnTo>
                  <a:pt x="526656" y="1800542"/>
                </a:lnTo>
                <a:lnTo>
                  <a:pt x="516534" y="1809889"/>
                </a:lnTo>
                <a:lnTo>
                  <a:pt x="505269" y="1818855"/>
                </a:lnTo>
                <a:lnTo>
                  <a:pt x="492848" y="1827453"/>
                </a:lnTo>
                <a:lnTo>
                  <a:pt x="518299" y="1863090"/>
                </a:lnTo>
                <a:lnTo>
                  <a:pt x="530948" y="1853946"/>
                </a:lnTo>
                <a:lnTo>
                  <a:pt x="543115" y="1843379"/>
                </a:lnTo>
                <a:lnTo>
                  <a:pt x="555104" y="1831467"/>
                </a:lnTo>
                <a:lnTo>
                  <a:pt x="567182" y="1818309"/>
                </a:lnTo>
                <a:close/>
              </a:path>
              <a:path w="1334135" h="1957704">
                <a:moveTo>
                  <a:pt x="589813" y="1242021"/>
                </a:moveTo>
                <a:lnTo>
                  <a:pt x="569480" y="1180922"/>
                </a:lnTo>
                <a:lnTo>
                  <a:pt x="530783" y="1195171"/>
                </a:lnTo>
                <a:lnTo>
                  <a:pt x="551116" y="1256271"/>
                </a:lnTo>
                <a:lnTo>
                  <a:pt x="589813" y="1242021"/>
                </a:lnTo>
                <a:close/>
              </a:path>
              <a:path w="1334135" h="1957704">
                <a:moveTo>
                  <a:pt x="625767" y="463130"/>
                </a:moveTo>
                <a:lnTo>
                  <a:pt x="590143" y="437654"/>
                </a:lnTo>
                <a:lnTo>
                  <a:pt x="580847" y="450405"/>
                </a:lnTo>
                <a:lnTo>
                  <a:pt x="571550" y="464121"/>
                </a:lnTo>
                <a:lnTo>
                  <a:pt x="562635" y="478599"/>
                </a:lnTo>
                <a:lnTo>
                  <a:pt x="554482" y="493636"/>
                </a:lnTo>
                <a:lnTo>
                  <a:pt x="592150" y="513003"/>
                </a:lnTo>
                <a:lnTo>
                  <a:pt x="599694" y="499770"/>
                </a:lnTo>
                <a:lnTo>
                  <a:pt x="608190" y="486537"/>
                </a:lnTo>
                <a:lnTo>
                  <a:pt x="617080" y="474065"/>
                </a:lnTo>
                <a:lnTo>
                  <a:pt x="625767" y="463130"/>
                </a:lnTo>
                <a:close/>
              </a:path>
              <a:path w="1334135" h="1957704">
                <a:moveTo>
                  <a:pt x="635584" y="1369314"/>
                </a:moveTo>
                <a:lnTo>
                  <a:pt x="630999" y="1352562"/>
                </a:lnTo>
                <a:lnTo>
                  <a:pt x="626313" y="1336090"/>
                </a:lnTo>
                <a:lnTo>
                  <a:pt x="621423" y="1320203"/>
                </a:lnTo>
                <a:lnTo>
                  <a:pt x="616267" y="1305166"/>
                </a:lnTo>
                <a:lnTo>
                  <a:pt x="574509" y="1318387"/>
                </a:lnTo>
                <a:lnTo>
                  <a:pt x="579221" y="1333207"/>
                </a:lnTo>
                <a:lnTo>
                  <a:pt x="587095" y="1363637"/>
                </a:lnTo>
                <a:lnTo>
                  <a:pt x="591794" y="1378470"/>
                </a:lnTo>
                <a:lnTo>
                  <a:pt x="635584" y="1369314"/>
                </a:lnTo>
                <a:close/>
              </a:path>
              <a:path w="1334135" h="1957704">
                <a:moveTo>
                  <a:pt x="638505" y="1696161"/>
                </a:moveTo>
                <a:lnTo>
                  <a:pt x="598805" y="1682902"/>
                </a:lnTo>
                <a:lnTo>
                  <a:pt x="593102" y="1698244"/>
                </a:lnTo>
                <a:lnTo>
                  <a:pt x="586828" y="1712429"/>
                </a:lnTo>
                <a:lnTo>
                  <a:pt x="580174" y="1725853"/>
                </a:lnTo>
                <a:lnTo>
                  <a:pt x="573328" y="1738896"/>
                </a:lnTo>
                <a:lnTo>
                  <a:pt x="609968" y="1761312"/>
                </a:lnTo>
                <a:lnTo>
                  <a:pt x="617156" y="1747266"/>
                </a:lnTo>
                <a:lnTo>
                  <a:pt x="624624" y="1731403"/>
                </a:lnTo>
                <a:lnTo>
                  <a:pt x="631901" y="1714207"/>
                </a:lnTo>
                <a:lnTo>
                  <a:pt x="638505" y="1696161"/>
                </a:lnTo>
                <a:close/>
              </a:path>
              <a:path w="1334135" h="1957704">
                <a:moveTo>
                  <a:pt x="652843" y="1500670"/>
                </a:moveTo>
                <a:lnTo>
                  <a:pt x="652437" y="1483296"/>
                </a:lnTo>
                <a:lnTo>
                  <a:pt x="650303" y="1466303"/>
                </a:lnTo>
                <a:lnTo>
                  <a:pt x="647420" y="1449692"/>
                </a:lnTo>
                <a:lnTo>
                  <a:pt x="644728" y="1433474"/>
                </a:lnTo>
                <a:lnTo>
                  <a:pt x="605015" y="1440573"/>
                </a:lnTo>
                <a:lnTo>
                  <a:pt x="607885" y="1454848"/>
                </a:lnTo>
                <a:lnTo>
                  <a:pt x="610476" y="1469986"/>
                </a:lnTo>
                <a:lnTo>
                  <a:pt x="612863" y="1485684"/>
                </a:lnTo>
                <a:lnTo>
                  <a:pt x="615162" y="1501673"/>
                </a:lnTo>
                <a:lnTo>
                  <a:pt x="652843" y="1500670"/>
                </a:lnTo>
                <a:close/>
              </a:path>
              <a:path w="1334135" h="1957704">
                <a:moveTo>
                  <a:pt x="658926" y="1563801"/>
                </a:moveTo>
                <a:lnTo>
                  <a:pt x="615149" y="1562773"/>
                </a:lnTo>
                <a:lnTo>
                  <a:pt x="614502" y="1579791"/>
                </a:lnTo>
                <a:lnTo>
                  <a:pt x="613854" y="1595856"/>
                </a:lnTo>
                <a:lnTo>
                  <a:pt x="612838" y="1611160"/>
                </a:lnTo>
                <a:lnTo>
                  <a:pt x="611047" y="1625892"/>
                </a:lnTo>
                <a:lnTo>
                  <a:pt x="653808" y="1629981"/>
                </a:lnTo>
                <a:lnTo>
                  <a:pt x="655751" y="1614779"/>
                </a:lnTo>
                <a:lnTo>
                  <a:pt x="657123" y="1598422"/>
                </a:lnTo>
                <a:lnTo>
                  <a:pt x="658126" y="1581302"/>
                </a:lnTo>
                <a:lnTo>
                  <a:pt x="658926" y="1563801"/>
                </a:lnTo>
                <a:close/>
              </a:path>
              <a:path w="1334135" h="1957704">
                <a:moveTo>
                  <a:pt x="706247" y="364388"/>
                </a:moveTo>
                <a:lnTo>
                  <a:pt x="675703" y="333832"/>
                </a:lnTo>
                <a:lnTo>
                  <a:pt x="664133" y="345782"/>
                </a:lnTo>
                <a:lnTo>
                  <a:pt x="652665" y="358394"/>
                </a:lnTo>
                <a:lnTo>
                  <a:pt x="641756" y="371195"/>
                </a:lnTo>
                <a:lnTo>
                  <a:pt x="631901" y="383705"/>
                </a:lnTo>
                <a:lnTo>
                  <a:pt x="663460" y="411213"/>
                </a:lnTo>
                <a:lnTo>
                  <a:pt x="673150" y="399173"/>
                </a:lnTo>
                <a:lnTo>
                  <a:pt x="683704" y="387426"/>
                </a:lnTo>
                <a:lnTo>
                  <a:pt x="694829" y="375856"/>
                </a:lnTo>
                <a:lnTo>
                  <a:pt x="706247" y="364388"/>
                </a:lnTo>
                <a:close/>
              </a:path>
              <a:path w="1334135" h="1957704">
                <a:moveTo>
                  <a:pt x="800963" y="283997"/>
                </a:moveTo>
                <a:lnTo>
                  <a:pt x="775525" y="248348"/>
                </a:lnTo>
                <a:lnTo>
                  <a:pt x="762838" y="257429"/>
                </a:lnTo>
                <a:lnTo>
                  <a:pt x="750443" y="267550"/>
                </a:lnTo>
                <a:lnTo>
                  <a:pt x="737857" y="278257"/>
                </a:lnTo>
                <a:lnTo>
                  <a:pt x="724598" y="289052"/>
                </a:lnTo>
                <a:lnTo>
                  <a:pt x="751065" y="321652"/>
                </a:lnTo>
                <a:lnTo>
                  <a:pt x="763016" y="310464"/>
                </a:lnTo>
                <a:lnTo>
                  <a:pt x="775627" y="300151"/>
                </a:lnTo>
                <a:lnTo>
                  <a:pt x="788441" y="291160"/>
                </a:lnTo>
                <a:lnTo>
                  <a:pt x="800963" y="283997"/>
                </a:lnTo>
                <a:close/>
              </a:path>
              <a:path w="1334135" h="1957704">
                <a:moveTo>
                  <a:pt x="908926" y="214795"/>
                </a:moveTo>
                <a:lnTo>
                  <a:pt x="890612" y="178142"/>
                </a:lnTo>
                <a:lnTo>
                  <a:pt x="875804" y="185928"/>
                </a:lnTo>
                <a:lnTo>
                  <a:pt x="847356" y="201891"/>
                </a:lnTo>
                <a:lnTo>
                  <a:pt x="832561" y="209677"/>
                </a:lnTo>
                <a:lnTo>
                  <a:pt x="853922" y="247357"/>
                </a:lnTo>
                <a:lnTo>
                  <a:pt x="866965" y="238975"/>
                </a:lnTo>
                <a:lnTo>
                  <a:pt x="880275" y="230695"/>
                </a:lnTo>
                <a:lnTo>
                  <a:pt x="894168" y="222605"/>
                </a:lnTo>
                <a:lnTo>
                  <a:pt x="908926" y="214795"/>
                </a:lnTo>
                <a:close/>
              </a:path>
              <a:path w="1334135" h="1957704">
                <a:moveTo>
                  <a:pt x="996492" y="186321"/>
                </a:moveTo>
                <a:lnTo>
                  <a:pt x="983272" y="144576"/>
                </a:lnTo>
                <a:lnTo>
                  <a:pt x="975360" y="147015"/>
                </a:lnTo>
                <a:lnTo>
                  <a:pt x="960653" y="152298"/>
                </a:lnTo>
                <a:lnTo>
                  <a:pt x="952728" y="154749"/>
                </a:lnTo>
                <a:lnTo>
                  <a:pt x="966965" y="193446"/>
                </a:lnTo>
                <a:lnTo>
                  <a:pt x="973582" y="190614"/>
                </a:lnTo>
                <a:lnTo>
                  <a:pt x="980973" y="188353"/>
                </a:lnTo>
                <a:lnTo>
                  <a:pt x="988733" y="186867"/>
                </a:lnTo>
                <a:lnTo>
                  <a:pt x="996492" y="186321"/>
                </a:lnTo>
                <a:close/>
              </a:path>
              <a:path w="1334135" h="1957704">
                <a:moveTo>
                  <a:pt x="1333576" y="30683"/>
                </a:moveTo>
                <a:lnTo>
                  <a:pt x="1017955" y="0"/>
                </a:lnTo>
                <a:lnTo>
                  <a:pt x="1134935" y="280060"/>
                </a:lnTo>
                <a:lnTo>
                  <a:pt x="1333576" y="30683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44354" y="2250065"/>
            <a:ext cx="1899920" cy="2397125"/>
          </a:xfrm>
          <a:custGeom>
            <a:avLst/>
            <a:gdLst/>
            <a:ahLst/>
            <a:cxnLst/>
            <a:rect l="l" t="t" r="r" b="b"/>
            <a:pathLst>
              <a:path w="1899920" h="2397125">
                <a:moveTo>
                  <a:pt x="11784" y="0"/>
                </a:moveTo>
                <a:lnTo>
                  <a:pt x="31988" y="5540"/>
                </a:lnTo>
                <a:lnTo>
                  <a:pt x="51675" y="13642"/>
                </a:lnTo>
                <a:lnTo>
                  <a:pt x="70918" y="23938"/>
                </a:lnTo>
                <a:lnTo>
                  <a:pt x="89791" y="36064"/>
                </a:lnTo>
                <a:lnTo>
                  <a:pt x="67088" y="68032"/>
                </a:lnTo>
                <a:lnTo>
                  <a:pt x="50685" y="58753"/>
                </a:lnTo>
                <a:lnTo>
                  <a:pt x="34135" y="50206"/>
                </a:lnTo>
                <a:lnTo>
                  <a:pt x="17289" y="43123"/>
                </a:lnTo>
                <a:lnTo>
                  <a:pt x="0" y="38234"/>
                </a:lnTo>
                <a:lnTo>
                  <a:pt x="11784" y="0"/>
                </a:lnTo>
                <a:close/>
              </a:path>
              <a:path w="1899920" h="2397125">
                <a:moveTo>
                  <a:pt x="155264" y="93966"/>
                </a:moveTo>
                <a:lnTo>
                  <a:pt x="159997" y="100379"/>
                </a:lnTo>
                <a:lnTo>
                  <a:pt x="164512" y="105988"/>
                </a:lnTo>
                <a:lnTo>
                  <a:pt x="168296" y="111448"/>
                </a:lnTo>
                <a:lnTo>
                  <a:pt x="170834" y="117418"/>
                </a:lnTo>
                <a:lnTo>
                  <a:pt x="177189" y="130887"/>
                </a:lnTo>
                <a:lnTo>
                  <a:pt x="183177" y="144281"/>
                </a:lnTo>
                <a:lnTo>
                  <a:pt x="188434" y="157527"/>
                </a:lnTo>
                <a:lnTo>
                  <a:pt x="192594" y="170552"/>
                </a:lnTo>
                <a:lnTo>
                  <a:pt x="153532" y="182969"/>
                </a:lnTo>
                <a:lnTo>
                  <a:pt x="149298" y="170627"/>
                </a:lnTo>
                <a:lnTo>
                  <a:pt x="144111" y="159235"/>
                </a:lnTo>
                <a:lnTo>
                  <a:pt x="138776" y="148575"/>
                </a:lnTo>
                <a:lnTo>
                  <a:pt x="134098" y="138428"/>
                </a:lnTo>
                <a:lnTo>
                  <a:pt x="131773" y="129836"/>
                </a:lnTo>
                <a:lnTo>
                  <a:pt x="124756" y="124357"/>
                </a:lnTo>
                <a:lnTo>
                  <a:pt x="121642" y="119666"/>
                </a:lnTo>
                <a:lnTo>
                  <a:pt x="155264" y="93966"/>
                </a:lnTo>
                <a:close/>
              </a:path>
              <a:path w="1899920" h="2397125">
                <a:moveTo>
                  <a:pt x="208047" y="254904"/>
                </a:moveTo>
                <a:lnTo>
                  <a:pt x="210157" y="274305"/>
                </a:lnTo>
                <a:lnTo>
                  <a:pt x="211679" y="294729"/>
                </a:lnTo>
                <a:lnTo>
                  <a:pt x="212322" y="315738"/>
                </a:lnTo>
                <a:lnTo>
                  <a:pt x="211793" y="336891"/>
                </a:lnTo>
                <a:lnTo>
                  <a:pt x="171194" y="336813"/>
                </a:lnTo>
                <a:lnTo>
                  <a:pt x="171600" y="316270"/>
                </a:lnTo>
                <a:lnTo>
                  <a:pt x="170686" y="296603"/>
                </a:lnTo>
                <a:lnTo>
                  <a:pt x="168892" y="277519"/>
                </a:lnTo>
                <a:lnTo>
                  <a:pt x="166659" y="258728"/>
                </a:lnTo>
                <a:lnTo>
                  <a:pt x="208047" y="254904"/>
                </a:lnTo>
                <a:close/>
              </a:path>
              <a:path w="1899920" h="2397125">
                <a:moveTo>
                  <a:pt x="211638" y="418089"/>
                </a:moveTo>
                <a:lnTo>
                  <a:pt x="211599" y="438389"/>
                </a:lnTo>
                <a:lnTo>
                  <a:pt x="210960" y="453490"/>
                </a:lnTo>
                <a:lnTo>
                  <a:pt x="208219" y="483398"/>
                </a:lnTo>
                <a:lnTo>
                  <a:pt x="207580" y="498500"/>
                </a:lnTo>
                <a:lnTo>
                  <a:pt x="167769" y="494519"/>
                </a:lnTo>
                <a:lnTo>
                  <a:pt x="168408" y="479418"/>
                </a:lnTo>
                <a:lnTo>
                  <a:pt x="171149" y="449510"/>
                </a:lnTo>
                <a:lnTo>
                  <a:pt x="171788" y="434409"/>
                </a:lnTo>
                <a:lnTo>
                  <a:pt x="171827" y="414109"/>
                </a:lnTo>
                <a:lnTo>
                  <a:pt x="211638" y="418089"/>
                </a:lnTo>
                <a:close/>
              </a:path>
              <a:path w="1899920" h="2397125">
                <a:moveTo>
                  <a:pt x="203522" y="578910"/>
                </a:moveTo>
                <a:lnTo>
                  <a:pt x="204824" y="599798"/>
                </a:lnTo>
                <a:lnTo>
                  <a:pt x="205981" y="619514"/>
                </a:lnTo>
                <a:lnTo>
                  <a:pt x="208019" y="638647"/>
                </a:lnTo>
                <a:lnTo>
                  <a:pt x="211959" y="657783"/>
                </a:lnTo>
                <a:lnTo>
                  <a:pt x="173685" y="666298"/>
                </a:lnTo>
                <a:lnTo>
                  <a:pt x="171514" y="646885"/>
                </a:lnTo>
                <a:lnTo>
                  <a:pt x="169565" y="626374"/>
                </a:lnTo>
                <a:lnTo>
                  <a:pt x="167764" y="605131"/>
                </a:lnTo>
                <a:lnTo>
                  <a:pt x="166036" y="583523"/>
                </a:lnTo>
                <a:lnTo>
                  <a:pt x="203522" y="578910"/>
                </a:lnTo>
                <a:close/>
              </a:path>
              <a:path w="1899920" h="2397125">
                <a:moveTo>
                  <a:pt x="1263289" y="841716"/>
                </a:moveTo>
                <a:lnTo>
                  <a:pt x="1345237" y="858269"/>
                </a:lnTo>
                <a:lnTo>
                  <a:pt x="1333453" y="896504"/>
                </a:lnTo>
                <a:lnTo>
                  <a:pt x="1259309" y="881527"/>
                </a:lnTo>
                <a:lnTo>
                  <a:pt x="1263289" y="841716"/>
                </a:lnTo>
                <a:close/>
              </a:path>
              <a:path w="1899920" h="2397125">
                <a:moveTo>
                  <a:pt x="1420918" y="885741"/>
                </a:moveTo>
                <a:lnTo>
                  <a:pt x="1440150" y="895781"/>
                </a:lnTo>
                <a:lnTo>
                  <a:pt x="1458941" y="906114"/>
                </a:lnTo>
                <a:lnTo>
                  <a:pt x="1476853" y="917030"/>
                </a:lnTo>
                <a:lnTo>
                  <a:pt x="1493446" y="928822"/>
                </a:lnTo>
                <a:lnTo>
                  <a:pt x="1470743" y="960789"/>
                </a:lnTo>
                <a:lnTo>
                  <a:pt x="1454808" y="949194"/>
                </a:lnTo>
                <a:lnTo>
                  <a:pt x="1438578" y="939062"/>
                </a:lnTo>
                <a:lnTo>
                  <a:pt x="1422052" y="930393"/>
                </a:lnTo>
                <a:lnTo>
                  <a:pt x="1405231" y="923187"/>
                </a:lnTo>
                <a:lnTo>
                  <a:pt x="1420918" y="885741"/>
                </a:lnTo>
                <a:close/>
              </a:path>
              <a:path w="1899920" h="2397125">
                <a:moveTo>
                  <a:pt x="1178977" y="836870"/>
                </a:moveTo>
                <a:lnTo>
                  <a:pt x="1178899" y="877469"/>
                </a:lnTo>
                <a:lnTo>
                  <a:pt x="1163662" y="877501"/>
                </a:lnTo>
                <a:lnTo>
                  <a:pt x="1148351" y="877899"/>
                </a:lnTo>
                <a:lnTo>
                  <a:pt x="1132892" y="879028"/>
                </a:lnTo>
                <a:lnTo>
                  <a:pt x="1117211" y="881255"/>
                </a:lnTo>
                <a:lnTo>
                  <a:pt x="1100814" y="882004"/>
                </a:lnTo>
                <a:lnTo>
                  <a:pt x="1096990" y="840616"/>
                </a:lnTo>
                <a:lnTo>
                  <a:pt x="1113387" y="839867"/>
                </a:lnTo>
                <a:lnTo>
                  <a:pt x="1129128" y="837653"/>
                </a:lnTo>
                <a:lnTo>
                  <a:pt x="1145014" y="836609"/>
                </a:lnTo>
                <a:lnTo>
                  <a:pt x="1161483" y="836446"/>
                </a:lnTo>
                <a:lnTo>
                  <a:pt x="1178977" y="836870"/>
                </a:lnTo>
                <a:close/>
              </a:path>
              <a:path w="1899920" h="2397125">
                <a:moveTo>
                  <a:pt x="1013426" y="852167"/>
                </a:moveTo>
                <a:lnTo>
                  <a:pt x="1021941" y="890441"/>
                </a:lnTo>
                <a:lnTo>
                  <a:pt x="1003002" y="893406"/>
                </a:lnTo>
                <a:lnTo>
                  <a:pt x="983475" y="897394"/>
                </a:lnTo>
                <a:lnTo>
                  <a:pt x="941492" y="906683"/>
                </a:lnTo>
                <a:lnTo>
                  <a:pt x="932977" y="868409"/>
                </a:lnTo>
                <a:lnTo>
                  <a:pt x="954443" y="864241"/>
                </a:lnTo>
                <a:lnTo>
                  <a:pt x="974665" y="860584"/>
                </a:lnTo>
                <a:lnTo>
                  <a:pt x="994155" y="856778"/>
                </a:lnTo>
                <a:lnTo>
                  <a:pt x="1013426" y="852167"/>
                </a:lnTo>
                <a:close/>
              </a:path>
              <a:path w="1899920" h="2397125">
                <a:moveTo>
                  <a:pt x="1554229" y="989837"/>
                </a:moveTo>
                <a:lnTo>
                  <a:pt x="1560457" y="999218"/>
                </a:lnTo>
                <a:lnTo>
                  <a:pt x="1567473" y="1004697"/>
                </a:lnTo>
                <a:lnTo>
                  <a:pt x="1576193" y="1018707"/>
                </a:lnTo>
                <a:lnTo>
                  <a:pt x="1584108" y="1032934"/>
                </a:lnTo>
                <a:lnTo>
                  <a:pt x="1591874" y="1047893"/>
                </a:lnTo>
                <a:lnTo>
                  <a:pt x="1600151" y="1064098"/>
                </a:lnTo>
                <a:lnTo>
                  <a:pt x="1564203" y="1081205"/>
                </a:lnTo>
                <a:lnTo>
                  <a:pt x="1557776" y="1067786"/>
                </a:lnTo>
                <a:lnTo>
                  <a:pt x="1551274" y="1054732"/>
                </a:lnTo>
                <a:lnTo>
                  <a:pt x="1544624" y="1042410"/>
                </a:lnTo>
                <a:lnTo>
                  <a:pt x="1537753" y="1031186"/>
                </a:lnTo>
                <a:lnTo>
                  <a:pt x="1528411" y="1017114"/>
                </a:lnTo>
                <a:lnTo>
                  <a:pt x="1554229" y="989837"/>
                </a:lnTo>
                <a:close/>
              </a:path>
              <a:path w="1899920" h="2397125">
                <a:moveTo>
                  <a:pt x="234468" y="727314"/>
                </a:moveTo>
                <a:lnTo>
                  <a:pt x="240696" y="736695"/>
                </a:lnTo>
                <a:lnTo>
                  <a:pt x="247839" y="750322"/>
                </a:lnTo>
                <a:lnTo>
                  <a:pt x="256064" y="763660"/>
                </a:lnTo>
                <a:lnTo>
                  <a:pt x="265213" y="776487"/>
                </a:lnTo>
                <a:lnTo>
                  <a:pt x="274950" y="788291"/>
                </a:lnTo>
                <a:lnTo>
                  <a:pt x="245230" y="814779"/>
                </a:lnTo>
                <a:lnTo>
                  <a:pt x="233645" y="800191"/>
                </a:lnTo>
                <a:lnTo>
                  <a:pt x="223230" y="785459"/>
                </a:lnTo>
                <a:lnTo>
                  <a:pt x="213695" y="770142"/>
                </a:lnTo>
                <a:lnTo>
                  <a:pt x="204748" y="753802"/>
                </a:lnTo>
                <a:lnTo>
                  <a:pt x="201634" y="749112"/>
                </a:lnTo>
                <a:lnTo>
                  <a:pt x="202422" y="745210"/>
                </a:lnTo>
                <a:lnTo>
                  <a:pt x="199308" y="740519"/>
                </a:lnTo>
                <a:lnTo>
                  <a:pt x="234468" y="727314"/>
                </a:lnTo>
                <a:close/>
              </a:path>
              <a:path w="1899920" h="2397125">
                <a:moveTo>
                  <a:pt x="856430" y="885439"/>
                </a:moveTo>
                <a:lnTo>
                  <a:pt x="864945" y="923713"/>
                </a:lnTo>
                <a:lnTo>
                  <a:pt x="845673" y="928324"/>
                </a:lnTo>
                <a:lnTo>
                  <a:pt x="826183" y="932129"/>
                </a:lnTo>
                <a:lnTo>
                  <a:pt x="805962" y="935787"/>
                </a:lnTo>
                <a:lnTo>
                  <a:pt x="784495" y="939954"/>
                </a:lnTo>
                <a:lnTo>
                  <a:pt x="775980" y="901681"/>
                </a:lnTo>
                <a:lnTo>
                  <a:pt x="797447" y="897513"/>
                </a:lnTo>
                <a:lnTo>
                  <a:pt x="817668" y="893855"/>
                </a:lnTo>
                <a:lnTo>
                  <a:pt x="837158" y="890050"/>
                </a:lnTo>
                <a:lnTo>
                  <a:pt x="856430" y="885439"/>
                </a:lnTo>
                <a:close/>
              </a:path>
              <a:path w="1899920" h="2397125">
                <a:moveTo>
                  <a:pt x="701010" y="910906"/>
                </a:moveTo>
                <a:lnTo>
                  <a:pt x="705622" y="948391"/>
                </a:lnTo>
                <a:lnTo>
                  <a:pt x="689320" y="950556"/>
                </a:lnTo>
                <a:lnTo>
                  <a:pt x="655547" y="953126"/>
                </a:lnTo>
                <a:lnTo>
                  <a:pt x="639245" y="955291"/>
                </a:lnTo>
                <a:lnTo>
                  <a:pt x="626750" y="956828"/>
                </a:lnTo>
                <a:lnTo>
                  <a:pt x="626827" y="916229"/>
                </a:lnTo>
                <a:lnTo>
                  <a:pt x="639322" y="914692"/>
                </a:lnTo>
                <a:lnTo>
                  <a:pt x="652581" y="915974"/>
                </a:lnTo>
                <a:lnTo>
                  <a:pt x="668112" y="915430"/>
                </a:lnTo>
                <a:lnTo>
                  <a:pt x="684670" y="913571"/>
                </a:lnTo>
                <a:lnTo>
                  <a:pt x="701010" y="910906"/>
                </a:lnTo>
                <a:close/>
              </a:path>
              <a:path w="1899920" h="2397125">
                <a:moveTo>
                  <a:pt x="329504" y="839925"/>
                </a:moveTo>
                <a:lnTo>
                  <a:pt x="395016" y="877527"/>
                </a:lnTo>
                <a:lnTo>
                  <a:pt x="379329" y="914974"/>
                </a:lnTo>
                <a:lnTo>
                  <a:pt x="341208" y="895089"/>
                </a:lnTo>
                <a:lnTo>
                  <a:pt x="323062" y="885331"/>
                </a:lnTo>
                <a:lnTo>
                  <a:pt x="306013" y="875795"/>
                </a:lnTo>
                <a:lnTo>
                  <a:pt x="329504" y="839925"/>
                </a:lnTo>
                <a:close/>
              </a:path>
              <a:path w="1899920" h="2397125">
                <a:moveTo>
                  <a:pt x="545629" y="916073"/>
                </a:moveTo>
                <a:lnTo>
                  <a:pt x="541649" y="955884"/>
                </a:lnTo>
                <a:lnTo>
                  <a:pt x="520706" y="954002"/>
                </a:lnTo>
                <a:lnTo>
                  <a:pt x="499985" y="951022"/>
                </a:lnTo>
                <a:lnTo>
                  <a:pt x="479412" y="947311"/>
                </a:lnTo>
                <a:lnTo>
                  <a:pt x="458912" y="943234"/>
                </a:lnTo>
                <a:lnTo>
                  <a:pt x="466795" y="904211"/>
                </a:lnTo>
                <a:lnTo>
                  <a:pt x="486795" y="907616"/>
                </a:lnTo>
                <a:lnTo>
                  <a:pt x="525628" y="912668"/>
                </a:lnTo>
                <a:lnTo>
                  <a:pt x="545629" y="916073"/>
                </a:lnTo>
                <a:close/>
              </a:path>
              <a:path w="1899920" h="2397125">
                <a:moveTo>
                  <a:pt x="1620295" y="1145335"/>
                </a:moveTo>
                <a:lnTo>
                  <a:pt x="1622466" y="1164749"/>
                </a:lnTo>
                <a:lnTo>
                  <a:pt x="1624415" y="1185259"/>
                </a:lnTo>
                <a:lnTo>
                  <a:pt x="1626216" y="1206502"/>
                </a:lnTo>
                <a:lnTo>
                  <a:pt x="1627944" y="1228110"/>
                </a:lnTo>
                <a:lnTo>
                  <a:pt x="1587344" y="1228033"/>
                </a:lnTo>
                <a:lnTo>
                  <a:pt x="1587750" y="1207490"/>
                </a:lnTo>
                <a:lnTo>
                  <a:pt x="1586836" y="1187822"/>
                </a:lnTo>
                <a:lnTo>
                  <a:pt x="1585043" y="1168739"/>
                </a:lnTo>
                <a:lnTo>
                  <a:pt x="1582809" y="1149948"/>
                </a:lnTo>
                <a:lnTo>
                  <a:pt x="1620295" y="1145335"/>
                </a:lnTo>
                <a:close/>
              </a:path>
              <a:path w="1899920" h="2397125">
                <a:moveTo>
                  <a:pt x="1619195" y="1311635"/>
                </a:moveTo>
                <a:lnTo>
                  <a:pt x="1611449" y="1349670"/>
                </a:lnTo>
                <a:lnTo>
                  <a:pt x="1608066" y="1364217"/>
                </a:lnTo>
                <a:lnTo>
                  <a:pt x="1603952" y="1378617"/>
                </a:lnTo>
                <a:lnTo>
                  <a:pt x="1598740" y="1392795"/>
                </a:lnTo>
                <a:lnTo>
                  <a:pt x="1560505" y="1381010"/>
                </a:lnTo>
                <a:lnTo>
                  <a:pt x="1564058" y="1366561"/>
                </a:lnTo>
                <a:lnTo>
                  <a:pt x="1568270" y="1352625"/>
                </a:lnTo>
                <a:lnTo>
                  <a:pt x="1572333" y="1339421"/>
                </a:lnTo>
                <a:lnTo>
                  <a:pt x="1575443" y="1327166"/>
                </a:lnTo>
                <a:lnTo>
                  <a:pt x="1579384" y="1307655"/>
                </a:lnTo>
                <a:lnTo>
                  <a:pt x="1619195" y="1311635"/>
                </a:lnTo>
                <a:close/>
              </a:path>
              <a:path w="1899920" h="2397125">
                <a:moveTo>
                  <a:pt x="1537724" y="1453577"/>
                </a:moveTo>
                <a:lnTo>
                  <a:pt x="1575170" y="1469264"/>
                </a:lnTo>
                <a:lnTo>
                  <a:pt x="1567558" y="1488415"/>
                </a:lnTo>
                <a:lnTo>
                  <a:pt x="1558996" y="1506612"/>
                </a:lnTo>
                <a:lnTo>
                  <a:pt x="1549702" y="1524661"/>
                </a:lnTo>
                <a:lnTo>
                  <a:pt x="1539894" y="1543368"/>
                </a:lnTo>
                <a:lnTo>
                  <a:pt x="1502448" y="1527681"/>
                </a:lnTo>
                <a:lnTo>
                  <a:pt x="1511707" y="1508863"/>
                </a:lnTo>
                <a:lnTo>
                  <a:pt x="1528465" y="1472395"/>
                </a:lnTo>
                <a:lnTo>
                  <a:pt x="1537724" y="1453577"/>
                </a:lnTo>
                <a:close/>
              </a:path>
              <a:path w="1899920" h="2397125">
                <a:moveTo>
                  <a:pt x="1467960" y="1597884"/>
                </a:moveTo>
                <a:lnTo>
                  <a:pt x="1504618" y="1617473"/>
                </a:lnTo>
                <a:lnTo>
                  <a:pt x="1492872" y="1635408"/>
                </a:lnTo>
                <a:lnTo>
                  <a:pt x="1486503" y="1648717"/>
                </a:lnTo>
                <a:lnTo>
                  <a:pt x="1472597" y="1673577"/>
                </a:lnTo>
                <a:lnTo>
                  <a:pt x="1466227" y="1686887"/>
                </a:lnTo>
                <a:lnTo>
                  <a:pt x="1429569" y="1667298"/>
                </a:lnTo>
                <a:lnTo>
                  <a:pt x="1435938" y="1653988"/>
                </a:lnTo>
                <a:lnTo>
                  <a:pt x="1449845" y="1629128"/>
                </a:lnTo>
                <a:lnTo>
                  <a:pt x="1456214" y="1615819"/>
                </a:lnTo>
                <a:lnTo>
                  <a:pt x="1467960" y="1597884"/>
                </a:lnTo>
                <a:close/>
              </a:path>
              <a:path w="1899920" h="2397125">
                <a:moveTo>
                  <a:pt x="1398195" y="1742190"/>
                </a:moveTo>
                <a:lnTo>
                  <a:pt x="1435642" y="1757877"/>
                </a:lnTo>
                <a:lnTo>
                  <a:pt x="1426456" y="1776647"/>
                </a:lnTo>
                <a:lnTo>
                  <a:pt x="1418590" y="1794540"/>
                </a:lnTo>
                <a:lnTo>
                  <a:pt x="1411603" y="1811850"/>
                </a:lnTo>
                <a:lnTo>
                  <a:pt x="1405056" y="1828868"/>
                </a:lnTo>
                <a:lnTo>
                  <a:pt x="1366821" y="1817083"/>
                </a:lnTo>
                <a:lnTo>
                  <a:pt x="1373492" y="1799456"/>
                </a:lnTo>
                <a:lnTo>
                  <a:pt x="1380749" y="1780804"/>
                </a:lnTo>
                <a:lnTo>
                  <a:pt x="1388887" y="1761569"/>
                </a:lnTo>
                <a:lnTo>
                  <a:pt x="1398195" y="1742190"/>
                </a:lnTo>
                <a:close/>
              </a:path>
              <a:path w="1899920" h="2397125">
                <a:moveTo>
                  <a:pt x="1342464" y="1897455"/>
                </a:moveTo>
                <a:lnTo>
                  <a:pt x="1381487" y="1905337"/>
                </a:lnTo>
                <a:lnTo>
                  <a:pt x="1375333" y="1936205"/>
                </a:lnTo>
                <a:lnTo>
                  <a:pt x="1372910" y="1950312"/>
                </a:lnTo>
                <a:lnTo>
                  <a:pt x="1371112" y="1965179"/>
                </a:lnTo>
                <a:lnTo>
                  <a:pt x="1370412" y="1980269"/>
                </a:lnTo>
                <a:lnTo>
                  <a:pt x="1330601" y="1976289"/>
                </a:lnTo>
                <a:lnTo>
                  <a:pt x="1331424" y="1960590"/>
                </a:lnTo>
                <a:lnTo>
                  <a:pt x="1333493" y="1944381"/>
                </a:lnTo>
                <a:lnTo>
                  <a:pt x="1336293" y="1928319"/>
                </a:lnTo>
                <a:lnTo>
                  <a:pt x="1342464" y="1897455"/>
                </a:lnTo>
                <a:close/>
              </a:path>
              <a:path w="1899920" h="2397125">
                <a:moveTo>
                  <a:pt x="1366354" y="2060679"/>
                </a:moveTo>
                <a:lnTo>
                  <a:pt x="1368721" y="2079434"/>
                </a:lnTo>
                <a:lnTo>
                  <a:pt x="1371455" y="2098263"/>
                </a:lnTo>
                <a:lnTo>
                  <a:pt x="1374919" y="2117240"/>
                </a:lnTo>
                <a:lnTo>
                  <a:pt x="1379482" y="2136438"/>
                </a:lnTo>
                <a:lnTo>
                  <a:pt x="1340420" y="2148855"/>
                </a:lnTo>
                <a:lnTo>
                  <a:pt x="1335383" y="2128863"/>
                </a:lnTo>
                <a:lnTo>
                  <a:pt x="1330934" y="2107847"/>
                </a:lnTo>
                <a:lnTo>
                  <a:pt x="1327365" y="2086247"/>
                </a:lnTo>
                <a:lnTo>
                  <a:pt x="1324967" y="2064504"/>
                </a:lnTo>
                <a:lnTo>
                  <a:pt x="1366354" y="2060679"/>
                </a:lnTo>
                <a:close/>
              </a:path>
              <a:path w="1899920" h="2397125">
                <a:moveTo>
                  <a:pt x="1410583" y="2203643"/>
                </a:moveTo>
                <a:lnTo>
                  <a:pt x="1415470" y="2213070"/>
                </a:lnTo>
                <a:lnTo>
                  <a:pt x="1421675" y="2221622"/>
                </a:lnTo>
                <a:lnTo>
                  <a:pt x="1428760" y="2229589"/>
                </a:lnTo>
                <a:lnTo>
                  <a:pt x="1436284" y="2237265"/>
                </a:lnTo>
                <a:lnTo>
                  <a:pt x="1441139" y="2243703"/>
                </a:lnTo>
                <a:lnTo>
                  <a:pt x="1446508" y="2249484"/>
                </a:lnTo>
                <a:lnTo>
                  <a:pt x="1459659" y="2262294"/>
                </a:lnTo>
                <a:lnTo>
                  <a:pt x="1433841" y="2289571"/>
                </a:lnTo>
                <a:lnTo>
                  <a:pt x="1426853" y="2282067"/>
                </a:lnTo>
                <a:lnTo>
                  <a:pt x="1414341" y="2267355"/>
                </a:lnTo>
                <a:lnTo>
                  <a:pt x="1407353" y="2259851"/>
                </a:lnTo>
                <a:lnTo>
                  <a:pt x="1400223" y="2249907"/>
                </a:lnTo>
                <a:lnTo>
                  <a:pt x="1385668" y="2231483"/>
                </a:lnTo>
                <a:lnTo>
                  <a:pt x="1378538" y="2221539"/>
                </a:lnTo>
                <a:lnTo>
                  <a:pt x="1410583" y="2203643"/>
                </a:lnTo>
                <a:close/>
              </a:path>
              <a:path w="1899920" h="2397125">
                <a:moveTo>
                  <a:pt x="1891275" y="2337294"/>
                </a:moveTo>
                <a:lnTo>
                  <a:pt x="1899790" y="2375567"/>
                </a:lnTo>
                <a:lnTo>
                  <a:pt x="1879982" y="2380007"/>
                </a:lnTo>
                <a:lnTo>
                  <a:pt x="1859664" y="2383200"/>
                </a:lnTo>
                <a:lnTo>
                  <a:pt x="1820129" y="2387907"/>
                </a:lnTo>
                <a:lnTo>
                  <a:pt x="1816304" y="2346519"/>
                </a:lnTo>
                <a:lnTo>
                  <a:pt x="1834604" y="2346408"/>
                </a:lnTo>
                <a:lnTo>
                  <a:pt x="1853198" y="2344833"/>
                </a:lnTo>
                <a:lnTo>
                  <a:pt x="1872089" y="2341795"/>
                </a:lnTo>
                <a:lnTo>
                  <a:pt x="1891275" y="2337294"/>
                </a:lnTo>
                <a:close/>
              </a:path>
              <a:path w="1899920" h="2397125">
                <a:moveTo>
                  <a:pt x="1515001" y="2310026"/>
                </a:moveTo>
                <a:lnTo>
                  <a:pt x="1531576" y="2318769"/>
                </a:lnTo>
                <a:lnTo>
                  <a:pt x="1548737" y="2326487"/>
                </a:lnTo>
                <a:lnTo>
                  <a:pt x="1566779" y="2333622"/>
                </a:lnTo>
                <a:lnTo>
                  <a:pt x="1585992" y="2340612"/>
                </a:lnTo>
                <a:lnTo>
                  <a:pt x="1574207" y="2378847"/>
                </a:lnTo>
                <a:lnTo>
                  <a:pt x="1554323" y="2371721"/>
                </a:lnTo>
                <a:lnTo>
                  <a:pt x="1534514" y="2364229"/>
                </a:lnTo>
                <a:lnTo>
                  <a:pt x="1514852" y="2356006"/>
                </a:lnTo>
                <a:lnTo>
                  <a:pt x="1495412" y="2346685"/>
                </a:lnTo>
                <a:lnTo>
                  <a:pt x="1515001" y="2310026"/>
                </a:lnTo>
                <a:close/>
              </a:path>
              <a:path w="1899920" h="2397125">
                <a:moveTo>
                  <a:pt x="1737431" y="2354956"/>
                </a:moveTo>
                <a:lnTo>
                  <a:pt x="1737354" y="2395556"/>
                </a:lnTo>
                <a:lnTo>
                  <a:pt x="1715832" y="2396539"/>
                </a:lnTo>
                <a:lnTo>
                  <a:pt x="1694606" y="2396059"/>
                </a:lnTo>
                <a:lnTo>
                  <a:pt x="1673676" y="2394116"/>
                </a:lnTo>
                <a:lnTo>
                  <a:pt x="1653041" y="2390709"/>
                </a:lnTo>
                <a:lnTo>
                  <a:pt x="1657021" y="2350898"/>
                </a:lnTo>
                <a:lnTo>
                  <a:pt x="1677046" y="2354182"/>
                </a:lnTo>
                <a:lnTo>
                  <a:pt x="1696635" y="2355854"/>
                </a:lnTo>
                <a:lnTo>
                  <a:pt x="1716520" y="2356063"/>
                </a:lnTo>
                <a:lnTo>
                  <a:pt x="1737431" y="2354956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22415" y="2255349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39">
                <a:moveTo>
                  <a:pt x="39241" y="0"/>
                </a:moveTo>
                <a:lnTo>
                  <a:pt x="51658" y="39061"/>
                </a:lnTo>
                <a:lnTo>
                  <a:pt x="44469" y="41353"/>
                </a:lnTo>
                <a:lnTo>
                  <a:pt x="36325" y="44595"/>
                </a:lnTo>
                <a:lnTo>
                  <a:pt x="28034" y="48568"/>
                </a:lnTo>
                <a:lnTo>
                  <a:pt x="20401" y="53055"/>
                </a:lnTo>
                <a:lnTo>
                  <a:pt x="0" y="22325"/>
                </a:lnTo>
                <a:lnTo>
                  <a:pt x="702" y="18849"/>
                </a:lnTo>
                <a:lnTo>
                  <a:pt x="9132" y="13337"/>
                </a:lnTo>
                <a:lnTo>
                  <a:pt x="19513" y="7184"/>
                </a:lnTo>
                <a:lnTo>
                  <a:pt x="29599" y="2494"/>
                </a:lnTo>
                <a:lnTo>
                  <a:pt x="39241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7813" y="1346739"/>
            <a:ext cx="1034353" cy="115004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235" y="1183358"/>
            <a:ext cx="948541" cy="1199603"/>
          </a:xfrm>
          <a:prstGeom prst="rect">
            <a:avLst/>
          </a:prstGeom>
        </p:spPr>
      </p:pic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677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100"/>
              </a:spcBef>
            </a:pPr>
            <a:r>
              <a:rPr sz="3700" spc="85" dirty="0"/>
              <a:t>Introduction</a:t>
            </a:r>
            <a:endParaRPr sz="3700"/>
          </a:p>
        </p:txBody>
      </p:sp>
      <p:sp>
        <p:nvSpPr>
          <p:cNvPr id="56" name="object 56"/>
          <p:cNvSpPr/>
          <p:nvPr/>
        </p:nvSpPr>
        <p:spPr>
          <a:xfrm>
            <a:off x="1402052" y="8019561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37704" y="0"/>
                </a:moveTo>
                <a:lnTo>
                  <a:pt x="43657" y="10075"/>
                </a:lnTo>
                <a:lnTo>
                  <a:pt x="49270" y="20254"/>
                </a:lnTo>
                <a:lnTo>
                  <a:pt x="54202" y="30638"/>
                </a:lnTo>
                <a:lnTo>
                  <a:pt x="58115" y="41331"/>
                </a:lnTo>
                <a:lnTo>
                  <a:pt x="19314" y="57018"/>
                </a:lnTo>
                <a:lnTo>
                  <a:pt x="15573" y="46892"/>
                </a:lnTo>
                <a:lnTo>
                  <a:pt x="11017" y="37755"/>
                </a:lnTo>
                <a:lnTo>
                  <a:pt x="5781" y="28823"/>
                </a:lnTo>
                <a:lnTo>
                  <a:pt x="0" y="19314"/>
                </a:lnTo>
                <a:lnTo>
                  <a:pt x="37704" y="0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766" y="8143218"/>
            <a:ext cx="1472565" cy="2515870"/>
          </a:xfrm>
          <a:custGeom>
            <a:avLst/>
            <a:gdLst/>
            <a:ahLst/>
            <a:cxnLst/>
            <a:rect l="l" t="t" r="r" b="b"/>
            <a:pathLst>
              <a:path w="1472565" h="2515870">
                <a:moveTo>
                  <a:pt x="1407348" y="12060"/>
                </a:moveTo>
                <a:lnTo>
                  <a:pt x="1447246" y="0"/>
                </a:lnTo>
                <a:lnTo>
                  <a:pt x="1457999" y="43756"/>
                </a:lnTo>
                <a:lnTo>
                  <a:pt x="1465209" y="85614"/>
                </a:lnTo>
                <a:lnTo>
                  <a:pt x="1423119" y="90421"/>
                </a:lnTo>
                <a:lnTo>
                  <a:pt x="1420027" y="70573"/>
                </a:lnTo>
                <a:lnTo>
                  <a:pt x="1416594" y="50829"/>
                </a:lnTo>
                <a:lnTo>
                  <a:pt x="1412481" y="31290"/>
                </a:lnTo>
                <a:lnTo>
                  <a:pt x="1407348" y="12060"/>
                </a:lnTo>
                <a:close/>
              </a:path>
              <a:path w="1472565" h="2515870">
                <a:moveTo>
                  <a:pt x="1429105" y="175697"/>
                </a:moveTo>
                <a:lnTo>
                  <a:pt x="1472292" y="174517"/>
                </a:lnTo>
                <a:lnTo>
                  <a:pt x="1472099" y="195976"/>
                </a:lnTo>
                <a:lnTo>
                  <a:pt x="1470751" y="218526"/>
                </a:lnTo>
                <a:lnTo>
                  <a:pt x="1468043" y="241487"/>
                </a:lnTo>
                <a:lnTo>
                  <a:pt x="1463770" y="264179"/>
                </a:lnTo>
                <a:lnTo>
                  <a:pt x="1422017" y="257008"/>
                </a:lnTo>
                <a:lnTo>
                  <a:pt x="1424999" y="237614"/>
                </a:lnTo>
                <a:lnTo>
                  <a:pt x="1427333" y="217302"/>
                </a:lnTo>
                <a:lnTo>
                  <a:pt x="1428780" y="196515"/>
                </a:lnTo>
                <a:lnTo>
                  <a:pt x="1429105" y="175697"/>
                </a:lnTo>
                <a:close/>
              </a:path>
              <a:path w="1472565" h="2515870">
                <a:moveTo>
                  <a:pt x="1402952" y="337983"/>
                </a:moveTo>
                <a:lnTo>
                  <a:pt x="1446897" y="352408"/>
                </a:lnTo>
                <a:lnTo>
                  <a:pt x="1440960" y="374304"/>
                </a:lnTo>
                <a:lnTo>
                  <a:pt x="1433695" y="395488"/>
                </a:lnTo>
                <a:lnTo>
                  <a:pt x="1425544" y="416198"/>
                </a:lnTo>
                <a:lnTo>
                  <a:pt x="1416951" y="436671"/>
                </a:lnTo>
                <a:lnTo>
                  <a:pt x="1376633" y="421149"/>
                </a:lnTo>
                <a:lnTo>
                  <a:pt x="1391152" y="379155"/>
                </a:lnTo>
                <a:lnTo>
                  <a:pt x="1397428" y="359197"/>
                </a:lnTo>
                <a:lnTo>
                  <a:pt x="1402952" y="337983"/>
                </a:lnTo>
                <a:close/>
              </a:path>
              <a:path w="1472565" h="2515870">
                <a:moveTo>
                  <a:pt x="1338674" y="492001"/>
                </a:moveTo>
                <a:lnTo>
                  <a:pt x="1376461" y="512246"/>
                </a:lnTo>
                <a:lnTo>
                  <a:pt x="1327621" y="586386"/>
                </a:lnTo>
                <a:lnTo>
                  <a:pt x="1292364" y="561418"/>
                </a:lnTo>
                <a:lnTo>
                  <a:pt x="1304689" y="543467"/>
                </a:lnTo>
                <a:lnTo>
                  <a:pt x="1316879" y="526298"/>
                </a:lnTo>
                <a:lnTo>
                  <a:pt x="1328389" y="509335"/>
                </a:lnTo>
                <a:lnTo>
                  <a:pt x="1338674" y="492001"/>
                </a:lnTo>
                <a:close/>
              </a:path>
              <a:path w="1472565" h="2515870">
                <a:moveTo>
                  <a:pt x="1239138" y="621051"/>
                </a:moveTo>
                <a:lnTo>
                  <a:pt x="1268237" y="651839"/>
                </a:lnTo>
                <a:lnTo>
                  <a:pt x="1252068" y="667303"/>
                </a:lnTo>
                <a:lnTo>
                  <a:pt x="1235045" y="681170"/>
                </a:lnTo>
                <a:lnTo>
                  <a:pt x="1198311" y="708603"/>
                </a:lnTo>
                <a:lnTo>
                  <a:pt x="1175369" y="671995"/>
                </a:lnTo>
                <a:lnTo>
                  <a:pt x="1190481" y="660809"/>
                </a:lnTo>
                <a:lnTo>
                  <a:pt x="1206305" y="648294"/>
                </a:lnTo>
                <a:lnTo>
                  <a:pt x="1222603" y="634894"/>
                </a:lnTo>
                <a:lnTo>
                  <a:pt x="1239138" y="621051"/>
                </a:lnTo>
                <a:close/>
              </a:path>
              <a:path w="1472565" h="2515870">
                <a:moveTo>
                  <a:pt x="612843" y="853917"/>
                </a:moveTo>
                <a:lnTo>
                  <a:pt x="624904" y="893814"/>
                </a:lnTo>
                <a:lnTo>
                  <a:pt x="603953" y="900828"/>
                </a:lnTo>
                <a:lnTo>
                  <a:pt x="584332" y="908553"/>
                </a:lnTo>
                <a:lnTo>
                  <a:pt x="565595" y="916753"/>
                </a:lnTo>
                <a:lnTo>
                  <a:pt x="547302" y="925189"/>
                </a:lnTo>
                <a:lnTo>
                  <a:pt x="531615" y="886389"/>
                </a:lnTo>
                <a:lnTo>
                  <a:pt x="550475" y="877781"/>
                </a:lnTo>
                <a:lnTo>
                  <a:pt x="570458" y="869204"/>
                </a:lnTo>
                <a:lnTo>
                  <a:pt x="591326" y="861102"/>
                </a:lnTo>
                <a:lnTo>
                  <a:pt x="612843" y="853917"/>
                </a:lnTo>
                <a:close/>
              </a:path>
              <a:path w="1472565" h="2515870">
                <a:moveTo>
                  <a:pt x="696265" y="828700"/>
                </a:moveTo>
                <a:lnTo>
                  <a:pt x="717631" y="822859"/>
                </a:lnTo>
                <a:lnTo>
                  <a:pt x="759416" y="812949"/>
                </a:lnTo>
                <a:lnTo>
                  <a:pt x="780783" y="807109"/>
                </a:lnTo>
                <a:lnTo>
                  <a:pt x="789216" y="848103"/>
                </a:lnTo>
                <a:lnTo>
                  <a:pt x="768974" y="851933"/>
                </a:lnTo>
                <a:lnTo>
                  <a:pt x="748360" y="856990"/>
                </a:lnTo>
                <a:lnTo>
                  <a:pt x="727951" y="862726"/>
                </a:lnTo>
                <a:lnTo>
                  <a:pt x="708325" y="868597"/>
                </a:lnTo>
                <a:lnTo>
                  <a:pt x="696265" y="828700"/>
                </a:lnTo>
                <a:close/>
              </a:path>
              <a:path w="1472565" h="2515870">
                <a:moveTo>
                  <a:pt x="1101057" y="714252"/>
                </a:moveTo>
                <a:lnTo>
                  <a:pt x="1120371" y="751956"/>
                </a:lnTo>
                <a:lnTo>
                  <a:pt x="1101511" y="760564"/>
                </a:lnTo>
                <a:lnTo>
                  <a:pt x="1081528" y="769141"/>
                </a:lnTo>
                <a:lnTo>
                  <a:pt x="1060660" y="777243"/>
                </a:lnTo>
                <a:lnTo>
                  <a:pt x="1039143" y="784428"/>
                </a:lnTo>
                <a:lnTo>
                  <a:pt x="1023455" y="745627"/>
                </a:lnTo>
                <a:lnTo>
                  <a:pt x="1044405" y="738613"/>
                </a:lnTo>
                <a:lnTo>
                  <a:pt x="1064027" y="730888"/>
                </a:lnTo>
                <a:lnTo>
                  <a:pt x="1082763" y="722688"/>
                </a:lnTo>
                <a:lnTo>
                  <a:pt x="1101057" y="714252"/>
                </a:lnTo>
                <a:close/>
              </a:path>
              <a:path w="1472565" h="2515870">
                <a:moveTo>
                  <a:pt x="862770" y="790242"/>
                </a:moveTo>
                <a:lnTo>
                  <a:pt x="882550" y="784881"/>
                </a:lnTo>
                <a:lnTo>
                  <a:pt x="923881" y="775109"/>
                </a:lnTo>
                <a:lnTo>
                  <a:pt x="943661" y="769748"/>
                </a:lnTo>
                <a:lnTo>
                  <a:pt x="955721" y="809645"/>
                </a:lnTo>
                <a:lnTo>
                  <a:pt x="934355" y="815485"/>
                </a:lnTo>
                <a:lnTo>
                  <a:pt x="892570" y="825395"/>
                </a:lnTo>
                <a:lnTo>
                  <a:pt x="871203" y="831235"/>
                </a:lnTo>
                <a:lnTo>
                  <a:pt x="862770" y="790242"/>
                </a:lnTo>
                <a:close/>
              </a:path>
              <a:path w="1472565" h="2515870">
                <a:moveTo>
                  <a:pt x="452579" y="926114"/>
                </a:moveTo>
                <a:lnTo>
                  <a:pt x="471893" y="963819"/>
                </a:lnTo>
                <a:lnTo>
                  <a:pt x="454513" y="975072"/>
                </a:lnTo>
                <a:lnTo>
                  <a:pt x="437236" y="986666"/>
                </a:lnTo>
                <a:lnTo>
                  <a:pt x="420164" y="998939"/>
                </a:lnTo>
                <a:lnTo>
                  <a:pt x="403401" y="1012233"/>
                </a:lnTo>
                <a:lnTo>
                  <a:pt x="376832" y="976721"/>
                </a:lnTo>
                <a:lnTo>
                  <a:pt x="394065" y="962729"/>
                </a:lnTo>
                <a:lnTo>
                  <a:pt x="412523" y="949109"/>
                </a:lnTo>
                <a:lnTo>
                  <a:pt x="432073" y="936643"/>
                </a:lnTo>
                <a:lnTo>
                  <a:pt x="452579" y="926114"/>
                </a:lnTo>
                <a:close/>
              </a:path>
              <a:path w="1472565" h="2515870">
                <a:moveTo>
                  <a:pt x="312725" y="1039643"/>
                </a:moveTo>
                <a:lnTo>
                  <a:pt x="345452" y="1069335"/>
                </a:lnTo>
                <a:lnTo>
                  <a:pt x="333231" y="1085585"/>
                </a:lnTo>
                <a:lnTo>
                  <a:pt x="322339" y="1102546"/>
                </a:lnTo>
                <a:lnTo>
                  <a:pt x="312333" y="1119982"/>
                </a:lnTo>
                <a:lnTo>
                  <a:pt x="302769" y="1137656"/>
                </a:lnTo>
                <a:lnTo>
                  <a:pt x="264982" y="1117411"/>
                </a:lnTo>
                <a:lnTo>
                  <a:pt x="274363" y="1096885"/>
                </a:lnTo>
                <a:lnTo>
                  <a:pt x="285311" y="1076629"/>
                </a:lnTo>
                <a:lnTo>
                  <a:pt x="298030" y="1057321"/>
                </a:lnTo>
                <a:lnTo>
                  <a:pt x="312725" y="1039643"/>
                </a:lnTo>
                <a:close/>
              </a:path>
              <a:path w="1472565" h="2515870">
                <a:moveTo>
                  <a:pt x="235035" y="1201674"/>
                </a:moveTo>
                <a:lnTo>
                  <a:pt x="277884" y="1212472"/>
                </a:lnTo>
                <a:lnTo>
                  <a:pt x="274846" y="1231884"/>
                </a:lnTo>
                <a:lnTo>
                  <a:pt x="272115" y="1252316"/>
                </a:lnTo>
                <a:lnTo>
                  <a:pt x="269591" y="1273428"/>
                </a:lnTo>
                <a:lnTo>
                  <a:pt x="267169" y="1294880"/>
                </a:lnTo>
                <a:lnTo>
                  <a:pt x="222886" y="1292432"/>
                </a:lnTo>
                <a:lnTo>
                  <a:pt x="224559" y="1268300"/>
                </a:lnTo>
                <a:lnTo>
                  <a:pt x="226778" y="1244744"/>
                </a:lnTo>
                <a:lnTo>
                  <a:pt x="230088" y="1222343"/>
                </a:lnTo>
                <a:lnTo>
                  <a:pt x="235035" y="1201674"/>
                </a:lnTo>
                <a:close/>
              </a:path>
              <a:path w="1472565" h="2515870">
                <a:moveTo>
                  <a:pt x="228872" y="1377709"/>
                </a:moveTo>
                <a:lnTo>
                  <a:pt x="270962" y="1372902"/>
                </a:lnTo>
                <a:lnTo>
                  <a:pt x="274015" y="1392823"/>
                </a:lnTo>
                <a:lnTo>
                  <a:pt x="277171" y="1413084"/>
                </a:lnTo>
                <a:lnTo>
                  <a:pt x="280533" y="1434025"/>
                </a:lnTo>
                <a:lnTo>
                  <a:pt x="284202" y="1455986"/>
                </a:lnTo>
                <a:lnTo>
                  <a:pt x="243209" y="1464420"/>
                </a:lnTo>
                <a:lnTo>
                  <a:pt x="239368" y="1441892"/>
                </a:lnTo>
                <a:lnTo>
                  <a:pt x="235629" y="1419704"/>
                </a:lnTo>
                <a:lnTo>
                  <a:pt x="232097" y="1398197"/>
                </a:lnTo>
                <a:lnTo>
                  <a:pt x="228872" y="1377709"/>
                </a:lnTo>
                <a:close/>
              </a:path>
              <a:path w="1472565" h="2515870">
                <a:moveTo>
                  <a:pt x="308323" y="1535781"/>
                </a:moveTo>
                <a:lnTo>
                  <a:pt x="333541" y="1619202"/>
                </a:lnTo>
                <a:lnTo>
                  <a:pt x="293644" y="1631263"/>
                </a:lnTo>
                <a:lnTo>
                  <a:pt x="269523" y="1551468"/>
                </a:lnTo>
                <a:lnTo>
                  <a:pt x="308323" y="1535781"/>
                </a:lnTo>
                <a:close/>
              </a:path>
              <a:path w="1472565" h="2515870">
                <a:moveTo>
                  <a:pt x="361289" y="1697900"/>
                </a:moveTo>
                <a:lnTo>
                  <a:pt x="386507" y="1781322"/>
                </a:lnTo>
                <a:lnTo>
                  <a:pt x="346609" y="1793382"/>
                </a:lnTo>
                <a:lnTo>
                  <a:pt x="322488" y="1713588"/>
                </a:lnTo>
                <a:lnTo>
                  <a:pt x="361289" y="1697900"/>
                </a:lnTo>
                <a:close/>
              </a:path>
              <a:path w="1472565" h="2515870">
                <a:moveTo>
                  <a:pt x="359850" y="1876466"/>
                </a:moveTo>
                <a:lnTo>
                  <a:pt x="401940" y="1871659"/>
                </a:lnTo>
                <a:lnTo>
                  <a:pt x="407252" y="1917060"/>
                </a:lnTo>
                <a:lnTo>
                  <a:pt x="409022" y="1960563"/>
                </a:lnTo>
                <a:lnTo>
                  <a:pt x="365836" y="1961742"/>
                </a:lnTo>
                <a:lnTo>
                  <a:pt x="366360" y="1938514"/>
                </a:lnTo>
                <a:lnTo>
                  <a:pt x="365152" y="1916922"/>
                </a:lnTo>
                <a:lnTo>
                  <a:pt x="362789" y="1896421"/>
                </a:lnTo>
                <a:lnTo>
                  <a:pt x="359850" y="1876466"/>
                </a:lnTo>
                <a:close/>
              </a:path>
              <a:path w="1472565" h="2515870">
                <a:moveTo>
                  <a:pt x="361278" y="2038331"/>
                </a:moveTo>
                <a:lnTo>
                  <a:pt x="403031" y="2045502"/>
                </a:lnTo>
                <a:lnTo>
                  <a:pt x="400500" y="2050225"/>
                </a:lnTo>
                <a:lnTo>
                  <a:pt x="401596" y="2053852"/>
                </a:lnTo>
                <a:lnTo>
                  <a:pt x="390756" y="2098198"/>
                </a:lnTo>
                <a:lnTo>
                  <a:pt x="377808" y="2132295"/>
                </a:lnTo>
                <a:lnTo>
                  <a:pt x="337489" y="2116774"/>
                </a:lnTo>
                <a:lnTo>
                  <a:pt x="343636" y="2100072"/>
                </a:lnTo>
                <a:lnTo>
                  <a:pt x="348762" y="2083678"/>
                </a:lnTo>
                <a:lnTo>
                  <a:pt x="353208" y="2067490"/>
                </a:lnTo>
                <a:lnTo>
                  <a:pt x="357313" y="2051404"/>
                </a:lnTo>
                <a:lnTo>
                  <a:pt x="359844" y="2046681"/>
                </a:lnTo>
                <a:lnTo>
                  <a:pt x="358748" y="2043054"/>
                </a:lnTo>
                <a:lnTo>
                  <a:pt x="361278" y="2038331"/>
                </a:lnTo>
                <a:close/>
              </a:path>
              <a:path w="1472565" h="2515870">
                <a:moveTo>
                  <a:pt x="300627" y="2191253"/>
                </a:moveTo>
                <a:lnTo>
                  <a:pt x="339511" y="2215124"/>
                </a:lnTo>
                <a:lnTo>
                  <a:pt x="327227" y="2233620"/>
                </a:lnTo>
                <a:lnTo>
                  <a:pt x="314500" y="2251878"/>
                </a:lnTo>
                <a:lnTo>
                  <a:pt x="300888" y="2269662"/>
                </a:lnTo>
                <a:lnTo>
                  <a:pt x="285947" y="2286735"/>
                </a:lnTo>
                <a:lnTo>
                  <a:pt x="253221" y="2257043"/>
                </a:lnTo>
                <a:lnTo>
                  <a:pt x="266025" y="2240678"/>
                </a:lnTo>
                <a:lnTo>
                  <a:pt x="278284" y="2223737"/>
                </a:lnTo>
                <a:lnTo>
                  <a:pt x="300627" y="2191253"/>
                </a:lnTo>
                <a:close/>
              </a:path>
              <a:path w="1472565" h="2515870">
                <a:moveTo>
                  <a:pt x="196368" y="2317772"/>
                </a:moveTo>
                <a:lnTo>
                  <a:pt x="225467" y="2348560"/>
                </a:lnTo>
                <a:lnTo>
                  <a:pt x="195586" y="2377385"/>
                </a:lnTo>
                <a:lnTo>
                  <a:pt x="178708" y="2392755"/>
                </a:lnTo>
                <a:lnTo>
                  <a:pt x="160264" y="2407855"/>
                </a:lnTo>
                <a:lnTo>
                  <a:pt x="130069" y="2373440"/>
                </a:lnTo>
                <a:lnTo>
                  <a:pt x="149300" y="2360946"/>
                </a:lnTo>
                <a:lnTo>
                  <a:pt x="166761" y="2347504"/>
                </a:lnTo>
                <a:lnTo>
                  <a:pt x="182450" y="2333112"/>
                </a:lnTo>
                <a:lnTo>
                  <a:pt x="196368" y="2317772"/>
                </a:lnTo>
                <a:close/>
              </a:path>
              <a:path w="1472565" h="2515870">
                <a:moveTo>
                  <a:pt x="67396" y="2428011"/>
                </a:moveTo>
                <a:lnTo>
                  <a:pt x="93964" y="2463523"/>
                </a:lnTo>
                <a:lnTo>
                  <a:pt x="26568" y="2515564"/>
                </a:lnTo>
                <a:lnTo>
                  <a:pt x="0" y="2480052"/>
                </a:lnTo>
                <a:lnTo>
                  <a:pt x="67396" y="2428011"/>
                </a:lnTo>
                <a:close/>
              </a:path>
            </a:pathLst>
          </a:custGeom>
          <a:solidFill>
            <a:srgbClr val="775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Background:</a:t>
            </a:r>
          </a:p>
          <a:p>
            <a:pPr marL="12700" marR="383540">
              <a:lnSpc>
                <a:spcPts val="2740"/>
              </a:lnSpc>
              <a:spcBef>
                <a:spcPts val="2865"/>
              </a:spcBef>
            </a:pPr>
            <a:r>
              <a:rPr sz="2300" dirty="0"/>
              <a:t>Adventure</a:t>
            </a:r>
            <a:r>
              <a:rPr sz="2300" spc="325" dirty="0"/>
              <a:t> </a:t>
            </a:r>
            <a:r>
              <a:rPr sz="2300" dirty="0"/>
              <a:t>Quest</a:t>
            </a:r>
            <a:r>
              <a:rPr sz="2300" spc="325" dirty="0"/>
              <a:t> </a:t>
            </a:r>
            <a:r>
              <a:rPr sz="2300" spc="65" dirty="0"/>
              <a:t>is</a:t>
            </a:r>
            <a:r>
              <a:rPr sz="2300" spc="325" dirty="0"/>
              <a:t> </a:t>
            </a:r>
            <a:r>
              <a:rPr sz="2300" spc="90" dirty="0"/>
              <a:t>an</a:t>
            </a:r>
            <a:r>
              <a:rPr sz="2300" spc="330" dirty="0"/>
              <a:t> </a:t>
            </a:r>
            <a:r>
              <a:rPr sz="2300" spc="55" dirty="0"/>
              <a:t>interactive</a:t>
            </a:r>
            <a:r>
              <a:rPr sz="2300" spc="325" dirty="0"/>
              <a:t> </a:t>
            </a:r>
            <a:r>
              <a:rPr sz="2300" spc="-20" dirty="0"/>
              <a:t>game </a:t>
            </a:r>
            <a:r>
              <a:rPr sz="2300" dirty="0"/>
              <a:t>designed</a:t>
            </a:r>
            <a:r>
              <a:rPr sz="2300" spc="275" dirty="0"/>
              <a:t> </a:t>
            </a:r>
            <a:r>
              <a:rPr sz="2300" dirty="0"/>
              <a:t>to</a:t>
            </a:r>
            <a:r>
              <a:rPr sz="2300" spc="280" dirty="0"/>
              <a:t> </a:t>
            </a:r>
            <a:r>
              <a:rPr sz="2300" spc="80" dirty="0"/>
              <a:t>dynamically</a:t>
            </a:r>
            <a:r>
              <a:rPr sz="2300" spc="280" dirty="0"/>
              <a:t> </a:t>
            </a:r>
            <a:r>
              <a:rPr sz="2300" spc="60" dirty="0"/>
              <a:t>adapt</a:t>
            </a:r>
            <a:r>
              <a:rPr sz="2300" spc="275" dirty="0"/>
              <a:t> </a:t>
            </a:r>
            <a:r>
              <a:rPr sz="2300" dirty="0"/>
              <a:t>the</a:t>
            </a:r>
            <a:r>
              <a:rPr sz="2300" spc="280" dirty="0"/>
              <a:t> </a:t>
            </a:r>
            <a:r>
              <a:rPr sz="2300" spc="40" dirty="0"/>
              <a:t>storyline </a:t>
            </a:r>
            <a:r>
              <a:rPr sz="2300" dirty="0"/>
              <a:t>based</a:t>
            </a:r>
            <a:r>
              <a:rPr sz="2300" spc="325" dirty="0"/>
              <a:t> </a:t>
            </a:r>
            <a:r>
              <a:rPr sz="2300" dirty="0"/>
              <a:t>on</a:t>
            </a:r>
            <a:r>
              <a:rPr sz="2300" spc="325" dirty="0"/>
              <a:t> </a:t>
            </a:r>
            <a:r>
              <a:rPr sz="2300" spc="75" dirty="0"/>
              <a:t>player</a:t>
            </a:r>
            <a:r>
              <a:rPr sz="2300" spc="325" dirty="0"/>
              <a:t> </a:t>
            </a:r>
            <a:r>
              <a:rPr sz="2300" spc="-10" dirty="0"/>
              <a:t>decisions.</a:t>
            </a:r>
            <a:endParaRPr sz="2300"/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pc="-10" dirty="0"/>
              <a:t>Motivation:</a:t>
            </a:r>
          </a:p>
          <a:p>
            <a:pPr marL="12700" marR="656590" algn="just">
              <a:lnSpc>
                <a:spcPts val="2740"/>
              </a:lnSpc>
              <a:spcBef>
                <a:spcPts val="2865"/>
              </a:spcBef>
            </a:pPr>
            <a:r>
              <a:rPr sz="2300" dirty="0"/>
              <a:t>We</a:t>
            </a:r>
            <a:r>
              <a:rPr sz="2300" spc="290" dirty="0"/>
              <a:t> </a:t>
            </a:r>
            <a:r>
              <a:rPr sz="2300" dirty="0"/>
              <a:t>aimed</a:t>
            </a:r>
            <a:r>
              <a:rPr sz="2300" spc="290" dirty="0"/>
              <a:t> </a:t>
            </a:r>
            <a:r>
              <a:rPr sz="2300" dirty="0"/>
              <a:t>to</a:t>
            </a:r>
            <a:r>
              <a:rPr sz="2300" spc="290" dirty="0"/>
              <a:t> </a:t>
            </a:r>
            <a:r>
              <a:rPr sz="2300" spc="45" dirty="0"/>
              <a:t>innovate</a:t>
            </a:r>
            <a:r>
              <a:rPr sz="2300" spc="290" dirty="0"/>
              <a:t> </a:t>
            </a:r>
            <a:r>
              <a:rPr sz="2300" dirty="0"/>
              <a:t>in</a:t>
            </a:r>
            <a:r>
              <a:rPr sz="2300" spc="290" dirty="0"/>
              <a:t> </a:t>
            </a:r>
            <a:r>
              <a:rPr sz="2300" spc="85" dirty="0"/>
              <a:t>narrative-</a:t>
            </a:r>
            <a:r>
              <a:rPr sz="2300" spc="45" dirty="0"/>
              <a:t>driven </a:t>
            </a:r>
            <a:r>
              <a:rPr sz="2300" dirty="0"/>
              <a:t>games</a:t>
            </a:r>
            <a:r>
              <a:rPr sz="2300" spc="285" dirty="0"/>
              <a:t> </a:t>
            </a:r>
            <a:r>
              <a:rPr sz="2300" spc="50" dirty="0"/>
              <a:t>by</a:t>
            </a:r>
            <a:r>
              <a:rPr sz="2300" spc="290" dirty="0"/>
              <a:t> </a:t>
            </a:r>
            <a:r>
              <a:rPr sz="2300" spc="60" dirty="0"/>
              <a:t>utilizing</a:t>
            </a:r>
            <a:r>
              <a:rPr sz="2300" spc="290" dirty="0"/>
              <a:t> </a:t>
            </a:r>
            <a:r>
              <a:rPr sz="2300" spc="85" dirty="0"/>
              <a:t>factor</a:t>
            </a:r>
            <a:r>
              <a:rPr sz="2300" spc="285" dirty="0"/>
              <a:t> </a:t>
            </a:r>
            <a:r>
              <a:rPr sz="2300" spc="80" dirty="0"/>
              <a:t>graphs</a:t>
            </a:r>
            <a:r>
              <a:rPr sz="2300" spc="290" dirty="0"/>
              <a:t> </a:t>
            </a:r>
            <a:r>
              <a:rPr sz="2300" dirty="0"/>
              <a:t>to</a:t>
            </a:r>
            <a:r>
              <a:rPr sz="2300" spc="290" dirty="0"/>
              <a:t> </a:t>
            </a:r>
            <a:r>
              <a:rPr sz="2300" spc="40" dirty="0"/>
              <a:t>make </a:t>
            </a:r>
            <a:r>
              <a:rPr sz="2300" spc="45" dirty="0"/>
              <a:t>decisions</a:t>
            </a:r>
            <a:r>
              <a:rPr sz="2300" spc="265" dirty="0"/>
              <a:t> </a:t>
            </a:r>
            <a:r>
              <a:rPr sz="2300" dirty="0"/>
              <a:t>more</a:t>
            </a:r>
            <a:r>
              <a:rPr sz="2300" spc="265" dirty="0"/>
              <a:t> </a:t>
            </a:r>
            <a:r>
              <a:rPr sz="2300" spc="75" dirty="0"/>
              <a:t>engaging</a:t>
            </a:r>
            <a:r>
              <a:rPr sz="2300" spc="270" dirty="0"/>
              <a:t> </a:t>
            </a:r>
            <a:r>
              <a:rPr sz="2300" spc="65" dirty="0"/>
              <a:t>and</a:t>
            </a:r>
            <a:r>
              <a:rPr sz="2300" spc="265" dirty="0"/>
              <a:t> </a:t>
            </a:r>
            <a:r>
              <a:rPr sz="2300" spc="35" dirty="0"/>
              <a:t>adaptive.</a:t>
            </a:r>
            <a:endParaRPr sz="2300"/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pc="-10" dirty="0"/>
              <a:t>Goals:</a:t>
            </a:r>
          </a:p>
          <a:p>
            <a:pPr marL="12700" marR="5080">
              <a:lnSpc>
                <a:spcPts val="2740"/>
              </a:lnSpc>
              <a:spcBef>
                <a:spcPts val="2865"/>
              </a:spcBef>
            </a:pPr>
            <a:r>
              <a:rPr sz="2300" dirty="0"/>
              <a:t>Create</a:t>
            </a:r>
            <a:r>
              <a:rPr sz="2300" spc="390" dirty="0"/>
              <a:t> </a:t>
            </a:r>
            <a:r>
              <a:rPr sz="2300" spc="150" dirty="0"/>
              <a:t>a</a:t>
            </a:r>
            <a:r>
              <a:rPr sz="2300" spc="390" dirty="0"/>
              <a:t> </a:t>
            </a:r>
            <a:r>
              <a:rPr sz="2300" dirty="0"/>
              <a:t>dynamic,</a:t>
            </a:r>
            <a:r>
              <a:rPr sz="2300" spc="390" dirty="0"/>
              <a:t> </a:t>
            </a:r>
            <a:r>
              <a:rPr sz="2300" spc="75" dirty="0"/>
              <a:t>engaging</a:t>
            </a:r>
            <a:r>
              <a:rPr sz="2300" spc="390" dirty="0"/>
              <a:t> </a:t>
            </a:r>
            <a:r>
              <a:rPr sz="2300" dirty="0"/>
              <a:t>game</a:t>
            </a:r>
            <a:r>
              <a:rPr sz="2300" spc="390" dirty="0"/>
              <a:t> </a:t>
            </a:r>
            <a:r>
              <a:rPr sz="2300" dirty="0"/>
              <a:t>that</a:t>
            </a:r>
            <a:r>
              <a:rPr sz="2300" spc="390" dirty="0"/>
              <a:t> </a:t>
            </a:r>
            <a:r>
              <a:rPr sz="2300" spc="35" dirty="0"/>
              <a:t>evolves </a:t>
            </a:r>
            <a:r>
              <a:rPr sz="2300" dirty="0"/>
              <a:t>based</a:t>
            </a:r>
            <a:r>
              <a:rPr sz="2300" spc="355" dirty="0"/>
              <a:t> </a:t>
            </a:r>
            <a:r>
              <a:rPr sz="2300" dirty="0"/>
              <a:t>on</a:t>
            </a:r>
            <a:r>
              <a:rPr sz="2300" spc="360" dirty="0"/>
              <a:t> </a:t>
            </a:r>
            <a:r>
              <a:rPr sz="2300" spc="75" dirty="0"/>
              <a:t>player</a:t>
            </a:r>
            <a:r>
              <a:rPr sz="2300" spc="355" dirty="0"/>
              <a:t> </a:t>
            </a:r>
            <a:r>
              <a:rPr sz="2300" dirty="0"/>
              <a:t>choices,</a:t>
            </a:r>
            <a:r>
              <a:rPr sz="2300" spc="360" dirty="0"/>
              <a:t> </a:t>
            </a:r>
            <a:r>
              <a:rPr sz="2300" spc="45" dirty="0"/>
              <a:t>enhancing interactivity.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05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00"/>
              </a:spcBef>
            </a:pPr>
            <a:r>
              <a:rPr sz="3700" spc="180" dirty="0"/>
              <a:t>Problem</a:t>
            </a:r>
            <a:r>
              <a:rPr sz="3700" spc="45" dirty="0"/>
              <a:t> </a:t>
            </a:r>
            <a:r>
              <a:rPr sz="3700" spc="135" dirty="0"/>
              <a:t>Statement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1387382" y="8166608"/>
            <a:ext cx="581977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4854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D5C38"/>
                </a:solidFill>
                <a:latin typeface="Trebuchet MS"/>
                <a:cs typeface="Trebuchet MS"/>
              </a:rPr>
              <a:t>Existing</a:t>
            </a:r>
            <a:r>
              <a:rPr sz="2400" b="1" spc="-16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1D5C38"/>
                </a:solidFill>
                <a:latin typeface="Trebuchet MS"/>
                <a:cs typeface="Trebuchet MS"/>
              </a:rPr>
              <a:t>Solutions: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rebuchet MS"/>
              <a:cs typeface="Trebuchet MS"/>
            </a:endParaRPr>
          </a:p>
          <a:p>
            <a:pPr marL="224790" marR="5080" indent="-212725">
              <a:lnSpc>
                <a:spcPts val="2700"/>
              </a:lnSpc>
            </a:pP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Existing</a:t>
            </a:r>
            <a:r>
              <a:rPr sz="2300" spc="1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systems</a:t>
            </a:r>
            <a:r>
              <a:rPr sz="2300" spc="1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struggle</a:t>
            </a:r>
            <a:r>
              <a:rPr sz="2300" spc="16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with</a:t>
            </a:r>
            <a:r>
              <a:rPr sz="2300" spc="1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scalability</a:t>
            </a:r>
            <a:r>
              <a:rPr sz="2300" spc="16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1D5C38"/>
                </a:solidFill>
                <a:latin typeface="Cambria"/>
                <a:cs typeface="Cambria"/>
              </a:rPr>
              <a:t>and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fail</a:t>
            </a:r>
            <a:r>
              <a:rPr sz="2300" spc="25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to</a:t>
            </a:r>
            <a:r>
              <a:rPr sz="2300" spc="2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offer</a:t>
            </a:r>
            <a:r>
              <a:rPr sz="2300" spc="2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deeply</a:t>
            </a:r>
            <a:r>
              <a:rPr sz="2300" spc="25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personalized</a:t>
            </a:r>
            <a:r>
              <a:rPr sz="2300" spc="2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narratives.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570" y="4760253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332" y="5374616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332" y="6260441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6611" y="4560292"/>
            <a:ext cx="602678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Challenges</a:t>
            </a:r>
            <a:r>
              <a:rPr sz="2300" spc="23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in</a:t>
            </a:r>
            <a:r>
              <a:rPr sz="2300" spc="24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Narrative</a:t>
            </a:r>
            <a:r>
              <a:rPr sz="2300" spc="24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Design:</a:t>
            </a:r>
            <a:endParaRPr sz="2300">
              <a:latin typeface="Cambria"/>
              <a:cs typeface="Cambria"/>
            </a:endParaRPr>
          </a:p>
          <a:p>
            <a:pPr marL="379095" marR="5080">
              <a:lnSpc>
                <a:spcPts val="2330"/>
              </a:lnSpc>
              <a:spcBef>
                <a:spcPts val="2475"/>
              </a:spcBef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Traditional</a:t>
            </a:r>
            <a:r>
              <a:rPr sz="2000" spc="16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games</a:t>
            </a:r>
            <a:r>
              <a:rPr sz="2000" spc="17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use</a:t>
            </a:r>
            <a:r>
              <a:rPr sz="2000" spc="17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static</a:t>
            </a:r>
            <a:r>
              <a:rPr sz="2000" spc="17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storylines,</a:t>
            </a:r>
            <a:r>
              <a:rPr sz="2000" spc="16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which</a:t>
            </a:r>
            <a:r>
              <a:rPr sz="2000" spc="17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1D5C38"/>
                </a:solidFill>
                <a:latin typeface="Cambria"/>
                <a:cs typeface="Cambria"/>
              </a:rPr>
              <a:t>lack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adaptability.</a:t>
            </a:r>
            <a:endParaRPr sz="2000">
              <a:latin typeface="Cambria"/>
              <a:cs typeface="Cambria"/>
            </a:endParaRPr>
          </a:p>
          <a:p>
            <a:pPr marL="379095" marR="179070">
              <a:lnSpc>
                <a:spcPts val="2330"/>
              </a:lnSpc>
              <a:spcBef>
                <a:spcPts val="2315"/>
              </a:spcBef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Modeling</a:t>
            </a:r>
            <a:r>
              <a:rPr sz="2000" spc="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complex</a:t>
            </a:r>
            <a:r>
              <a:rPr sz="2000" spc="8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decision</a:t>
            </a:r>
            <a:r>
              <a:rPr sz="2000" spc="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trees</a:t>
            </a:r>
            <a:r>
              <a:rPr sz="2000" spc="8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with</a:t>
            </a:r>
            <a:r>
              <a:rPr sz="2000" spc="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meaningful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outcomes</a:t>
            </a:r>
            <a:r>
              <a:rPr sz="2000" spc="12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is</a:t>
            </a:r>
            <a:r>
              <a:rPr sz="2000" spc="13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computationally</a:t>
            </a:r>
            <a:r>
              <a:rPr sz="2000" spc="13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intensive.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/>
              <a:t>Proposed</a:t>
            </a:r>
            <a:r>
              <a:rPr sz="3200" spc="60" dirty="0"/>
              <a:t> </a:t>
            </a:r>
            <a:r>
              <a:rPr sz="3200" spc="90" dirty="0"/>
              <a:t>Solution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90" y="6423507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90" y="7014057"/>
            <a:ext cx="66675" cy="66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265" y="4112138"/>
            <a:ext cx="7026275" cy="547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1D5C38"/>
                </a:solidFill>
                <a:latin typeface="Cambria"/>
                <a:cs typeface="Cambria"/>
              </a:rPr>
              <a:t>Key</a:t>
            </a:r>
            <a:r>
              <a:rPr sz="2200" spc="1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mbria"/>
                <a:cs typeface="Cambria"/>
              </a:rPr>
              <a:t>Innovation:</a:t>
            </a:r>
            <a:endParaRPr sz="2200">
              <a:latin typeface="Cambria"/>
              <a:cs typeface="Cambria"/>
            </a:endParaRPr>
          </a:p>
          <a:p>
            <a:pPr marL="12700" marR="20955" indent="82550">
              <a:lnSpc>
                <a:spcPts val="2330"/>
              </a:lnSpc>
              <a:spcBef>
                <a:spcPts val="2420"/>
              </a:spcBef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Integration</a:t>
            </a:r>
            <a:r>
              <a:rPr sz="2000" spc="22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of</a:t>
            </a:r>
            <a:r>
              <a:rPr sz="2000" spc="229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factor</a:t>
            </a:r>
            <a:r>
              <a:rPr sz="2000" spc="22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graphs</a:t>
            </a:r>
            <a:r>
              <a:rPr sz="2000" spc="229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to</a:t>
            </a:r>
            <a:r>
              <a:rPr sz="2000" spc="22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model</a:t>
            </a:r>
            <a:r>
              <a:rPr sz="2000" spc="229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decisions</a:t>
            </a:r>
            <a:r>
              <a:rPr sz="2000" spc="22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and</a:t>
            </a:r>
            <a:r>
              <a:rPr sz="2000" spc="229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outcomes dynamically.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2200" b="1" spc="-10" dirty="0">
                <a:solidFill>
                  <a:srgbClr val="1D5C38"/>
                </a:solidFill>
                <a:latin typeface="Trebuchet MS"/>
                <a:cs typeface="Trebuchet MS"/>
              </a:rPr>
              <a:t>Overview:</a:t>
            </a:r>
            <a:endParaRPr sz="2200">
              <a:latin typeface="Trebuchet MS"/>
              <a:cs typeface="Trebuchet MS"/>
            </a:endParaRPr>
          </a:p>
          <a:p>
            <a:pPr marL="443865" marR="916940">
              <a:lnSpc>
                <a:spcPts val="2330"/>
              </a:lnSpc>
              <a:spcBef>
                <a:spcPts val="2420"/>
              </a:spcBef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Players’</a:t>
            </a:r>
            <a:r>
              <a:rPr sz="2000" spc="11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decisions</a:t>
            </a:r>
            <a:r>
              <a:rPr sz="2000" spc="11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directly</a:t>
            </a:r>
            <a:r>
              <a:rPr sz="2000" spc="11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impact</a:t>
            </a:r>
            <a:r>
              <a:rPr sz="2000" spc="1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the</a:t>
            </a:r>
            <a:r>
              <a:rPr sz="2000" spc="11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storyline</a:t>
            </a:r>
            <a:r>
              <a:rPr sz="2000" spc="114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1D5C38"/>
                </a:solidFill>
                <a:latin typeface="Cambria"/>
                <a:cs typeface="Cambria"/>
              </a:rPr>
              <a:t>and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outcomes.</a:t>
            </a:r>
            <a:endParaRPr sz="2000">
              <a:latin typeface="Cambria"/>
              <a:cs typeface="Cambria"/>
            </a:endParaRPr>
          </a:p>
          <a:p>
            <a:pPr marL="443865">
              <a:lnSpc>
                <a:spcPts val="2215"/>
              </a:lnSpc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A</a:t>
            </a:r>
            <a:r>
              <a:rPr sz="2000" spc="1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probabilistic</a:t>
            </a:r>
            <a:r>
              <a:rPr sz="2000" spc="1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approach</a:t>
            </a:r>
            <a:r>
              <a:rPr sz="2000" spc="1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ensures</a:t>
            </a:r>
            <a:r>
              <a:rPr sz="2000" spc="1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realistic,</a:t>
            </a:r>
            <a:r>
              <a:rPr sz="2000" spc="1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adaptive</a:t>
            </a:r>
            <a:endParaRPr sz="2000">
              <a:latin typeface="Cambria"/>
              <a:cs typeface="Cambria"/>
            </a:endParaRPr>
          </a:p>
          <a:p>
            <a:pPr marL="443865">
              <a:lnSpc>
                <a:spcPts val="2365"/>
              </a:lnSpc>
            </a:pPr>
            <a:r>
              <a:rPr sz="2000" spc="-25" dirty="0">
                <a:solidFill>
                  <a:srgbClr val="1D5C38"/>
                </a:solidFill>
                <a:latin typeface="Cambria"/>
                <a:cs typeface="Cambria"/>
              </a:rPr>
              <a:t>decision-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making.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000">
              <a:latin typeface="Cambria"/>
              <a:cs typeface="Cambria"/>
            </a:endParaRPr>
          </a:p>
          <a:p>
            <a:pPr marL="556895" marR="5080" indent="3615054" algn="r">
              <a:lnSpc>
                <a:spcPts val="2700"/>
              </a:lnSpc>
            </a:pPr>
            <a:r>
              <a:rPr sz="2400" b="1" dirty="0">
                <a:solidFill>
                  <a:srgbClr val="1D5C38"/>
                </a:solidFill>
                <a:latin typeface="Trebuchet MS"/>
                <a:cs typeface="Trebuchet MS"/>
              </a:rPr>
              <a:t>Why</a:t>
            </a:r>
            <a:r>
              <a:rPr sz="2400" b="1" spc="-1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1D5C38"/>
                </a:solidFill>
                <a:latin typeface="Trebuchet MS"/>
                <a:cs typeface="Trebuchet MS"/>
              </a:rPr>
              <a:t>Factor</a:t>
            </a:r>
            <a:r>
              <a:rPr sz="2400" b="1" spc="-10" dirty="0">
                <a:solidFill>
                  <a:srgbClr val="1D5C38"/>
                </a:solidFill>
                <a:latin typeface="Trebuchet MS"/>
                <a:cs typeface="Trebuchet MS"/>
              </a:rPr>
              <a:t> Graphs?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Factor</a:t>
            </a:r>
            <a:r>
              <a:rPr sz="2300" spc="2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graphs</a:t>
            </a:r>
            <a:r>
              <a:rPr sz="2300" spc="2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allow</a:t>
            </a:r>
            <a:r>
              <a:rPr sz="2300" spc="2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for</a:t>
            </a:r>
            <a:r>
              <a:rPr sz="2300" spc="2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efficient</a:t>
            </a:r>
            <a:r>
              <a:rPr sz="2300" spc="28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modeling</a:t>
            </a:r>
            <a:r>
              <a:rPr sz="2300" spc="27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1D5C38"/>
                </a:solidFill>
                <a:latin typeface="Cambria"/>
                <a:cs typeface="Cambria"/>
              </a:rPr>
              <a:t>of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dependencies</a:t>
            </a:r>
            <a:r>
              <a:rPr sz="2300" spc="15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and</a:t>
            </a:r>
            <a:r>
              <a:rPr sz="2300" spc="15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probabilities,</a:t>
            </a:r>
            <a:r>
              <a:rPr sz="2300" spc="15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making</a:t>
            </a:r>
            <a:r>
              <a:rPr sz="2300" spc="15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them</a:t>
            </a:r>
            <a:r>
              <a:rPr sz="2300" spc="15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ideal</a:t>
            </a:r>
            <a:endParaRPr sz="2300">
              <a:latin typeface="Cambria"/>
              <a:cs typeface="Cambria"/>
            </a:endParaRPr>
          </a:p>
          <a:p>
            <a:pPr marR="5080" algn="r">
              <a:lnSpc>
                <a:spcPts val="2620"/>
              </a:lnSpc>
            </a:pP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for</a:t>
            </a:r>
            <a:r>
              <a:rPr sz="2300" spc="28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dynamic</a:t>
            </a:r>
            <a:r>
              <a:rPr sz="2300" spc="29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storytelling.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4615">
              <a:lnSpc>
                <a:spcPct val="100000"/>
              </a:lnSpc>
              <a:spcBef>
                <a:spcPts val="100"/>
              </a:spcBef>
            </a:pPr>
            <a:r>
              <a:rPr sz="3200" spc="155" dirty="0"/>
              <a:t>Game</a:t>
            </a:r>
            <a:r>
              <a:rPr sz="3200" spc="45" dirty="0"/>
              <a:t> </a:t>
            </a:r>
            <a:r>
              <a:rPr sz="3200" spc="130" dirty="0"/>
              <a:t>Design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79" y="4647076"/>
            <a:ext cx="64749" cy="64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198" y="4975447"/>
            <a:ext cx="73999" cy="73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198" y="5308443"/>
            <a:ext cx="73999" cy="73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329" y="6645051"/>
            <a:ext cx="73999" cy="73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9198" y="6991922"/>
            <a:ext cx="73999" cy="73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9198" y="7324918"/>
            <a:ext cx="73999" cy="73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1329" y="8328531"/>
            <a:ext cx="73999" cy="73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79" y="8680026"/>
            <a:ext cx="64749" cy="647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5795" y="4448176"/>
            <a:ext cx="5702300" cy="3384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Gameplay</a:t>
            </a:r>
            <a:r>
              <a:rPr sz="2200" spc="40" dirty="0">
                <a:solidFill>
                  <a:srgbClr val="1D5C38"/>
                </a:solidFill>
                <a:latin typeface="Calibri"/>
                <a:cs typeface="Calibri"/>
              </a:rPr>
              <a:t>  </a:t>
            </a:r>
            <a:r>
              <a:rPr sz="2200" spc="-20" dirty="0">
                <a:solidFill>
                  <a:srgbClr val="1D5C38"/>
                </a:solidFill>
                <a:latin typeface="Calibri"/>
                <a:cs typeface="Calibri"/>
              </a:rPr>
              <a:t>Flow:</a:t>
            </a:r>
            <a:endParaRPr sz="2200" dirty="0">
              <a:latin typeface="Calibri"/>
              <a:cs typeface="Calibri"/>
            </a:endParaRPr>
          </a:p>
          <a:p>
            <a:pPr marL="486409" marR="1129665">
              <a:lnSpc>
                <a:spcPts val="2620"/>
              </a:lnSpc>
              <a:spcBef>
                <a:spcPts val="95"/>
              </a:spcBef>
            </a:pP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Start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with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145" dirty="0">
                <a:solidFill>
                  <a:srgbClr val="1D5C38"/>
                </a:solidFill>
                <a:latin typeface="Calibri"/>
                <a:cs typeface="Calibri"/>
              </a:rPr>
              <a:t>a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1D5C38"/>
                </a:solidFill>
                <a:latin typeface="Calibri"/>
                <a:cs typeface="Calibri"/>
              </a:rPr>
              <a:t>central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1D5C38"/>
                </a:solidFill>
                <a:latin typeface="Calibri"/>
                <a:cs typeface="Calibri"/>
              </a:rPr>
              <a:t>narrative. </a:t>
            </a:r>
            <a:r>
              <a:rPr sz="2200" spc="80" dirty="0">
                <a:solidFill>
                  <a:srgbClr val="1D5C38"/>
                </a:solidFill>
                <a:latin typeface="Calibri"/>
                <a:cs typeface="Calibri"/>
              </a:rPr>
              <a:t>Branching</a:t>
            </a:r>
            <a:r>
              <a:rPr sz="22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paths</a:t>
            </a:r>
            <a:r>
              <a:rPr sz="22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based</a:t>
            </a:r>
            <a:r>
              <a:rPr sz="22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on</a:t>
            </a:r>
            <a:r>
              <a:rPr sz="22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player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decisions</a:t>
            </a:r>
            <a:r>
              <a:rPr sz="2200" spc="29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(e.g.,</a:t>
            </a:r>
            <a:r>
              <a:rPr sz="2200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helping</a:t>
            </a:r>
            <a:r>
              <a:rPr sz="2200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95" dirty="0">
                <a:solidFill>
                  <a:srgbClr val="1D5C38"/>
                </a:solidFill>
                <a:latin typeface="Calibri"/>
                <a:cs typeface="Calibri"/>
              </a:rPr>
              <a:t>an</a:t>
            </a:r>
            <a:r>
              <a:rPr sz="2200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NPC</a:t>
            </a:r>
            <a:r>
              <a:rPr sz="2200" spc="30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1D5C38"/>
                </a:solidFill>
                <a:latin typeface="Calibri"/>
                <a:cs typeface="Calibri"/>
              </a:rPr>
              <a:t>vs.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exploring</a:t>
            </a:r>
            <a:r>
              <a:rPr sz="2200" spc="254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145" dirty="0">
                <a:solidFill>
                  <a:srgbClr val="1D5C38"/>
                </a:solidFill>
                <a:latin typeface="Calibri"/>
                <a:cs typeface="Calibri"/>
              </a:rPr>
              <a:t>a</a:t>
            </a:r>
            <a:r>
              <a:rPr sz="2200" spc="254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40" dirty="0">
                <a:solidFill>
                  <a:srgbClr val="1D5C38"/>
                </a:solidFill>
                <a:latin typeface="Calibri"/>
                <a:cs typeface="Calibri"/>
              </a:rPr>
              <a:t>cave).</a:t>
            </a:r>
            <a:endParaRPr sz="2200" dirty="0">
              <a:latin typeface="Calibri"/>
              <a:cs typeface="Calibri"/>
            </a:endParaRPr>
          </a:p>
          <a:p>
            <a:pPr marL="33655">
              <a:lnSpc>
                <a:spcPts val="2740"/>
              </a:lnSpc>
              <a:spcBef>
                <a:spcPts val="2570"/>
              </a:spcBef>
            </a:pPr>
            <a:r>
              <a:rPr sz="2300" b="1" dirty="0">
                <a:solidFill>
                  <a:srgbClr val="1D5C38"/>
                </a:solidFill>
                <a:latin typeface="Trebuchet MS"/>
                <a:cs typeface="Trebuchet MS"/>
              </a:rPr>
              <a:t>Key</a:t>
            </a:r>
            <a:r>
              <a:rPr sz="2300" b="1" spc="-170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1D5C38"/>
                </a:solidFill>
                <a:latin typeface="Trebuchet MS"/>
                <a:cs typeface="Trebuchet MS"/>
              </a:rPr>
              <a:t>Features:</a:t>
            </a:r>
            <a:endParaRPr sz="2300" dirty="0">
              <a:latin typeface="Trebuchet MS"/>
              <a:cs typeface="Trebuchet MS"/>
            </a:endParaRPr>
          </a:p>
          <a:p>
            <a:pPr marL="486409" marR="708660">
              <a:lnSpc>
                <a:spcPts val="2620"/>
              </a:lnSpc>
              <a:spcBef>
                <a:spcPts val="85"/>
              </a:spcBef>
            </a:pP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Immersive,</a:t>
            </a:r>
            <a:r>
              <a:rPr sz="2200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1D5C38"/>
                </a:solidFill>
                <a:latin typeface="Calibri"/>
                <a:cs typeface="Calibri"/>
              </a:rPr>
              <a:t>evolving</a:t>
            </a:r>
            <a:r>
              <a:rPr sz="2200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storylines.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Dynamic</a:t>
            </a:r>
            <a:r>
              <a:rPr sz="2200" spc="33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outcomes</a:t>
            </a:r>
            <a:r>
              <a:rPr sz="2200" spc="33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50" dirty="0">
                <a:solidFill>
                  <a:srgbClr val="1D5C38"/>
                </a:solidFill>
                <a:latin typeface="Calibri"/>
                <a:cs typeface="Calibri"/>
              </a:rPr>
              <a:t>tailored</a:t>
            </a:r>
            <a:r>
              <a:rPr sz="2200" spc="33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to</a:t>
            </a:r>
            <a:r>
              <a:rPr sz="2200" spc="33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player </a:t>
            </a:r>
            <a:r>
              <a:rPr sz="2200" spc="35" dirty="0">
                <a:solidFill>
                  <a:srgbClr val="1D5C38"/>
                </a:solidFill>
                <a:latin typeface="Calibri"/>
                <a:cs typeface="Calibri"/>
              </a:rPr>
              <a:t>actions</a:t>
            </a:r>
            <a:r>
              <a:rPr sz="2200" spc="35" dirty="0" smtClean="0">
                <a:solidFill>
                  <a:srgbClr val="1D5C38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01" y="4565172"/>
            <a:ext cx="77305" cy="773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975" y="4913047"/>
            <a:ext cx="77305" cy="77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01" y="6275554"/>
            <a:ext cx="77305" cy="773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639" y="6618596"/>
            <a:ext cx="86968" cy="86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0639" y="7295019"/>
            <a:ext cx="86968" cy="869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01" y="8662358"/>
            <a:ext cx="77305" cy="773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975" y="9010232"/>
            <a:ext cx="77305" cy="77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8886" y="3526814"/>
            <a:ext cx="5417820" cy="633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1D5C38"/>
                </a:solidFill>
                <a:latin typeface="Tahoma"/>
                <a:cs typeface="Tahoma"/>
              </a:rPr>
              <a:t>Factor</a:t>
            </a:r>
            <a:r>
              <a:rPr sz="2200" b="1" spc="2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1D5C38"/>
                </a:solidFill>
                <a:latin typeface="Tahoma"/>
                <a:cs typeface="Tahoma"/>
              </a:rPr>
              <a:t>Graphs</a:t>
            </a:r>
            <a:r>
              <a:rPr sz="2200" b="1" spc="3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200" b="1" spc="55" dirty="0">
                <a:solidFill>
                  <a:srgbClr val="1D5C38"/>
                </a:solidFill>
                <a:latin typeface="Tahoma"/>
                <a:cs typeface="Tahoma"/>
              </a:rPr>
              <a:t>in</a:t>
            </a:r>
            <a:r>
              <a:rPr sz="2200" b="1" spc="30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1D5C38"/>
                </a:solidFill>
                <a:latin typeface="Tahoma"/>
                <a:cs typeface="Tahoma"/>
              </a:rPr>
              <a:t>Decision-</a:t>
            </a:r>
            <a:r>
              <a:rPr sz="2200" b="1" spc="90" dirty="0">
                <a:solidFill>
                  <a:srgbClr val="1D5C38"/>
                </a:solidFill>
                <a:latin typeface="Tahoma"/>
                <a:cs typeface="Tahoma"/>
              </a:rPr>
              <a:t>Making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200">
              <a:latin typeface="Tahoma"/>
              <a:cs typeface="Tahoma"/>
            </a:endParaRPr>
          </a:p>
          <a:p>
            <a:pPr marL="133985">
              <a:lnSpc>
                <a:spcPct val="100000"/>
              </a:lnSpc>
            </a:pPr>
            <a:r>
              <a:rPr sz="2300" spc="55" dirty="0">
                <a:solidFill>
                  <a:srgbClr val="1D5C38"/>
                </a:solidFill>
                <a:latin typeface="Calibri"/>
                <a:cs typeface="Calibri"/>
              </a:rPr>
              <a:t>Explanation:</a:t>
            </a:r>
            <a:endParaRPr sz="2300">
              <a:latin typeface="Calibri"/>
              <a:cs typeface="Calibri"/>
            </a:endParaRPr>
          </a:p>
          <a:p>
            <a:pPr marL="112395" marR="262890" indent="91440">
              <a:lnSpc>
                <a:spcPct val="100899"/>
              </a:lnSpc>
              <a:spcBef>
                <a:spcPts val="55"/>
              </a:spcBef>
            </a:pPr>
            <a:r>
              <a:rPr sz="2200" spc="85" dirty="0">
                <a:solidFill>
                  <a:srgbClr val="1D5C38"/>
                </a:solidFill>
                <a:latin typeface="Calibri"/>
                <a:cs typeface="Calibri"/>
              </a:rPr>
              <a:t>Factor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95" dirty="0">
                <a:solidFill>
                  <a:srgbClr val="1D5C38"/>
                </a:solidFill>
                <a:latin typeface="Calibri"/>
                <a:cs typeface="Calibri"/>
              </a:rPr>
              <a:t>graphs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model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decisions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120" dirty="0">
                <a:solidFill>
                  <a:srgbClr val="1D5C38"/>
                </a:solidFill>
                <a:latin typeface="Calibri"/>
                <a:cs typeface="Calibri"/>
              </a:rPr>
              <a:t>as</a:t>
            </a:r>
            <a:r>
              <a:rPr sz="2200" spc="2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nodes </a:t>
            </a:r>
            <a:r>
              <a:rPr sz="2200" spc="85" dirty="0">
                <a:solidFill>
                  <a:srgbClr val="1D5C38"/>
                </a:solidFill>
                <a:latin typeface="Calibri"/>
                <a:cs typeface="Calibri"/>
              </a:rPr>
              <a:t>and</a:t>
            </a:r>
            <a:r>
              <a:rPr sz="2200" spc="3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outcomes</a:t>
            </a:r>
            <a:r>
              <a:rPr sz="2200" spc="3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120" dirty="0">
                <a:solidFill>
                  <a:srgbClr val="1D5C38"/>
                </a:solidFill>
                <a:latin typeface="Calibri"/>
                <a:cs typeface="Calibri"/>
              </a:rPr>
              <a:t>as</a:t>
            </a:r>
            <a:r>
              <a:rPr sz="2200" spc="3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dependent</a:t>
            </a:r>
            <a:r>
              <a:rPr sz="2200" spc="32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75" dirty="0">
                <a:solidFill>
                  <a:srgbClr val="1D5C38"/>
                </a:solidFill>
                <a:latin typeface="Calibri"/>
                <a:cs typeface="Calibri"/>
              </a:rPr>
              <a:t>variables.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2200">
              <a:latin typeface="Calibri"/>
              <a:cs typeface="Calibri"/>
            </a:endParaRPr>
          </a:p>
          <a:p>
            <a:pPr marL="133985">
              <a:lnSpc>
                <a:spcPct val="100000"/>
              </a:lnSpc>
            </a:pPr>
            <a:r>
              <a:rPr sz="2300" spc="-10" dirty="0">
                <a:solidFill>
                  <a:srgbClr val="1D5C38"/>
                </a:solidFill>
                <a:latin typeface="Calibri"/>
                <a:cs typeface="Calibri"/>
              </a:rPr>
              <a:t>Implementation:</a:t>
            </a:r>
            <a:endParaRPr sz="2300">
              <a:latin typeface="Calibri"/>
              <a:cs typeface="Calibri"/>
            </a:endParaRPr>
          </a:p>
          <a:p>
            <a:pPr marL="592455" marR="573405">
              <a:lnSpc>
                <a:spcPct val="100899"/>
              </a:lnSpc>
              <a:spcBef>
                <a:spcPts val="55"/>
              </a:spcBef>
            </a:pP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Variables:</a:t>
            </a:r>
            <a:r>
              <a:rPr sz="2200" spc="2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85" dirty="0">
                <a:solidFill>
                  <a:srgbClr val="1D5C38"/>
                </a:solidFill>
                <a:latin typeface="Calibri"/>
                <a:cs typeface="Calibri"/>
              </a:rPr>
              <a:t>Key</a:t>
            </a:r>
            <a:r>
              <a:rPr sz="2200" spc="2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decisions</a:t>
            </a:r>
            <a:r>
              <a:rPr sz="2200" spc="2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80" dirty="0">
                <a:solidFill>
                  <a:srgbClr val="1D5C38"/>
                </a:solidFill>
                <a:latin typeface="Calibri"/>
                <a:cs typeface="Calibri"/>
              </a:rPr>
              <a:t>like</a:t>
            </a:r>
            <a:r>
              <a:rPr sz="2200" spc="2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"fight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enemy"</a:t>
            </a:r>
            <a:r>
              <a:rPr sz="2200" spc="11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95" dirty="0">
                <a:solidFill>
                  <a:srgbClr val="1D5C38"/>
                </a:solidFill>
                <a:latin typeface="Calibri"/>
                <a:cs typeface="Calibri"/>
              </a:rPr>
              <a:t>or</a:t>
            </a:r>
            <a:r>
              <a:rPr sz="2200" spc="114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"help</a:t>
            </a:r>
            <a:r>
              <a:rPr sz="2200" spc="114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traveler."</a:t>
            </a:r>
            <a:endParaRPr sz="2200">
              <a:latin typeface="Calibri"/>
              <a:cs typeface="Calibri"/>
            </a:endParaRPr>
          </a:p>
          <a:p>
            <a:pPr marL="592455" marR="5080">
              <a:lnSpc>
                <a:spcPct val="100899"/>
              </a:lnSpc>
            </a:pP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Edges:</a:t>
            </a:r>
            <a:r>
              <a:rPr sz="2200" spc="3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Dependencies</a:t>
            </a:r>
            <a:r>
              <a:rPr sz="2200" spc="3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between</a:t>
            </a:r>
            <a:r>
              <a:rPr sz="2200" spc="36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50" dirty="0">
                <a:solidFill>
                  <a:srgbClr val="1D5C38"/>
                </a:solidFill>
                <a:latin typeface="Calibri"/>
                <a:cs typeface="Calibri"/>
              </a:rPr>
              <a:t>decisions </a:t>
            </a:r>
            <a:r>
              <a:rPr sz="2200" spc="85" dirty="0">
                <a:solidFill>
                  <a:srgbClr val="1D5C38"/>
                </a:solidFill>
                <a:latin typeface="Calibri"/>
                <a:cs typeface="Calibri"/>
              </a:rPr>
              <a:t>and</a:t>
            </a:r>
            <a:r>
              <a:rPr sz="2200" spc="3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their</a:t>
            </a:r>
            <a:r>
              <a:rPr sz="2200" spc="36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consequences.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2200">
              <a:latin typeface="Calibri"/>
              <a:cs typeface="Calibri"/>
            </a:endParaRPr>
          </a:p>
          <a:p>
            <a:pPr marL="133985">
              <a:lnSpc>
                <a:spcPct val="100000"/>
              </a:lnSpc>
            </a:pPr>
            <a:r>
              <a:rPr sz="2300" spc="45" dirty="0">
                <a:solidFill>
                  <a:srgbClr val="1D5C38"/>
                </a:solidFill>
                <a:latin typeface="Calibri"/>
                <a:cs typeface="Calibri"/>
              </a:rPr>
              <a:t>Example</a:t>
            </a:r>
            <a:r>
              <a:rPr sz="2300" spc="21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Use</a:t>
            </a:r>
            <a:r>
              <a:rPr sz="2300" spc="2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D5C38"/>
                </a:solidFill>
                <a:latin typeface="Calibri"/>
                <a:cs typeface="Calibri"/>
              </a:rPr>
              <a:t>Case:</a:t>
            </a:r>
            <a:endParaRPr sz="2300">
              <a:latin typeface="Calibri"/>
              <a:cs typeface="Calibri"/>
            </a:endParaRPr>
          </a:p>
          <a:p>
            <a:pPr marL="112395" marR="145415" indent="91440">
              <a:lnSpc>
                <a:spcPct val="100899"/>
              </a:lnSpc>
              <a:spcBef>
                <a:spcPts val="55"/>
              </a:spcBef>
            </a:pP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A</a:t>
            </a:r>
            <a:r>
              <a:rPr sz="2200" spc="2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55" dirty="0">
                <a:solidFill>
                  <a:srgbClr val="1D5C38"/>
                </a:solidFill>
                <a:latin typeface="Calibri"/>
                <a:cs typeface="Calibri"/>
              </a:rPr>
              <a:t>player’s</a:t>
            </a:r>
            <a:r>
              <a:rPr sz="2200" spc="2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1D5C38"/>
                </a:solidFill>
                <a:latin typeface="Calibri"/>
                <a:cs typeface="Calibri"/>
              </a:rPr>
              <a:t>choice</a:t>
            </a:r>
            <a:r>
              <a:rPr sz="2200" spc="2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to</a:t>
            </a:r>
            <a:r>
              <a:rPr sz="2200" spc="254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"climb</a:t>
            </a:r>
            <a:r>
              <a:rPr sz="2200" spc="2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165" dirty="0">
                <a:solidFill>
                  <a:srgbClr val="1D5C38"/>
                </a:solidFill>
                <a:latin typeface="Calibri"/>
                <a:cs typeface="Calibri"/>
              </a:rPr>
              <a:t>a</a:t>
            </a:r>
            <a:r>
              <a:rPr sz="2200" spc="2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D5C38"/>
                </a:solidFill>
                <a:latin typeface="Calibri"/>
                <a:cs typeface="Calibri"/>
              </a:rPr>
              <a:t>mountain" </a:t>
            </a: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affects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the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probability</a:t>
            </a:r>
            <a:r>
              <a:rPr sz="2200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5C38"/>
                </a:solidFill>
                <a:latin typeface="Calibri"/>
                <a:cs typeface="Calibri"/>
              </a:rPr>
              <a:t>of</a:t>
            </a:r>
            <a:r>
              <a:rPr sz="22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finding</a:t>
            </a:r>
            <a:r>
              <a:rPr sz="2200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55" dirty="0">
                <a:solidFill>
                  <a:srgbClr val="1D5C38"/>
                </a:solidFill>
                <a:latin typeface="Calibri"/>
                <a:cs typeface="Calibri"/>
              </a:rPr>
              <a:t>treasure </a:t>
            </a:r>
            <a:r>
              <a:rPr sz="2200" spc="70" dirty="0">
                <a:solidFill>
                  <a:srgbClr val="1D5C38"/>
                </a:solidFill>
                <a:latin typeface="Calibri"/>
                <a:cs typeface="Calibri"/>
              </a:rPr>
              <a:t>versus</a:t>
            </a:r>
            <a:r>
              <a:rPr sz="2200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50" dirty="0">
                <a:solidFill>
                  <a:srgbClr val="1D5C38"/>
                </a:solidFill>
                <a:latin typeface="Calibri"/>
                <a:cs typeface="Calibri"/>
              </a:rPr>
              <a:t>encountering</a:t>
            </a:r>
            <a:r>
              <a:rPr sz="2200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200" spc="40" dirty="0">
                <a:solidFill>
                  <a:srgbClr val="1D5C38"/>
                </a:solidFill>
                <a:latin typeface="Calibri"/>
                <a:cs typeface="Calibri"/>
              </a:rPr>
              <a:t>obstacles.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06" y="4440074"/>
            <a:ext cx="76200" cy="7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7218" y="479726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7218" y="514968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7218" y="550211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06" y="692609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7218" y="7283287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06" y="870727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681" y="9069224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90703" y="3526814"/>
            <a:ext cx="5384800" cy="5032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3570" algn="ctr">
              <a:lnSpc>
                <a:spcPct val="100000"/>
              </a:lnSpc>
              <a:spcBef>
                <a:spcPts val="100"/>
              </a:spcBef>
            </a:pPr>
            <a:r>
              <a:rPr sz="2200" b="1" spc="95" dirty="0">
                <a:solidFill>
                  <a:srgbClr val="1D5C38"/>
                </a:solidFill>
                <a:latin typeface="Tahoma"/>
                <a:cs typeface="Tahoma"/>
              </a:rPr>
              <a:t>Development</a:t>
            </a:r>
            <a:r>
              <a:rPr sz="2200" b="1" spc="70" dirty="0">
                <a:solidFill>
                  <a:srgbClr val="1D5C38"/>
                </a:solidFill>
                <a:latin typeface="Tahoma"/>
                <a:cs typeface="Tahoma"/>
              </a:rPr>
              <a:t> Process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200" dirty="0">
              <a:latin typeface="Tahoma"/>
              <a:cs typeface="Tahoma"/>
            </a:endParaRPr>
          </a:p>
          <a:p>
            <a:pPr marL="33655">
              <a:lnSpc>
                <a:spcPts val="2875"/>
              </a:lnSpc>
            </a:pPr>
            <a:r>
              <a:rPr sz="2400" b="1" dirty="0">
                <a:solidFill>
                  <a:srgbClr val="1D5C38"/>
                </a:solidFill>
                <a:latin typeface="Trebuchet MS"/>
                <a:cs typeface="Trebuchet MS"/>
              </a:rPr>
              <a:t>Tools</a:t>
            </a:r>
            <a:r>
              <a:rPr sz="2400" b="1" spc="15" dirty="0">
                <a:solidFill>
                  <a:srgbClr val="1D5C38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1D5C38"/>
                </a:solidFill>
                <a:latin typeface="Yu Gothic"/>
                <a:cs typeface="Yu Gothic"/>
              </a:rPr>
              <a:t>&amp;</a:t>
            </a:r>
            <a:r>
              <a:rPr sz="2400" b="1" spc="55" dirty="0">
                <a:solidFill>
                  <a:srgbClr val="1D5C38"/>
                </a:solidFill>
                <a:latin typeface="Yu Gothic"/>
                <a:cs typeface="Yu Gothic"/>
              </a:rPr>
              <a:t> </a:t>
            </a:r>
            <a:r>
              <a:rPr sz="2400" b="1" spc="-10" dirty="0">
                <a:solidFill>
                  <a:srgbClr val="1D5C38"/>
                </a:solidFill>
                <a:latin typeface="Trebuchet MS"/>
                <a:cs typeface="Trebuchet MS"/>
              </a:rPr>
              <a:t>Technologies:</a:t>
            </a:r>
            <a:endParaRPr sz="2400" dirty="0">
              <a:latin typeface="Trebuchet MS"/>
              <a:cs typeface="Trebuchet MS"/>
            </a:endParaRPr>
          </a:p>
          <a:p>
            <a:pPr marL="514350">
              <a:lnSpc>
                <a:spcPts val="2760"/>
              </a:lnSpc>
            </a:pPr>
            <a:r>
              <a:rPr sz="2300" spc="65" dirty="0">
                <a:solidFill>
                  <a:srgbClr val="1D5C38"/>
                </a:solidFill>
                <a:latin typeface="Calibri"/>
                <a:cs typeface="Calibri"/>
              </a:rPr>
              <a:t>Programming:</a:t>
            </a:r>
            <a:r>
              <a:rPr sz="2300" spc="2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libri"/>
                <a:cs typeface="Calibri"/>
              </a:rPr>
              <a:t>Python</a:t>
            </a:r>
            <a:endParaRPr sz="2300" dirty="0">
              <a:latin typeface="Calibri"/>
              <a:cs typeface="Calibri"/>
            </a:endParaRPr>
          </a:p>
          <a:p>
            <a:pPr marL="514350" marR="120650">
              <a:lnSpc>
                <a:spcPct val="100499"/>
              </a:lnSpc>
            </a:pPr>
            <a:r>
              <a:rPr sz="2300" spc="80" dirty="0">
                <a:solidFill>
                  <a:srgbClr val="1D5C38"/>
                </a:solidFill>
                <a:latin typeface="Calibri"/>
                <a:cs typeface="Calibri"/>
              </a:rPr>
              <a:t>Libraries:</a:t>
            </a:r>
            <a:r>
              <a:rPr sz="2300" spc="3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pgmpy</a:t>
            </a:r>
            <a:r>
              <a:rPr sz="2300" spc="3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95" dirty="0">
                <a:solidFill>
                  <a:srgbClr val="1D5C38"/>
                </a:solidFill>
                <a:latin typeface="Calibri"/>
                <a:cs typeface="Calibri"/>
              </a:rPr>
              <a:t>for</a:t>
            </a:r>
            <a:r>
              <a:rPr sz="2300" spc="3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100" dirty="0">
                <a:solidFill>
                  <a:srgbClr val="1D5C38"/>
                </a:solidFill>
                <a:latin typeface="Calibri"/>
                <a:cs typeface="Calibri"/>
              </a:rPr>
              <a:t>graph</a:t>
            </a:r>
            <a:r>
              <a:rPr sz="2300" spc="31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libri"/>
                <a:cs typeface="Calibri"/>
              </a:rPr>
              <a:t>modeling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Game</a:t>
            </a:r>
            <a:r>
              <a:rPr sz="23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Engine:</a:t>
            </a:r>
            <a:r>
              <a:rPr sz="23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Unity</a:t>
            </a:r>
            <a:r>
              <a:rPr sz="2300" spc="35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100" dirty="0">
                <a:solidFill>
                  <a:srgbClr val="1D5C38"/>
                </a:solidFill>
                <a:latin typeface="Calibri"/>
                <a:cs typeface="Calibri"/>
              </a:rPr>
              <a:t>or</a:t>
            </a:r>
            <a:r>
              <a:rPr sz="23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libri"/>
                <a:cs typeface="Calibri"/>
              </a:rPr>
              <a:t>custom </a:t>
            </a:r>
            <a:r>
              <a:rPr sz="2300" spc="55" dirty="0">
                <a:solidFill>
                  <a:srgbClr val="1D5C38"/>
                </a:solidFill>
                <a:latin typeface="Calibri"/>
                <a:cs typeface="Calibri"/>
              </a:rPr>
              <a:t>interfaces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 marL="33655">
              <a:lnSpc>
                <a:spcPts val="2875"/>
              </a:lnSpc>
            </a:pPr>
            <a:r>
              <a:rPr sz="2400" b="1" spc="-10" dirty="0">
                <a:solidFill>
                  <a:srgbClr val="1D5C38"/>
                </a:solidFill>
                <a:latin typeface="Trebuchet MS"/>
                <a:cs typeface="Trebuchet MS"/>
              </a:rPr>
              <a:t>Methodology:</a:t>
            </a:r>
            <a:endParaRPr sz="2400" dirty="0">
              <a:latin typeface="Trebuchet MS"/>
              <a:cs typeface="Trebuchet MS"/>
            </a:endParaRPr>
          </a:p>
          <a:p>
            <a:pPr marL="514350" marR="5080">
              <a:lnSpc>
                <a:spcPts val="2780"/>
              </a:lnSpc>
              <a:spcBef>
                <a:spcPts val="75"/>
              </a:spcBef>
            </a:pP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Phases:</a:t>
            </a:r>
            <a:r>
              <a:rPr sz="2300" spc="35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65" dirty="0">
                <a:solidFill>
                  <a:srgbClr val="1D5C38"/>
                </a:solidFill>
                <a:latin typeface="Calibri"/>
                <a:cs typeface="Calibri"/>
              </a:rPr>
              <a:t>Storyline</a:t>
            </a:r>
            <a:r>
              <a:rPr sz="2300" spc="35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50" dirty="0">
                <a:solidFill>
                  <a:srgbClr val="1D5C38"/>
                </a:solidFill>
                <a:latin typeface="Calibri"/>
                <a:cs typeface="Calibri"/>
              </a:rPr>
              <a:t>planning,</a:t>
            </a:r>
            <a:r>
              <a:rPr sz="2300" spc="35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1D5C38"/>
                </a:solidFill>
                <a:latin typeface="Calibri"/>
                <a:cs typeface="Calibri"/>
              </a:rPr>
              <a:t>algorithm </a:t>
            </a:r>
            <a:r>
              <a:rPr sz="2300" dirty="0">
                <a:solidFill>
                  <a:srgbClr val="1D5C38"/>
                </a:solidFill>
                <a:latin typeface="Calibri"/>
                <a:cs typeface="Calibri"/>
              </a:rPr>
              <a:t>development,</a:t>
            </a:r>
            <a:r>
              <a:rPr sz="2300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50" dirty="0">
                <a:solidFill>
                  <a:srgbClr val="1D5C38"/>
                </a:solidFill>
                <a:latin typeface="Calibri"/>
                <a:cs typeface="Calibri"/>
              </a:rPr>
              <a:t>integration,</a:t>
            </a:r>
            <a:r>
              <a:rPr sz="2300" spc="27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80" dirty="0">
                <a:solidFill>
                  <a:srgbClr val="1D5C38"/>
                </a:solidFill>
                <a:latin typeface="Calibri"/>
                <a:cs typeface="Calibri"/>
              </a:rPr>
              <a:t>and</a:t>
            </a:r>
            <a:r>
              <a:rPr sz="2300" spc="28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libri"/>
                <a:cs typeface="Calibri"/>
              </a:rPr>
              <a:t>testing.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5"/>
              </a:spcBef>
            </a:pP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05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484638" y="52233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8" y="57948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D5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863" y="4364018"/>
            <a:ext cx="6081395" cy="15767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solidFill>
                  <a:srgbClr val="1D5C38"/>
                </a:solidFill>
                <a:latin typeface="Cambria"/>
                <a:cs typeface="Cambria"/>
              </a:rPr>
              <a:t>Technical</a:t>
            </a:r>
            <a:r>
              <a:rPr sz="2300" spc="29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D5C38"/>
                </a:solidFill>
                <a:latin typeface="Cambria"/>
                <a:cs typeface="Cambria"/>
              </a:rPr>
              <a:t>Challenges:</a:t>
            </a:r>
            <a:endParaRPr sz="2300">
              <a:latin typeface="Cambria"/>
              <a:cs typeface="Cambria"/>
            </a:endParaRPr>
          </a:p>
          <a:p>
            <a:pPr marL="413384" marR="5080">
              <a:lnSpc>
                <a:spcPct val="101400"/>
              </a:lnSpc>
              <a:spcBef>
                <a:spcPts val="2685"/>
              </a:spcBef>
            </a:pPr>
            <a:r>
              <a:rPr sz="1850" b="1" spc="55" dirty="0">
                <a:solidFill>
                  <a:srgbClr val="1D5C38"/>
                </a:solidFill>
                <a:latin typeface="Calibri"/>
                <a:cs typeface="Calibri"/>
              </a:rPr>
              <a:t>Efficiently</a:t>
            </a:r>
            <a:r>
              <a:rPr sz="1850" b="1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1D5C38"/>
                </a:solidFill>
                <a:latin typeface="Calibri"/>
                <a:cs typeface="Calibri"/>
              </a:rPr>
              <a:t>implementing</a:t>
            </a:r>
            <a:r>
              <a:rPr sz="1850" b="1" spc="29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85" dirty="0">
                <a:solidFill>
                  <a:srgbClr val="1D5C38"/>
                </a:solidFill>
                <a:latin typeface="Calibri"/>
                <a:cs typeface="Calibri"/>
              </a:rPr>
              <a:t>factor</a:t>
            </a:r>
            <a:r>
              <a:rPr sz="1850" b="1" spc="29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95" dirty="0">
                <a:solidFill>
                  <a:srgbClr val="1D5C38"/>
                </a:solidFill>
                <a:latin typeface="Calibri"/>
                <a:cs typeface="Calibri"/>
              </a:rPr>
              <a:t>graphs</a:t>
            </a:r>
            <a:r>
              <a:rPr sz="1850" b="1" spc="28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65" dirty="0">
                <a:solidFill>
                  <a:srgbClr val="1D5C38"/>
                </a:solidFill>
                <a:latin typeface="Calibri"/>
                <a:cs typeface="Calibri"/>
              </a:rPr>
              <a:t>in</a:t>
            </a:r>
            <a:r>
              <a:rPr sz="1850" b="1" spc="29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125" dirty="0">
                <a:solidFill>
                  <a:srgbClr val="1D5C38"/>
                </a:solidFill>
                <a:latin typeface="Calibri"/>
                <a:cs typeface="Calibri"/>
              </a:rPr>
              <a:t>a</a:t>
            </a:r>
            <a:r>
              <a:rPr sz="1850" b="1" spc="29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95" dirty="0">
                <a:solidFill>
                  <a:srgbClr val="1D5C38"/>
                </a:solidFill>
                <a:latin typeface="Calibri"/>
                <a:cs typeface="Calibri"/>
              </a:rPr>
              <a:t>real-</a:t>
            </a:r>
            <a:r>
              <a:rPr sz="1850" b="1" spc="-20" dirty="0">
                <a:solidFill>
                  <a:srgbClr val="1D5C38"/>
                </a:solidFill>
                <a:latin typeface="Calibri"/>
                <a:cs typeface="Calibri"/>
              </a:rPr>
              <a:t>time </a:t>
            </a:r>
            <a:r>
              <a:rPr sz="1850" b="1" spc="60" dirty="0">
                <a:solidFill>
                  <a:srgbClr val="1D5C38"/>
                </a:solidFill>
                <a:latin typeface="Calibri"/>
                <a:cs typeface="Calibri"/>
              </a:rPr>
              <a:t>gaming</a:t>
            </a:r>
            <a:r>
              <a:rPr sz="1850" b="1" spc="22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1D5C38"/>
                </a:solidFill>
                <a:latin typeface="Calibri"/>
                <a:cs typeface="Calibri"/>
              </a:rPr>
              <a:t>context.</a:t>
            </a:r>
            <a:endParaRPr sz="185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30"/>
              </a:spcBef>
            </a:pPr>
            <a:r>
              <a:rPr sz="1850" b="1" spc="60" dirty="0">
                <a:solidFill>
                  <a:srgbClr val="1D5C38"/>
                </a:solidFill>
                <a:latin typeface="Calibri"/>
                <a:cs typeface="Calibri"/>
              </a:rPr>
              <a:t>Optimizing</a:t>
            </a:r>
            <a:r>
              <a:rPr sz="1850" b="1" spc="2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90" dirty="0">
                <a:solidFill>
                  <a:srgbClr val="1D5C38"/>
                </a:solidFill>
                <a:latin typeface="Calibri"/>
                <a:cs typeface="Calibri"/>
              </a:rPr>
              <a:t>graph</a:t>
            </a:r>
            <a:r>
              <a:rPr sz="1850" b="1" spc="22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50" dirty="0">
                <a:solidFill>
                  <a:srgbClr val="1D5C38"/>
                </a:solidFill>
                <a:latin typeface="Calibri"/>
                <a:cs typeface="Calibri"/>
              </a:rPr>
              <a:t>computations</a:t>
            </a:r>
            <a:r>
              <a:rPr sz="1850" b="1" spc="22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95" dirty="0">
                <a:solidFill>
                  <a:srgbClr val="1D5C38"/>
                </a:solidFill>
                <a:latin typeface="Calibri"/>
                <a:cs typeface="Calibri"/>
              </a:rPr>
              <a:t>for</a:t>
            </a:r>
            <a:r>
              <a:rPr sz="1850" b="1" spc="22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1850" b="1" spc="45" dirty="0">
                <a:solidFill>
                  <a:srgbClr val="1D5C38"/>
                </a:solidFill>
                <a:latin typeface="Calibri"/>
                <a:cs typeface="Calibri"/>
              </a:rPr>
              <a:t>responsiveness.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67" y="8176146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67" y="8480946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6888" y="7316768"/>
            <a:ext cx="6063615" cy="1323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25215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solidFill>
                  <a:srgbClr val="1D5C38"/>
                </a:solidFill>
                <a:latin typeface="Calibri"/>
                <a:cs typeface="Calibri"/>
              </a:rPr>
              <a:t>Design</a:t>
            </a:r>
            <a:r>
              <a:rPr sz="2300" b="1" spc="470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300" b="1" spc="50" dirty="0">
                <a:solidFill>
                  <a:srgbClr val="1D5C38"/>
                </a:solidFill>
                <a:latin typeface="Calibri"/>
                <a:cs typeface="Calibri"/>
              </a:rPr>
              <a:t>Challenges</a:t>
            </a:r>
            <a:r>
              <a:rPr sz="2300" spc="50" dirty="0">
                <a:solidFill>
                  <a:srgbClr val="1D5C38"/>
                </a:solidFill>
                <a:latin typeface="Cambria"/>
                <a:cs typeface="Cambria"/>
              </a:rPr>
              <a:t>:</a:t>
            </a:r>
            <a:endParaRPr sz="2300" dirty="0">
              <a:latin typeface="Cambria"/>
              <a:cs typeface="Cambria"/>
            </a:endParaRPr>
          </a:p>
          <a:p>
            <a:pPr marL="12700" marR="742315">
              <a:lnSpc>
                <a:spcPct val="100000"/>
              </a:lnSpc>
              <a:spcBef>
                <a:spcPts val="2640"/>
              </a:spcBef>
            </a:pP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Balancing</a:t>
            </a:r>
            <a:r>
              <a:rPr sz="2000" spc="21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story</a:t>
            </a:r>
            <a:r>
              <a:rPr sz="2000" spc="2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depth</a:t>
            </a:r>
            <a:r>
              <a:rPr sz="2000" spc="2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with</a:t>
            </a:r>
            <a:r>
              <a:rPr sz="2000" spc="2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player</a:t>
            </a:r>
            <a:r>
              <a:rPr sz="2000" spc="22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engagement.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Avoiding</a:t>
            </a:r>
            <a:r>
              <a:rPr sz="2000" spc="30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narrative</a:t>
            </a:r>
            <a:r>
              <a:rPr sz="2000" spc="30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D5C38"/>
                </a:solidFill>
                <a:latin typeface="Cambria"/>
                <a:cs typeface="Cambria"/>
              </a:rPr>
              <a:t>dead</a:t>
            </a:r>
            <a:r>
              <a:rPr sz="2000" spc="30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D5C38"/>
                </a:solidFill>
                <a:latin typeface="Cambria"/>
                <a:cs typeface="Cambria"/>
              </a:rPr>
              <a:t>ends.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31" y="4633819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931" y="5014819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031" y="6129244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931" y="6510244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5771" y="3456571"/>
            <a:ext cx="5109210" cy="3462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1D5C38"/>
                </a:solidFill>
                <a:latin typeface="Tahoma"/>
                <a:cs typeface="Tahoma"/>
              </a:rPr>
              <a:t>Results</a:t>
            </a:r>
            <a:r>
              <a:rPr sz="2500" b="1" spc="-4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1D5C38"/>
                </a:solidFill>
                <a:latin typeface="Tahoma"/>
                <a:cs typeface="Tahoma"/>
              </a:rPr>
              <a:t>&amp;</a:t>
            </a:r>
            <a:r>
              <a:rPr sz="2500" b="1" spc="-45" dirty="0">
                <a:solidFill>
                  <a:srgbClr val="1D5C38"/>
                </a:solidFill>
                <a:latin typeface="Tahoma"/>
                <a:cs typeface="Tahoma"/>
              </a:rPr>
              <a:t> </a:t>
            </a:r>
            <a:r>
              <a:rPr sz="2500" b="1" spc="120" dirty="0">
                <a:solidFill>
                  <a:srgbClr val="1D5C38"/>
                </a:solidFill>
                <a:latin typeface="Tahoma"/>
                <a:cs typeface="Tahoma"/>
              </a:rPr>
              <a:t>Outcomes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Cambria"/>
              <a:cs typeface="Cambria"/>
            </a:endParaRPr>
          </a:p>
          <a:p>
            <a:pPr marL="57150">
              <a:lnSpc>
                <a:spcPct val="100000"/>
              </a:lnSpc>
            </a:pPr>
            <a:r>
              <a:rPr sz="2600" b="1" spc="65" dirty="0">
                <a:solidFill>
                  <a:srgbClr val="1D5C38"/>
                </a:solidFill>
                <a:latin typeface="Calibri"/>
                <a:cs typeface="Calibri"/>
              </a:rPr>
              <a:t>Testing</a:t>
            </a:r>
            <a:r>
              <a:rPr sz="2600" b="1" spc="305" dirty="0">
                <a:solidFill>
                  <a:srgbClr val="1D5C38"/>
                </a:solidFill>
                <a:latin typeface="Calibri"/>
                <a:cs typeface="Calibri"/>
              </a:rPr>
              <a:t> </a:t>
            </a:r>
            <a:r>
              <a:rPr sz="2600" b="1" spc="55" dirty="0">
                <a:solidFill>
                  <a:srgbClr val="1D5C38"/>
                </a:solidFill>
                <a:latin typeface="Calibri"/>
                <a:cs typeface="Calibri"/>
              </a:rPr>
              <a:t>Results:</a:t>
            </a:r>
            <a:endParaRPr sz="2600" dirty="0">
              <a:latin typeface="Calibri"/>
              <a:cs typeface="Calibri"/>
            </a:endParaRPr>
          </a:p>
          <a:p>
            <a:pPr marL="12700" marR="223520" indent="99060">
              <a:lnSpc>
                <a:spcPts val="2850"/>
              </a:lnSpc>
              <a:spcBef>
                <a:spcPts val="125"/>
              </a:spcBef>
            </a:pPr>
            <a:r>
              <a:rPr sz="2400" dirty="0">
                <a:solidFill>
                  <a:srgbClr val="1D5C38"/>
                </a:solidFill>
                <a:latin typeface="Cambria"/>
                <a:cs typeface="Cambria"/>
              </a:rPr>
              <a:t>Share</a:t>
            </a:r>
            <a:r>
              <a:rPr sz="2400" spc="35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1D5C38"/>
                </a:solidFill>
                <a:latin typeface="Cambria"/>
                <a:cs typeface="Cambria"/>
              </a:rPr>
              <a:t>player</a:t>
            </a:r>
            <a:r>
              <a:rPr sz="2400" spc="35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1D5C38"/>
                </a:solidFill>
                <a:latin typeface="Cambria"/>
                <a:cs typeface="Cambria"/>
              </a:rPr>
              <a:t>feedback</a:t>
            </a:r>
            <a:r>
              <a:rPr sz="2400" spc="360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1D5C38"/>
                </a:solidFill>
                <a:latin typeface="Cambria"/>
                <a:cs typeface="Cambria"/>
              </a:rPr>
              <a:t>or</a:t>
            </a:r>
            <a:r>
              <a:rPr sz="2400" spc="35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1D5C38"/>
                </a:solidFill>
                <a:latin typeface="Cambria"/>
                <a:cs typeface="Cambria"/>
              </a:rPr>
              <a:t>early</a:t>
            </a:r>
            <a:r>
              <a:rPr sz="2400" spc="355" dirty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1D5C38"/>
                </a:solidFill>
                <a:latin typeface="Cambria"/>
                <a:cs typeface="Cambria"/>
              </a:rPr>
              <a:t>test </a:t>
            </a:r>
            <a:r>
              <a:rPr sz="2400" spc="-10" dirty="0">
                <a:solidFill>
                  <a:srgbClr val="1D5C38"/>
                </a:solidFill>
                <a:latin typeface="Cambria"/>
                <a:cs typeface="Cambria"/>
              </a:rPr>
              <a:t>results.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mbria"/>
              <a:cs typeface="Cambria"/>
            </a:endParaRPr>
          </a:p>
          <a:p>
            <a:pPr marL="57150">
              <a:lnSpc>
                <a:spcPct val="100000"/>
              </a:lnSpc>
            </a:pPr>
            <a:r>
              <a:rPr sz="2600" b="1" spc="40" dirty="0" smtClean="0">
                <a:solidFill>
                  <a:srgbClr val="1D5C38"/>
                </a:solidFill>
                <a:latin typeface="Calibri"/>
                <a:cs typeface="Calibri"/>
              </a:rPr>
              <a:t>Achievements:</a:t>
            </a:r>
            <a:endParaRPr sz="2600" dirty="0" smtClean="0">
              <a:latin typeface="Calibri"/>
              <a:cs typeface="Calibri"/>
            </a:endParaRPr>
          </a:p>
          <a:p>
            <a:pPr marL="12700" marR="5080" indent="99060">
              <a:lnSpc>
                <a:spcPts val="2850"/>
              </a:lnSpc>
              <a:spcBef>
                <a:spcPts val="125"/>
              </a:spcBef>
            </a:pPr>
            <a:r>
              <a:rPr sz="2400" spc="-30" dirty="0" smtClean="0">
                <a:solidFill>
                  <a:srgbClr val="1D5C38"/>
                </a:solidFill>
                <a:latin typeface="Cambria"/>
                <a:cs typeface="Cambria"/>
              </a:rPr>
              <a:t>Developed</a:t>
            </a:r>
            <a:r>
              <a:rPr sz="2400" spc="200" dirty="0" smtClean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spc="140" dirty="0" smtClean="0">
                <a:solidFill>
                  <a:srgbClr val="1D5C38"/>
                </a:solidFill>
                <a:latin typeface="Cambria"/>
                <a:cs typeface="Cambria"/>
              </a:rPr>
              <a:t>a</a:t>
            </a:r>
            <a:r>
              <a:rPr sz="2400" spc="200" dirty="0" smtClean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 smtClean="0">
                <a:solidFill>
                  <a:srgbClr val="1D5C38"/>
                </a:solidFill>
                <a:latin typeface="Cambria"/>
                <a:cs typeface="Cambria"/>
              </a:rPr>
              <a:t>working</a:t>
            </a:r>
            <a:r>
              <a:rPr sz="2400" spc="200" dirty="0" smtClean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lang="en-US" sz="2400" spc="-10" dirty="0" smtClean="0">
                <a:solidFill>
                  <a:srgbClr val="1D5C38"/>
                </a:solidFill>
                <a:latin typeface="Cambria"/>
                <a:cs typeface="Cambria"/>
              </a:rPr>
              <a:t>environment </a:t>
            </a:r>
            <a:r>
              <a:rPr sz="2400" dirty="0" smtClean="0">
                <a:solidFill>
                  <a:srgbClr val="1D5C38"/>
                </a:solidFill>
                <a:latin typeface="Cambria"/>
                <a:cs typeface="Cambria"/>
              </a:rPr>
              <a:t>showcasing</a:t>
            </a:r>
            <a:r>
              <a:rPr sz="2400" spc="300" dirty="0" smtClean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dirty="0" smtClean="0">
                <a:solidFill>
                  <a:srgbClr val="1D5C38"/>
                </a:solidFill>
                <a:latin typeface="Cambria"/>
                <a:cs typeface="Cambria"/>
              </a:rPr>
              <a:t>dynamic</a:t>
            </a:r>
            <a:r>
              <a:rPr sz="2400" spc="300" dirty="0" smtClean="0">
                <a:solidFill>
                  <a:srgbClr val="1D5C38"/>
                </a:solidFill>
                <a:latin typeface="Cambria"/>
                <a:cs typeface="Cambria"/>
              </a:rPr>
              <a:t> </a:t>
            </a:r>
            <a:r>
              <a:rPr sz="2400" spc="-25" dirty="0" smtClean="0">
                <a:solidFill>
                  <a:srgbClr val="1D5C38"/>
                </a:solidFill>
                <a:latin typeface="Cambria"/>
                <a:cs typeface="Cambria"/>
              </a:rPr>
              <a:t>decision-</a:t>
            </a:r>
            <a:r>
              <a:rPr sz="2400" spc="-10" dirty="0" smtClean="0">
                <a:solidFill>
                  <a:srgbClr val="1D5C38"/>
                </a:solidFill>
                <a:latin typeface="Cambria"/>
                <a:cs typeface="Cambria"/>
              </a:rPr>
              <a:t>making.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477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</vt:lpstr>
      <vt:lpstr>Arial MT</vt:lpstr>
      <vt:lpstr>Calibri</vt:lpstr>
      <vt:lpstr>Cambria</vt:lpstr>
      <vt:lpstr>DM Sans Bold</vt:lpstr>
      <vt:lpstr>Tahoma</vt:lpstr>
      <vt:lpstr>Trebuchet MS</vt:lpstr>
      <vt:lpstr>Office Theme</vt:lpstr>
      <vt:lpstr>PowerPoint Presentation</vt:lpstr>
      <vt:lpstr>Introduction</vt:lpstr>
      <vt:lpstr>Problem Statement</vt:lpstr>
      <vt:lpstr>Proposed Solution</vt:lpstr>
      <vt:lpstr>Game Design</vt:lpstr>
      <vt:lpstr>PowerPoint Presentation</vt:lpstr>
      <vt:lpstr>PowerPoint Presentation</vt:lpstr>
      <vt:lpstr>Challenges</vt:lpstr>
      <vt:lpstr>PowerPoint Presentation</vt:lpstr>
      <vt:lpstr>PowerPoint Presentation</vt:lpstr>
      <vt:lpstr>Conclusion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Brown Creative Treasure Hunt Flyer</dc:title>
  <dc:creator>Raisa reaz</dc:creator>
  <cp:keywords>DAGXi-idRsg,BAEacUl3PTw</cp:keywords>
  <cp:lastModifiedBy>Shams</cp:lastModifiedBy>
  <cp:revision>4</cp:revision>
  <dcterms:created xsi:type="dcterms:W3CDTF">2024-11-26T05:14:01Z</dcterms:created>
  <dcterms:modified xsi:type="dcterms:W3CDTF">2024-11-26T05:20:58Z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2024-11-26T00:00:00Z</vt:filetime>
  </property>
  <property fmtid="{D5CDD505-2E9C-101B-9397-08002B2CF9AE}" pid="5" name="Producer">
    <vt:lpwstr>Canva</vt:lpwstr>
  </property>
</Properties>
</file>