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538AB7-B6F0-4C08-B867-D98537DF6E8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2944EC-0056-42F4-AE78-0E7286550E89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42F7A3C-8479-4C94-92EE-3D1CD6B935F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624BF3-088C-413F-83A5-2E8C2C462A4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1D8CD5-7AAE-47F5-8582-498196385980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089BBD-3C22-4264-943B-5C41D0FE492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C745DE-8A00-44E9-897C-EB83CB1D1CF7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63CA799-85DE-4A44-B806-1A22C375086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B8C464-2DA1-4F01-94B1-716C8787F9C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446987-6E72-42D9-8AE4-25C9842B9B0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530EAF-31DE-42FF-8689-6070039BD86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8FA404-FF4F-4310-A366-897ECB75E3B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ED49AC-1DC3-4B33-8763-35C56EF8EEE7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F36845-6306-4DAF-B23C-02A1F226579E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E844F8-C026-4057-A258-CDCEB2BA5E1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91CFA5-6BCB-44F4-8C3C-1E9A54897062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3A2F89-E56E-40D9-A86A-C161FAB3BA6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497AC2E-3279-4BBF-98DA-495E73B6D46F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012A8CA-9D72-4212-84B4-36DDAD5F3AE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3FE6879-6CD1-4940-987E-B772B7D846E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A6D87B-7D45-4A55-A315-9182832B8E9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F34F6A-BBB1-4BF3-BF08-B95B73B2F29E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234D92A-AA9E-4C1B-B653-4E41BB5CFEF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0CFA3AD-7BC4-4F41-85F4-16A69DBCB0F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7CE2914D-FC81-42E2-BCA1-96AAFCB9FCB7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325C338-A0F7-4E36-9C95-16AB57258F66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200" spc="-1" strike="noStrike">
                <a:solidFill>
                  <a:srgbClr val="000000"/>
                </a:solidFill>
                <a:latin typeface="Arial"/>
                <a:ea typeface="Arial"/>
              </a:rPr>
              <a:t>Mastering PHP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740" spc="-1" strike="noStrike">
                <a:solidFill>
                  <a:srgbClr val="000000"/>
                </a:solidFill>
                <a:latin typeface="Arial"/>
                <a:ea typeface="Arial"/>
              </a:rPr>
              <a:t>Environment Setup &amp; Core Concepts</a:t>
            </a:r>
            <a:endParaRPr b="0" lang="en-US" sz="274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Setting up PHP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Setting up with XAMPP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Download latest xampp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Install xampp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Setting up Manually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Download php, mysql, apache/nginx (web server)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Configure web-server with php and mysql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Setting up Code Editor/IDE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Download IDE or editor like 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PhpStrom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VS Code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Atom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Sublime Text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Install Editor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Install Necessary Extensions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200" spc="-1" strike="noStrike">
                <a:solidFill>
                  <a:srgbClr val="212529"/>
                </a:solidFill>
                <a:highlight>
                  <a:srgbClr val="ffffff"/>
                </a:highlight>
                <a:latin typeface="Roboto"/>
                <a:ea typeface="Roboto"/>
              </a:rPr>
              <a:t>PHP Extension Pack, PHP Intelephense, PHP Formatter, PHP Debug,  as vs code extension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Key PHP Concepts: Variable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Store data, use a dollar sign ($) followed by a name, e.g.,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i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$name = “john”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Characteristics: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Case-Sensitive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Variable can contain character, number, underscore(_)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Cannot start with number like $12Name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Value is changeable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Key PHP Concepts: Constant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Store unchanging values in constant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Characteristics: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Case-Insensitive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Define using define() or const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Value is not changeable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Key PHP Concepts: Comments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Arial"/>
                <a:ea typeface="Arial"/>
              </a:rPr>
              <a:t>Comment is not execute.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Definition: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Single line comment (// or #)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Multi-line comment ( /* */)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Key PHP Concepts: Printing 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Output can be printed by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spcBef>
                <a:spcPts val="1199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Echo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Can print multiple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Does Not return anything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Example: </a:t>
            </a:r>
            <a:r>
              <a:rPr b="0" i="1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echo “hello world”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Faster than print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Print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Can print a single data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Return 1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Example: print “hello world”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Printf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304920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" sz="1200" spc="-1" strike="noStrike">
                <a:solidFill>
                  <a:srgbClr val="595959"/>
                </a:solidFill>
                <a:latin typeface="Arial"/>
                <a:ea typeface="Arial"/>
              </a:rPr>
              <a:t>Can format string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Key PHP Concepts: Data Types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Integer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Float (Double)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String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Boolean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Null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Array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Object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Resource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 fontScale="91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rgbClr val="000000"/>
                </a:solidFill>
                <a:latin typeface="Arial"/>
                <a:ea typeface="Arial"/>
              </a:rPr>
              <a:t>Arithmetic Operations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Addition (+)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Subtraction (-)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Multiplication (*)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Division (/)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3012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b="0" lang="en" sz="1600" spc="-1" strike="noStrike">
                <a:solidFill>
                  <a:srgbClr val="595959"/>
                </a:solidFill>
                <a:latin typeface="Arial"/>
                <a:ea typeface="Arial"/>
              </a:rPr>
              <a:t>Modulus (%)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2025-02-26T22:25:25Z</dcterms:modified>
  <cp:revision>2</cp:revision>
  <dc:subject/>
  <dc:title/>
</cp:coreProperties>
</file>