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6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36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64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7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3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84E5E32-BC80-48EB-AE2A-7E26EF0B6344}"/>
              </a:ext>
            </a:extLst>
          </p:cNvPr>
          <p:cNvSpPr txBox="1">
            <a:spLocks/>
          </p:cNvSpPr>
          <p:nvPr/>
        </p:nvSpPr>
        <p:spPr>
          <a:xfrm>
            <a:off x="906662" y="1600047"/>
            <a:ext cx="7735094" cy="4460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/>
              <a:t>This E-application will provide a proper platform for innovative ideas to transform into a company .</a:t>
            </a:r>
          </a:p>
          <a:p>
            <a:pPr algn="l"/>
            <a:r>
              <a:rPr lang="en-GB" sz="1600" dirty="0"/>
              <a:t>This application will ease the manual process of user by providing following features: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 List and contact details of Mentors, technologists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 Detailed information about Investors (who they are, their field interest/work)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Requirements: What type of Idea will be funded, Which one will be given priority etc...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Register &amp; Login options for entrepreneurs.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Once registered, entrepreneur can submit idea along with details for review.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After registering, individual will have access to list of other members who have registered there too.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A chat room for entrepreneurs(registered members).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Regular updates of video lectures by mentors for registered members.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/>
              <a:t>A separate option where approved ideas by investors will be shown and it will be open to see by all.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2B14A1-4B2C-43C4-BDFE-5BE2CDCCCD61}"/>
              </a:ext>
            </a:extLst>
          </p:cNvPr>
          <p:cNvSpPr txBox="1">
            <a:spLocks/>
          </p:cNvSpPr>
          <p:nvPr/>
        </p:nvSpPr>
        <p:spPr>
          <a:xfrm>
            <a:off x="647344" y="877524"/>
            <a:ext cx="2291163" cy="65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dirty="0"/>
              <a:t>Description</a:t>
            </a:r>
            <a:r>
              <a:rPr lang="en-GB" sz="2000" dirty="0"/>
              <a:t>:</a:t>
            </a:r>
            <a:endParaRPr lang="en-GB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28A7F-24B7-4BCB-8521-79057A8B6852}"/>
              </a:ext>
            </a:extLst>
          </p:cNvPr>
          <p:cNvGrpSpPr/>
          <p:nvPr/>
        </p:nvGrpSpPr>
        <p:grpSpPr>
          <a:xfrm>
            <a:off x="431069" y="50078"/>
            <a:ext cx="8986465" cy="908710"/>
            <a:chOff x="-860696" y="0"/>
            <a:chExt cx="9527683" cy="13959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39697E-172E-41FF-8C4C-4E325296FD3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666987" cy="13959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FAA215-6847-4F7A-BDC6-73B5506E354D}"/>
                </a:ext>
              </a:extLst>
            </p:cNvPr>
            <p:cNvPicPr/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710" y="23744"/>
              <a:ext cx="8577074" cy="1307592"/>
            </a:xfrm>
            <a:prstGeom prst="rect">
              <a:avLst/>
            </a:prstGeom>
          </p:spPr>
        </p:pic>
        <p:sp>
          <p:nvSpPr>
            <p:cNvPr id="10" name="Shape 11">
              <a:extLst>
                <a:ext uri="{FF2B5EF4-FFF2-40B4-BE49-F238E27FC236}">
                  <a16:creationId xmlns:a16="http://schemas.microsoft.com/office/drawing/2014/main" id="{FA26C5B8-BB48-4697-8230-17D515685A35}"/>
                </a:ext>
              </a:extLst>
            </p:cNvPr>
            <p:cNvSpPr/>
            <p:nvPr/>
          </p:nvSpPr>
          <p:spPr>
            <a:xfrm>
              <a:off x="46899" y="23744"/>
              <a:ext cx="8572479" cy="1301740"/>
            </a:xfrm>
            <a:custGeom>
              <a:avLst/>
              <a:gdLst/>
              <a:ahLst/>
              <a:cxnLst/>
              <a:rect l="0" t="0" r="0" b="0"/>
              <a:pathLst>
                <a:path w="8572479" h="1301740">
                  <a:moveTo>
                    <a:pt x="0" y="216926"/>
                  </a:moveTo>
                  <a:cubicBezTo>
                    <a:pt x="0" y="97170"/>
                    <a:pt x="97144" y="0"/>
                    <a:pt x="216967" y="0"/>
                  </a:cubicBezTo>
                  <a:lnTo>
                    <a:pt x="8355553" y="0"/>
                  </a:lnTo>
                  <a:cubicBezTo>
                    <a:pt x="8475309" y="0"/>
                    <a:pt x="8572479" y="97170"/>
                    <a:pt x="8572479" y="216926"/>
                  </a:cubicBezTo>
                  <a:lnTo>
                    <a:pt x="8572479" y="1084722"/>
                  </a:lnTo>
                  <a:cubicBezTo>
                    <a:pt x="8572479" y="1204600"/>
                    <a:pt x="8475309" y="1301740"/>
                    <a:pt x="8355553" y="1301740"/>
                  </a:cubicBezTo>
                  <a:lnTo>
                    <a:pt x="216967" y="1301740"/>
                  </a:lnTo>
                  <a:cubicBezTo>
                    <a:pt x="97144" y="1301740"/>
                    <a:pt x="0" y="1204600"/>
                    <a:pt x="0" y="1084722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A7EB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694BC5-4574-4664-A5A6-C310DE32E1BC}"/>
                </a:ext>
              </a:extLst>
            </p:cNvPr>
            <p:cNvSpPr/>
            <p:nvPr/>
          </p:nvSpPr>
          <p:spPr>
            <a:xfrm>
              <a:off x="-356460" y="38732"/>
              <a:ext cx="8490315" cy="269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Application for Business Accelerators </a:t>
              </a:r>
              <a:endParaRPr lang="en-GB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3314C7-98A2-4756-9EB1-3AD18B8880FF}"/>
                </a:ext>
              </a:extLst>
            </p:cNvPr>
            <p:cNvSpPr/>
            <p:nvPr/>
          </p:nvSpPr>
          <p:spPr>
            <a:xfrm>
              <a:off x="-860696" y="307922"/>
              <a:ext cx="6101960" cy="269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endParaRPr lang="en-GB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16FF20-E4EF-40FF-ADFD-17ADCE1D66DA}"/>
                </a:ext>
              </a:extLst>
            </p:cNvPr>
            <p:cNvSpPr/>
            <p:nvPr/>
          </p:nvSpPr>
          <p:spPr>
            <a:xfrm>
              <a:off x="-850115" y="623521"/>
              <a:ext cx="6101960" cy="269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endParaRPr lang="en-GB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1775F3-16E8-40D5-93A3-79A032404458}"/>
                </a:ext>
              </a:extLst>
            </p:cNvPr>
            <p:cNvSpPr/>
            <p:nvPr/>
          </p:nvSpPr>
          <p:spPr>
            <a:xfrm>
              <a:off x="2649346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BAB1B-F26A-4C0A-B6C8-566B80D2217E}"/>
                </a:ext>
              </a:extLst>
            </p:cNvPr>
            <p:cNvSpPr/>
            <p:nvPr/>
          </p:nvSpPr>
          <p:spPr>
            <a:xfrm>
              <a:off x="3106546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CB37DF-3376-4671-878F-06C6428179E3}"/>
                </a:ext>
              </a:extLst>
            </p:cNvPr>
            <p:cNvSpPr/>
            <p:nvPr/>
          </p:nvSpPr>
          <p:spPr>
            <a:xfrm>
              <a:off x="3563747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7418A7-544B-4EDD-BD64-6124414BD4D2}"/>
                </a:ext>
              </a:extLst>
            </p:cNvPr>
            <p:cNvSpPr/>
            <p:nvPr/>
          </p:nvSpPr>
          <p:spPr>
            <a:xfrm>
              <a:off x="4020948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E22455-36B5-4052-B8B8-CD2ECC4F6E95}"/>
                </a:ext>
              </a:extLst>
            </p:cNvPr>
            <p:cNvSpPr/>
            <p:nvPr/>
          </p:nvSpPr>
          <p:spPr>
            <a:xfrm>
              <a:off x="4478409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68E681-2E95-4419-99DC-DBE11D36BBDD}"/>
                </a:ext>
              </a:extLst>
            </p:cNvPr>
            <p:cNvSpPr/>
            <p:nvPr/>
          </p:nvSpPr>
          <p:spPr>
            <a:xfrm>
              <a:off x="4935610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EA7C08-F8FC-41CF-8223-1528B1F9E1B6}"/>
                </a:ext>
              </a:extLst>
            </p:cNvPr>
            <p:cNvSpPr/>
            <p:nvPr/>
          </p:nvSpPr>
          <p:spPr>
            <a:xfrm>
              <a:off x="5392811" y="734944"/>
              <a:ext cx="60925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GB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F62B40-107D-4D04-9CC3-E595289C9A67}"/>
                </a:ext>
              </a:extLst>
            </p:cNvPr>
            <p:cNvSpPr/>
            <p:nvPr/>
          </p:nvSpPr>
          <p:spPr>
            <a:xfrm>
              <a:off x="4539333" y="310810"/>
              <a:ext cx="3594521" cy="269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024890">
                <a:lnSpc>
                  <a:spcPct val="107000"/>
                </a:lnSpc>
                <a:spcAft>
                  <a:spcPts val="800"/>
                </a:spcAft>
              </a:pPr>
              <a:endParaRPr lang="en-GB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5435E2D-AF9C-4C9C-9571-8C406692FDEA}"/>
              </a:ext>
            </a:extLst>
          </p:cNvPr>
          <p:cNvSpPr/>
          <p:nvPr/>
        </p:nvSpPr>
        <p:spPr>
          <a:xfrm>
            <a:off x="5566908" y="1474113"/>
            <a:ext cx="3390335" cy="44635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024890">
              <a:lnSpc>
                <a:spcPct val="107000"/>
              </a:lnSpc>
              <a:spcAft>
                <a:spcPts val="800"/>
              </a:spcAft>
            </a:pPr>
            <a:endParaRPr lang="en-GB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0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540940-F6BA-4655-9768-CE0E504D45EC}"/>
              </a:ext>
            </a:extLst>
          </p:cNvPr>
          <p:cNvSpPr/>
          <p:nvPr/>
        </p:nvSpPr>
        <p:spPr>
          <a:xfrm>
            <a:off x="1881352" y="907470"/>
            <a:ext cx="66678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simple Use-Case Diagram of proposed system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617DCC7-8866-4C58-AEA4-26EF994D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9" y="1972816"/>
            <a:ext cx="6667851" cy="37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5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172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Business Accelerator</dc:title>
  <dc:creator>Rahul Bhenjalia</dc:creator>
  <cp:lastModifiedBy>Rahul Bhenjalia</cp:lastModifiedBy>
  <cp:revision>8</cp:revision>
  <dcterms:created xsi:type="dcterms:W3CDTF">2018-01-11T05:59:30Z</dcterms:created>
  <dcterms:modified xsi:type="dcterms:W3CDTF">2018-01-22T09:54:09Z</dcterms:modified>
</cp:coreProperties>
</file>