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B6C6-4813-4548-802A-FF90EE17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27C8C-7E14-45F8-AF34-223BE3AEA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D205-AF55-4598-B8CD-514BF515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0CEC-41BB-43C3-A485-1419DE9BC3A5}" type="datetimeFigureOut">
              <a:rPr lang="en-PK" smtClean="0"/>
              <a:t>17/07/2021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B8FD-BBFE-4319-A572-5F15CA5D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8C8B-46FA-46C5-9B93-EB8723CF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EA81-47C6-4AD5-9505-FFA9AABF5E29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3869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B49C-9E11-46FC-A359-C94FFF30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43477-4061-41A5-9E25-839240200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9FCB-C4AA-47C3-BE1E-D84C4E27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0CEC-41BB-43C3-A485-1419DE9BC3A5}" type="datetimeFigureOut">
              <a:rPr lang="en-PK" smtClean="0"/>
              <a:t>17/07/2021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CD46A-D309-4A21-9658-4AD15CAE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AB42-0CEE-4C67-99B3-61588277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EA81-47C6-4AD5-9505-FFA9AABF5E29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059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6AF2A-D179-457D-88E9-6F0405F9A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00257-D757-4FAB-A2FD-514C1106B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E865-A7CA-4295-B76F-E64B801B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0CEC-41BB-43C3-A485-1419DE9BC3A5}" type="datetimeFigureOut">
              <a:rPr lang="en-PK" smtClean="0"/>
              <a:t>17/07/2021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77EE-3350-4E96-9006-1DDF47D2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94FDA-CAB7-4729-A151-A668C757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EA81-47C6-4AD5-9505-FFA9AABF5E29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378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6A0E-B561-4251-9AFE-0745DB61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FEDD8-F327-44EC-A45B-4FD0C90B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72AB-F8B8-4B4D-9062-4620DA27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0CEC-41BB-43C3-A485-1419DE9BC3A5}" type="datetimeFigureOut">
              <a:rPr lang="en-PK" smtClean="0"/>
              <a:t>17/07/2021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236F-D7D8-436A-B73F-3B11BD95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F8CE3-85EA-4839-B470-F7916D9C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EA81-47C6-4AD5-9505-FFA9AABF5E29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0040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F73C-945B-420F-8B6A-4BDA4D6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BD3E0-5244-4CCD-8583-52F23545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568C-CFDF-4669-A259-F3D1F0B1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0CEC-41BB-43C3-A485-1419DE9BC3A5}" type="datetimeFigureOut">
              <a:rPr lang="en-PK" smtClean="0"/>
              <a:t>17/07/2021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1757-02BB-40B4-A44F-FD48368B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F00A3-1851-4519-B517-E9A6DB24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EA81-47C6-4AD5-9505-FFA9AABF5E29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0484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DD65-78F6-4BA7-9839-26F5D9B7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CEA4-B442-4DCD-B317-3182980F7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3673F-6515-4B3E-B7DB-9C0D82CAB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47695-E6FA-4CC8-B32F-0AC02375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0CEC-41BB-43C3-A485-1419DE9BC3A5}" type="datetimeFigureOut">
              <a:rPr lang="en-PK" smtClean="0"/>
              <a:t>17/07/2021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28698-D054-4BA1-B8A3-B7461EE4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B65C-C82F-43DB-A730-75FC9686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EA81-47C6-4AD5-9505-FFA9AABF5E29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4074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1304-2BBF-4188-A5CB-CC17D438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DEBDB-7012-46C8-921B-34F39A531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6798-26F0-456F-9BEE-B79B8738E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BF13D-FB31-414E-B978-038D43C8C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D1DB9-5369-4F42-A3D8-63BD43238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DB909-F5A7-4BFC-9779-72A6E7C8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0CEC-41BB-43C3-A485-1419DE9BC3A5}" type="datetimeFigureOut">
              <a:rPr lang="en-PK" smtClean="0"/>
              <a:t>17/07/2021</a:t>
            </a:fld>
            <a:endParaRPr lang="en-P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B68D8-CCB1-406D-9DF2-09EBE14A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2CBC7-E07D-4785-8602-42202114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EA81-47C6-4AD5-9505-FFA9AABF5E29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640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05E8-3583-49A1-9992-1A57D3B1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60C9C-1285-497A-8151-B9135B27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0CEC-41BB-43C3-A485-1419DE9BC3A5}" type="datetimeFigureOut">
              <a:rPr lang="en-PK" smtClean="0"/>
              <a:t>17/07/2021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2373B-6B77-40F5-9688-B819B4DD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01AEC-C7D1-4246-BB35-1A422A02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EA81-47C6-4AD5-9505-FFA9AABF5E29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3827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3BB2C-C619-48B1-9423-BD1BF8A8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0CEC-41BB-43C3-A485-1419DE9BC3A5}" type="datetimeFigureOut">
              <a:rPr lang="en-PK" smtClean="0"/>
              <a:t>17/07/2021</a:t>
            </a:fld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29F89-CC2E-4FFF-AFD2-1707E870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DC7B-D77E-40B6-B248-6538AF58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EA81-47C6-4AD5-9505-FFA9AABF5E29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218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06CF-D49B-4A28-9431-8109205A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1121-98F4-4AC2-84B0-9DA8B39C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9A96E-20B7-4AFC-940F-256CB5E47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4028-FAB5-46C5-9505-22604109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0CEC-41BB-43C3-A485-1419DE9BC3A5}" type="datetimeFigureOut">
              <a:rPr lang="en-PK" smtClean="0"/>
              <a:t>17/07/2021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CFB2A-E812-445A-8467-79086AFE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4683D-5FC3-499D-ADF2-D780FA4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EA81-47C6-4AD5-9505-FFA9AABF5E29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4442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6633-A77C-4087-B424-E3928DE3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D6E04-EB10-4BA7-886D-9B0ED97B0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E8637-9C4B-4CAD-A65E-7A59936AE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9FAF-93D1-4018-96AA-854B7328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0CEC-41BB-43C3-A485-1419DE9BC3A5}" type="datetimeFigureOut">
              <a:rPr lang="en-PK" smtClean="0"/>
              <a:t>17/07/2021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9A3B9-FF86-45A3-AC25-768E658D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3A01D-2A94-4FCB-A843-47D122D0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EA81-47C6-4AD5-9505-FFA9AABF5E29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976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87F2A-D1D6-4550-9032-3ACCF985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4A2FE-D469-45C3-94B2-34D772A6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68F6-9D36-4CA6-AE1B-906387A4B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0CEC-41BB-43C3-A485-1419DE9BC3A5}" type="datetimeFigureOut">
              <a:rPr lang="en-PK" smtClean="0"/>
              <a:t>17/07/2021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D2E1-86F5-44DE-892E-47C8C0304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F20E-7659-47A9-AE9F-D3FE77B5C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EA81-47C6-4AD5-9505-FFA9AABF5E29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2390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7773-1958-4707-BD98-4C0BBCB1F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0EC96-830A-4E84-A03A-75AA3BFD4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0217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9E-8986-4C44-AC0E-6C562355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Members.txt File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373C3-A779-4A8F-BCA5-DE06A807A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339" y="3999397"/>
            <a:ext cx="2343150" cy="275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E5C31-FE65-4535-A166-F174BD22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276" y="1584810"/>
            <a:ext cx="3000375" cy="290512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A57DD7-727E-4821-BA91-A9366670EC81}"/>
              </a:ext>
            </a:extLst>
          </p:cNvPr>
          <p:cNvCxnSpPr>
            <a:stCxn id="7" idx="2"/>
            <a:endCxn id="5" idx="1"/>
          </p:cNvCxnSpPr>
          <p:nvPr/>
        </p:nvCxnSpPr>
        <p:spPr>
          <a:xfrm rot="16200000" flipH="1">
            <a:off x="5281989" y="4318409"/>
            <a:ext cx="885825" cy="12288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8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FB0F-3441-439B-9711-3C889C3E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756A-BA09-4ADF-BA6F-81155E05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file: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add Members.txt </a:t>
            </a: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Commit File: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commit –m 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“Initial Commit”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7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0E4B-1514-403A-BA27-8565635C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1CBD-0EBB-4040-9070-669096AB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7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387D-E869-4AE5-9F6C-5DB9E8BB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4411-62EE-48D9-9E8A-442C4A0D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  <a:p>
            <a:r>
              <a:rPr lang="en-US" dirty="0"/>
              <a:t>Used by more than 80% of the programming community</a:t>
            </a:r>
          </a:p>
          <a:p>
            <a:r>
              <a:rPr lang="en-US" dirty="0"/>
              <a:t>Let’s use it!!!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3555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C635-79C9-4E6C-B603-46B1C5BC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95D3A-2C5A-44EC-B8D6-61D2EACA2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025" y="2620169"/>
            <a:ext cx="5695950" cy="2762250"/>
          </a:xfrm>
        </p:spPr>
      </p:pic>
    </p:spTree>
    <p:extLst>
      <p:ext uri="{BB962C8B-B14F-4D97-AF65-F5344CB8AC3E}">
        <p14:creationId xmlns:p14="http://schemas.microsoft.com/office/powerpoint/2010/main" val="211758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CECC-13E0-4145-8F40-5B12E47D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25F8-5B5C-4A54-AC5F-6B941427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 config --global user.name "FIRST_NAME LAST_NAME“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 config --global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user.email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"MY_NAME@example.com"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9047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4A9B-617C-4A31-BD91-7DA498AE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GitHub Account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721F3-7AE5-4431-B91E-98EF08E1B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174" y="1825625"/>
            <a:ext cx="7425652" cy="4351338"/>
          </a:xfrm>
        </p:spPr>
      </p:pic>
    </p:spTree>
    <p:extLst>
      <p:ext uri="{BB962C8B-B14F-4D97-AF65-F5344CB8AC3E}">
        <p14:creationId xmlns:p14="http://schemas.microsoft.com/office/powerpoint/2010/main" val="224009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DD19-5AF9-4D06-823E-DA05EA0F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Sourcetree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5BE29-D22C-4BBA-9298-0C2469733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5712" y="2358231"/>
            <a:ext cx="4600575" cy="3286125"/>
          </a:xfrm>
        </p:spPr>
      </p:pic>
    </p:spTree>
    <p:extLst>
      <p:ext uri="{BB962C8B-B14F-4D97-AF65-F5344CB8AC3E}">
        <p14:creationId xmlns:p14="http://schemas.microsoft.com/office/powerpoint/2010/main" val="95822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213B-82BC-4631-B5CE-E7A09D8F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VS Code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0AD46-AA33-4BC2-8858-98CC43D62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996" y="1825625"/>
            <a:ext cx="8052008" cy="4351338"/>
          </a:xfrm>
        </p:spPr>
      </p:pic>
    </p:spTree>
    <p:extLst>
      <p:ext uri="{BB962C8B-B14F-4D97-AF65-F5344CB8AC3E}">
        <p14:creationId xmlns:p14="http://schemas.microsoft.com/office/powerpoint/2010/main" val="421059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D0C7-75F6-4ED2-B042-E484B1ED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folder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37227-B597-4276-9770-94C323BA8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825" y="2586831"/>
            <a:ext cx="2800350" cy="2828925"/>
          </a:xfrm>
        </p:spPr>
      </p:pic>
    </p:spTree>
    <p:extLst>
      <p:ext uri="{BB962C8B-B14F-4D97-AF65-F5344CB8AC3E}">
        <p14:creationId xmlns:p14="http://schemas.microsoft.com/office/powerpoint/2010/main" val="68611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1305-BAB6-4118-ADEE-DCF3E67C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 Repository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E228-0841-4CA1-81BF-7D8A8A91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endParaRPr lang="en-PK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9C547-22C2-49FB-9165-EBD3C8EB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2024062"/>
            <a:ext cx="2838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8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95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Consolas</vt:lpstr>
      <vt:lpstr>Office Theme</vt:lpstr>
      <vt:lpstr>One</vt:lpstr>
      <vt:lpstr>Git</vt:lpstr>
      <vt:lpstr>Install Git</vt:lpstr>
      <vt:lpstr>PowerPoint Presentation</vt:lpstr>
      <vt:lpstr>Create GitHub Account</vt:lpstr>
      <vt:lpstr>Install Sourcetree</vt:lpstr>
      <vt:lpstr>Install VS Code</vt:lpstr>
      <vt:lpstr>Create a new folder</vt:lpstr>
      <vt:lpstr>Initialize a Repository</vt:lpstr>
      <vt:lpstr>Create a Members.txt File</vt:lpstr>
      <vt:lpstr>Commit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</dc:title>
  <dc:creator>Sami Qureshi</dc:creator>
  <cp:lastModifiedBy>Sami Qureshi</cp:lastModifiedBy>
  <cp:revision>15</cp:revision>
  <dcterms:created xsi:type="dcterms:W3CDTF">2021-07-12T18:32:49Z</dcterms:created>
  <dcterms:modified xsi:type="dcterms:W3CDTF">2021-07-17T13:34:11Z</dcterms:modified>
</cp:coreProperties>
</file>