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66CE-7975-4B18-B6AC-FC7709A0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05931-E158-43E8-92E2-9E8621EE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ED66-6A32-472F-8681-EE7E8943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6617-9B35-4B32-B461-8BE0564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9BDB6-0F16-45C1-8442-D6167E4B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11CE-CD3B-46C0-B463-67ADD66E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0D998-E8EB-4DFC-B135-95CBBF0BC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0B3E-F846-4818-BC42-9A6AC4F5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79E9-0416-46F4-8250-7066148B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14BA-CF14-4419-A9C9-A9BAA2DE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11249-16E7-44C2-B8F1-63D4743E3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561C5-83A8-48B3-BBC3-1D5CA625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9A37-FBF3-43E8-96FE-840A61CD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B4E-C96B-4640-965F-4B7B84F1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30C9-D9A5-4B96-8D38-9FEA501C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CE8C-0161-46EC-B7A8-452E2491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5D25-B8B5-4AAA-9F86-BC70491E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A89C-BDBD-4CFD-90BB-A9391E98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B430-6777-439C-B658-B7DA8940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18DF-733C-40EA-8419-4B8C9C36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F758-6DC9-4BAF-BDE5-878DF06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5653-6AD3-49D0-8EE0-868DF8BB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6212-3D96-4AB7-99EC-88B1B3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3E31-A6EB-422B-B645-61580235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599E-5DDA-4756-AA80-8D216ACA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0528-4AE0-4184-B7E1-077D39D2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EF1F-BDE3-456D-8222-28E917C35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347B9-F0FA-4D28-9EC2-4AF168AF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DD9D-AD83-4CAB-8CC3-D95FFD69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0E026-C72A-4CB3-AFDD-30EBAA23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65A2B-8FB7-4B7B-8D79-A4D23C28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8F76-5952-4606-A678-E5758AAB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F08F-CD71-4FD8-ABA6-8802157F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A4E7-0CF6-4ECD-9185-26F573D33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D0CC6-55CA-4970-A8F6-120617D9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3A43E-9471-4179-A8CB-5F2ECA026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A147D-AA98-485D-AB90-20D4C6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02F1F-36C4-4960-BF47-0FFD89EC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80259-8301-48C0-AB41-275078F0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1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763B-D5E1-45F6-9A92-19727CD4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4FF1C-76F8-4E3E-BEB0-F3300B47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3B50-1A09-427B-A3FE-EB5A064D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B88FA-1F05-4285-A0F7-13A0C0A0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1E0A0-1547-44B9-81E5-EA524D6E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CC8E7-8C56-4B08-8746-77097EEE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E45A3-CCCB-418E-92B7-9FEFC7E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3F35-3119-4802-A3A3-B861CC0D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3382-C22E-464E-B3E2-EBBE673B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F6A9D-5B54-4E27-AE69-58B9B8A39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214BF-55EC-4D52-97CC-F6DB8967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A2B1-5879-4571-859A-7A71E47D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8EF01-CC12-4245-9032-FD4BF4D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20B6-339E-4C1F-8AD4-08CC9A9A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DF7E7-6499-4C66-8726-B0DAD343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99C3-2069-409C-99F9-F2547481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C199-70B1-4FF1-9233-B85D6435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7FB0-0D29-4789-BE9B-F31B8055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772B-FD9F-49B3-936B-9A4B0F0B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8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D22D9-0F7A-4E8D-B120-ED1ED42C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BA6A-B5AF-44D9-B757-3D60B4D2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0AAE-0DB9-48D0-8D88-5C5262495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FC8D-4F86-4F19-A409-09CDE4CF77C0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B2DE-45D6-4889-A02E-242D58D52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2D8D-62F8-47F7-9C4F-9CEDB9B6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1010-82F0-4630-BCDE-FA69439B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2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7507B-45A1-4CC7-8560-9622FFE0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67" y="4771375"/>
            <a:ext cx="3594656" cy="1962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21B1DF-FD60-4B92-9483-EBF02BE53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78" y="2900180"/>
            <a:ext cx="1008674" cy="630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A648C3-8C39-45FD-B818-E8576A9EE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93" y="1474998"/>
            <a:ext cx="1175277" cy="916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B1680-4764-459E-9FF2-1A029B39B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80" y="4716065"/>
            <a:ext cx="972624" cy="1163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7028B2-B600-4396-8323-DD534D46C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14" y="434371"/>
            <a:ext cx="1118406" cy="6931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9AC91D-C014-4956-8ABD-00FE706BC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68" y="4091808"/>
            <a:ext cx="2778810" cy="17705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A3AEA8-B297-4320-BE94-5D7FB56D1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60" y="2480735"/>
            <a:ext cx="2281631" cy="15431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5DEFDB-D016-4F34-ACE9-43EC28F93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31" y="277034"/>
            <a:ext cx="1190543" cy="1136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819451-558F-4ECE-9B9C-9E96E1B553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97" y="1743077"/>
            <a:ext cx="1008674" cy="5224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A9D277A-63EA-4A29-BBE8-27E5A0D971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29" y="906664"/>
            <a:ext cx="2281631" cy="13589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FF8570-6270-405F-9F27-2F317DC4F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05" y="2363939"/>
            <a:ext cx="776854" cy="4415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88E2F7-D124-4E6C-BF2A-E0B8ECFC87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71" y="813495"/>
            <a:ext cx="1841232" cy="145208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1E8D2D7-4ECF-4DA6-9A87-112F4F97B2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35" y="536878"/>
            <a:ext cx="766825" cy="3342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90BD18-8363-4007-A60F-4B8FCCBE26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0" y="4091808"/>
            <a:ext cx="2762725" cy="17705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6206659-B8DC-49D2-B397-D6A7FD50F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81" y="2494693"/>
            <a:ext cx="2322573" cy="15075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C685CA7-7444-4D90-8BDA-509CE16949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01" y="4077398"/>
            <a:ext cx="1160390" cy="65916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F6B17C-2D8D-4641-8E11-46B4B82F2D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36" y="2480735"/>
            <a:ext cx="2780916" cy="15215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18E52E-E9B2-4C86-8196-923CE78317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49" y="1629084"/>
            <a:ext cx="848479" cy="47647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7E16209-877E-4E43-8590-2DABD9547F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70" y="913718"/>
            <a:ext cx="1231202" cy="13448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377A283-AC05-4A4D-A166-D31A357F3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59" y="4073318"/>
            <a:ext cx="1008674" cy="6301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5919852-EB49-4B6A-8552-AB5C8594C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60" y="4077398"/>
            <a:ext cx="1008674" cy="6301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ECE274-1C7D-4AB1-AD45-3A6F477EBE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78" y="424230"/>
            <a:ext cx="766825" cy="33425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5B83BE-3387-4B8B-B608-592A521C702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5295203" y="1399841"/>
            <a:ext cx="598701" cy="139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D86184-B9D3-443F-BC56-4ADA7A0C496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223420" y="780964"/>
            <a:ext cx="2708760" cy="348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C1DD381-9300-49D7-B8AB-A14814DC6490}"/>
              </a:ext>
            </a:extLst>
          </p:cNvPr>
          <p:cNvCxnSpPr>
            <a:cxnSpLocks/>
          </p:cNvCxnSpPr>
          <p:nvPr/>
        </p:nvCxnSpPr>
        <p:spPr>
          <a:xfrm>
            <a:off x="6374130" y="1396110"/>
            <a:ext cx="589099" cy="190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1A569D-9E5F-454B-9F0E-D44E57E4726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073494" y="1011564"/>
            <a:ext cx="2817492" cy="1469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91560F-B20E-438E-808D-1C6E5C8AA3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53952" y="2636520"/>
            <a:ext cx="1174426" cy="57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9A9F04E-383C-4691-82FB-668E4A4A6F55}"/>
              </a:ext>
            </a:extLst>
          </p:cNvPr>
          <p:cNvCxnSpPr>
            <a:endCxn id="37" idx="0"/>
          </p:cNvCxnSpPr>
          <p:nvPr/>
        </p:nvCxnSpPr>
        <p:spPr>
          <a:xfrm flipH="1">
            <a:off x="1575713" y="3040380"/>
            <a:ext cx="595987" cy="1051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03423C4-06EB-469F-A549-B4A31869FB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171700" y="3691890"/>
            <a:ext cx="2276573" cy="39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91669F-398D-498C-B25D-72575269C70B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2855270" y="1933093"/>
            <a:ext cx="981400" cy="65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83FCA2-B699-4CEB-8CFA-AF754A3EF27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03370" y="5297599"/>
            <a:ext cx="1828810" cy="371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DAF0B8BC-358A-4F15-A1F5-4FBF76F003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27" y="5941539"/>
            <a:ext cx="1110672" cy="79203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DF5CBC1-F26D-434C-A81F-521D83EEA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6" y="5997536"/>
            <a:ext cx="1167851" cy="79217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1E8CFC3-9276-490F-B685-20DADE804A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4" y="355400"/>
            <a:ext cx="1249902" cy="916190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362805-C660-401C-8159-F4B9BBA3A952}"/>
              </a:ext>
            </a:extLst>
          </p:cNvPr>
          <p:cNvCxnSpPr>
            <a:stCxn id="19" idx="1"/>
            <a:endCxn id="98" idx="3"/>
          </p:cNvCxnSpPr>
          <p:nvPr/>
        </p:nvCxnSpPr>
        <p:spPr>
          <a:xfrm flipH="1">
            <a:off x="1717256" y="780964"/>
            <a:ext cx="387758" cy="32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ECD573D-DD24-4BC2-B036-C3C58C7E4471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305363" y="5846436"/>
            <a:ext cx="1259267" cy="95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24AB62-4840-4AC7-B597-2851F8747FFB}"/>
              </a:ext>
            </a:extLst>
          </p:cNvPr>
          <p:cNvCxnSpPr>
            <a:stCxn id="37" idx="2"/>
            <a:endCxn id="96" idx="0"/>
          </p:cNvCxnSpPr>
          <p:nvPr/>
        </p:nvCxnSpPr>
        <p:spPr>
          <a:xfrm flipH="1">
            <a:off x="1575712" y="5862320"/>
            <a:ext cx="1" cy="135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2B23054-FD14-4304-A051-4FC9D48C43C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205472" y="1586120"/>
            <a:ext cx="2314198" cy="626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ADD4484-397C-4C5F-84E1-2D2D15EEB64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733217" y="2229642"/>
            <a:ext cx="1185015" cy="134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AEEF09C-CD23-49D2-94F9-E38FD0ECE52A}"/>
              </a:ext>
            </a:extLst>
          </p:cNvPr>
          <p:cNvCxnSpPr>
            <a:endCxn id="27" idx="1"/>
          </p:cNvCxnSpPr>
          <p:nvPr/>
        </p:nvCxnSpPr>
        <p:spPr>
          <a:xfrm flipV="1">
            <a:off x="10447020" y="2004327"/>
            <a:ext cx="417577" cy="148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FF9D35-CFD8-4CB5-BE93-70E910E1A361}"/>
              </a:ext>
            </a:extLst>
          </p:cNvPr>
          <p:cNvCxnSpPr>
            <a:endCxn id="39" idx="0"/>
          </p:cNvCxnSpPr>
          <p:nvPr/>
        </p:nvCxnSpPr>
        <p:spPr>
          <a:xfrm>
            <a:off x="5890986" y="1010987"/>
            <a:ext cx="2034282" cy="1483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A1A92D-06CB-4A11-94D6-A7689E7E9A82}"/>
              </a:ext>
            </a:extLst>
          </p:cNvPr>
          <p:cNvCxnSpPr>
            <a:endCxn id="23" idx="0"/>
          </p:cNvCxnSpPr>
          <p:nvPr/>
        </p:nvCxnSpPr>
        <p:spPr>
          <a:xfrm>
            <a:off x="5890986" y="1010987"/>
            <a:ext cx="4494690" cy="146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3055EF1-A959-4A6B-9AB8-003E1578FB7B}"/>
              </a:ext>
            </a:extLst>
          </p:cNvPr>
          <p:cNvCxnSpPr>
            <a:endCxn id="48" idx="0"/>
          </p:cNvCxnSpPr>
          <p:nvPr/>
        </p:nvCxnSpPr>
        <p:spPr>
          <a:xfrm>
            <a:off x="7284720" y="3375660"/>
            <a:ext cx="1261276" cy="697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D71B3D6-5788-4313-A164-9C0E73E70FE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9749197" y="3474720"/>
            <a:ext cx="94296" cy="60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0AB4F60-93A1-4D2E-A85C-D4977039D657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0946296" y="3474720"/>
            <a:ext cx="344239" cy="60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300F9E8-EDFF-449B-829E-673578CB2E80}"/>
              </a:ext>
            </a:extLst>
          </p:cNvPr>
          <p:cNvSpPr/>
          <p:nvPr/>
        </p:nvSpPr>
        <p:spPr>
          <a:xfrm>
            <a:off x="260502" y="2506893"/>
            <a:ext cx="12490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Home</a:t>
            </a:r>
          </a:p>
          <a:p>
            <a:pPr algn="ctr"/>
            <a:r>
              <a:rPr lang="en-US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85D72A5-89FC-426C-A9FE-7C3DA726631E}"/>
              </a:ext>
            </a:extLst>
          </p:cNvPr>
          <p:cNvCxnSpPr>
            <a:cxnSpLocks/>
            <a:stCxn id="138" idx="3"/>
            <a:endCxn id="43" idx="1"/>
          </p:cNvCxnSpPr>
          <p:nvPr/>
        </p:nvCxnSpPr>
        <p:spPr>
          <a:xfrm>
            <a:off x="1509562" y="2830059"/>
            <a:ext cx="173474" cy="4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ACDE6C8-7EE6-40CB-B140-27ED12B8C4F8}"/>
              </a:ext>
            </a:extLst>
          </p:cNvPr>
          <p:cNvSpPr/>
          <p:nvPr/>
        </p:nvSpPr>
        <p:spPr>
          <a:xfrm>
            <a:off x="5564987" y="2489298"/>
            <a:ext cx="11356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</a:t>
            </a:r>
          </a:p>
          <a:p>
            <a:pPr algn="ctr"/>
            <a:r>
              <a:rPr lang="en-US" sz="1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2811516-C1B2-451A-9082-0AAE91F3C399}"/>
              </a:ext>
            </a:extLst>
          </p:cNvPr>
          <p:cNvCxnSpPr>
            <a:cxnSpLocks/>
            <a:stCxn id="143" idx="3"/>
            <a:endCxn id="39" idx="1"/>
          </p:cNvCxnSpPr>
          <p:nvPr/>
        </p:nvCxnSpPr>
        <p:spPr>
          <a:xfrm>
            <a:off x="6700683" y="2750908"/>
            <a:ext cx="63298" cy="4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161A9AB-6D5A-4578-94AC-D3708C8CAA94}"/>
              </a:ext>
            </a:extLst>
          </p:cNvPr>
          <p:cNvCxnSpPr>
            <a:stCxn id="143" idx="3"/>
            <a:endCxn id="23" idx="1"/>
          </p:cNvCxnSpPr>
          <p:nvPr/>
        </p:nvCxnSpPr>
        <p:spPr>
          <a:xfrm>
            <a:off x="6700683" y="2750908"/>
            <a:ext cx="2544177" cy="50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2AA4B8-5276-45EB-A56A-2746EF0A212E}"/>
              </a:ext>
            </a:extLst>
          </p:cNvPr>
          <p:cNvSpPr/>
          <p:nvPr/>
        </p:nvSpPr>
        <p:spPr>
          <a:xfrm>
            <a:off x="6971645" y="4775553"/>
            <a:ext cx="8867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440334C-F100-4A70-BCDD-67048C95FDD9}"/>
              </a:ext>
            </a:extLst>
          </p:cNvPr>
          <p:cNvCxnSpPr>
            <a:cxnSpLocks/>
            <a:stCxn id="151" idx="3"/>
            <a:endCxn id="11" idx="1"/>
          </p:cNvCxnSpPr>
          <p:nvPr/>
        </p:nvCxnSpPr>
        <p:spPr>
          <a:xfrm>
            <a:off x="7858426" y="5129496"/>
            <a:ext cx="66841" cy="62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Prajapati</dc:creator>
  <cp:lastModifiedBy>Samir Prajapati</cp:lastModifiedBy>
  <cp:revision>6</cp:revision>
  <dcterms:created xsi:type="dcterms:W3CDTF">2020-06-26T14:59:01Z</dcterms:created>
  <dcterms:modified xsi:type="dcterms:W3CDTF">2020-06-26T15:57:38Z</dcterms:modified>
</cp:coreProperties>
</file>