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7B38-ABCF-4703-B8B2-7800EB905550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94FA74A-A5AE-46D0-8C41-23146CCC39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51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7B38-ABCF-4703-B8B2-7800EB905550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4FA74A-A5AE-46D0-8C41-23146CCC39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67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7B38-ABCF-4703-B8B2-7800EB905550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4FA74A-A5AE-46D0-8C41-23146CCC39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494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7B38-ABCF-4703-B8B2-7800EB905550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4FA74A-A5AE-46D0-8C41-23146CCC39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7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7B38-ABCF-4703-B8B2-7800EB905550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4FA74A-A5AE-46D0-8C41-23146CCC39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1074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7B38-ABCF-4703-B8B2-7800EB905550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4FA74A-A5AE-46D0-8C41-23146CCC39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18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7B38-ABCF-4703-B8B2-7800EB905550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A74A-A5AE-46D0-8C41-23146CCC39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70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7B38-ABCF-4703-B8B2-7800EB905550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A74A-A5AE-46D0-8C41-23146CCC39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9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7B38-ABCF-4703-B8B2-7800EB905550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A74A-A5AE-46D0-8C41-23146CCC39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95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7B38-ABCF-4703-B8B2-7800EB905550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4FA74A-A5AE-46D0-8C41-23146CCC39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43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7B38-ABCF-4703-B8B2-7800EB905550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4FA74A-A5AE-46D0-8C41-23146CCC39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64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7B38-ABCF-4703-B8B2-7800EB905550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4FA74A-A5AE-46D0-8C41-23146CCC39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71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7B38-ABCF-4703-B8B2-7800EB905550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A74A-A5AE-46D0-8C41-23146CCC39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7B38-ABCF-4703-B8B2-7800EB905550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A74A-A5AE-46D0-8C41-23146CCC39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1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7B38-ABCF-4703-B8B2-7800EB905550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A74A-A5AE-46D0-8C41-23146CCC39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0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7B38-ABCF-4703-B8B2-7800EB905550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4FA74A-A5AE-46D0-8C41-23146CCC39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2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A7B38-ABCF-4703-B8B2-7800EB905550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94FA74A-A5AE-46D0-8C41-23146CCC39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0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Handlebars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41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Handlebar.js </a:t>
            </a:r>
            <a:r>
              <a:rPr lang="en-US" sz="2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[How does it work?]</a:t>
            </a:r>
            <a:endParaRPr lang="en-US" sz="28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3800" y="1614488"/>
            <a:ext cx="8407400" cy="4351338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T</a:t>
            </a:r>
            <a:r>
              <a:rPr lang="en-US" dirty="0" smtClean="0"/>
              <a:t>he HTML page: Setup the template. Add the templates to a script tag</a:t>
            </a:r>
          </a:p>
          <a:p>
            <a:pPr marL="914400" lvl="2" indent="0" fontAlgn="base">
              <a:buNone/>
            </a:pPr>
            <a:r>
              <a:rPr lang="en-US" sz="1500" dirty="0" smtClean="0">
                <a:solidFill>
                  <a:srgbClr val="FF0000"/>
                </a:solidFill>
              </a:rPr>
              <a:t>&lt;script id=“content" type="text/x-handlebars-template"&gt;​</a:t>
            </a:r>
          </a:p>
          <a:p>
            <a:pPr marL="914400" lvl="2" indent="0" fontAlgn="base">
              <a:buNone/>
            </a:pPr>
            <a:r>
              <a:rPr lang="en-US" sz="1500" dirty="0" smtClean="0">
                <a:solidFill>
                  <a:srgbClr val="FF0000"/>
                </a:solidFill>
              </a:rPr>
              <a:t> &lt;div&gt; {{ headerTitle }} &lt;/div&gt;​</a:t>
            </a:r>
          </a:p>
          <a:p>
            <a:pPr marL="914400" lvl="2" indent="0" fontAlgn="base">
              <a:buNone/>
            </a:pPr>
            <a:r>
              <a:rPr lang="en-US" sz="1500" dirty="0" smtClean="0">
                <a:solidFill>
                  <a:srgbClr val="FF0000"/>
                </a:solidFill>
              </a:rPr>
              <a:t>Today is {{weekDay}}</a:t>
            </a:r>
          </a:p>
          <a:p>
            <a:pPr marL="914400" lvl="2" indent="0" fontAlgn="base">
              <a:buNone/>
            </a:pPr>
            <a:r>
              <a:rPr lang="en-US" sz="1500" dirty="0" smtClean="0">
                <a:solidFill>
                  <a:srgbClr val="FF0000"/>
                </a:solidFill>
              </a:rPr>
              <a:t>​&lt;/script&gt;</a:t>
            </a:r>
          </a:p>
          <a:p>
            <a:pPr fontAlgn="base"/>
            <a:r>
              <a:rPr lang="en-US" dirty="0" smtClean="0"/>
              <a:t>The JavaScript file: 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1700" dirty="0" smtClean="0"/>
              <a:t>Initialize the data object</a:t>
            </a:r>
          </a:p>
          <a:p>
            <a:pPr marL="457200" lvl="1" indent="0" fontAlgn="base">
              <a:buNone/>
            </a:pPr>
            <a:r>
              <a:rPr lang="en-US" sz="1800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var theData = {headerTitle:"Shop Page", weekDay:”Wednesday”};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1700" dirty="0"/>
              <a:t>Retrieve the HTML from the script tag we setup in step </a:t>
            </a:r>
            <a:r>
              <a:rPr lang="en-US" sz="1700" dirty="0" smtClean="0"/>
              <a:t>1</a:t>
            </a:r>
          </a:p>
          <a:p>
            <a:pPr marL="914400" lvl="2" indent="0" fontAlgn="base">
              <a:buNone/>
            </a:pPr>
            <a:r>
              <a:rPr lang="en-US" sz="1600" dirty="0">
                <a:solidFill>
                  <a:srgbClr val="FF0000"/>
                </a:solidFill>
              </a:rPr>
              <a:t>var theTemplateScript = </a:t>
            </a:r>
            <a:r>
              <a:rPr lang="en-US" sz="1600" dirty="0" smtClean="0">
                <a:solidFill>
                  <a:srgbClr val="FF0000"/>
                </a:solidFill>
              </a:rPr>
              <a:t>$("#content").</a:t>
            </a:r>
            <a:r>
              <a:rPr lang="en-US" sz="1600" dirty="0">
                <a:solidFill>
                  <a:srgbClr val="FF0000"/>
                </a:solidFill>
              </a:rPr>
              <a:t>html</a:t>
            </a:r>
            <a:r>
              <a:rPr lang="en-US" sz="1600" dirty="0" smtClean="0">
                <a:solidFill>
                  <a:srgbClr val="FF0000"/>
                </a:solidFill>
              </a:rPr>
              <a:t>();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1700" dirty="0" smtClean="0"/>
              <a:t>The </a:t>
            </a:r>
            <a:r>
              <a:rPr lang="en-US" sz="1700" dirty="0"/>
              <a:t>Handlebars.compile function returns a function to theTemplate variable</a:t>
            </a:r>
            <a:r>
              <a:rPr lang="en-US" dirty="0" smtClean="0"/>
              <a:t>​</a:t>
            </a:r>
          </a:p>
          <a:p>
            <a:pPr marL="914400" lvl="2" indent="0" fontAlgn="base">
              <a:buNone/>
            </a:pPr>
            <a:r>
              <a:rPr lang="en-US" sz="1600" dirty="0">
                <a:solidFill>
                  <a:srgbClr val="FF0000"/>
                </a:solidFill>
              </a:rPr>
              <a:t>var theTemplate = Handlebars.compile (theTemplateScript); 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914400" lvl="2" indent="0" fontAlgn="base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$(</a:t>
            </a:r>
            <a:r>
              <a:rPr lang="en-US" sz="1600" dirty="0">
                <a:solidFill>
                  <a:srgbClr val="FF0000"/>
                </a:solidFill>
              </a:rPr>
              <a:t>document.body).append (theTemplate (theData));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2" fontAlgn="base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7570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JavaScript Templating </a:t>
            </a:r>
            <a:r>
              <a:rPr lang="en-US" dirty="0" smtClean="0">
                <a:latin typeface="Cambria" panose="02040503050406030204" pitchFamily="18" charset="0"/>
              </a:rPr>
              <a:t>Engine </a:t>
            </a:r>
            <a:r>
              <a:rPr lang="en-US" sz="2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[Why?]</a:t>
            </a:r>
            <a:endParaRPr lang="en-US" sz="28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25600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recommend client-side </a:t>
            </a:r>
            <a:r>
              <a:rPr lang="en-US" dirty="0" err="1"/>
              <a:t>templating</a:t>
            </a:r>
            <a:r>
              <a:rPr lang="en-US" dirty="0"/>
              <a:t> because it typically executes faster than server-side </a:t>
            </a:r>
            <a:r>
              <a:rPr lang="en-US" dirty="0" err="1" smtClean="0"/>
              <a:t>templating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provides the easiest way to create and maintain your </a:t>
            </a:r>
            <a:r>
              <a:rPr lang="en-US" dirty="0" smtClean="0"/>
              <a:t>templates</a:t>
            </a:r>
          </a:p>
          <a:p>
            <a:pPr>
              <a:lnSpc>
                <a:spcPct val="150000"/>
              </a:lnSpc>
            </a:pPr>
            <a:r>
              <a:rPr lang="en-US" dirty="0"/>
              <a:t>keep your JavaScript and HTML sufficiently </a:t>
            </a:r>
            <a:r>
              <a:rPr lang="en-US" dirty="0" smtClean="0"/>
              <a:t>decoupled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42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JavaScript Templating </a:t>
            </a:r>
            <a:r>
              <a:rPr lang="en-US" dirty="0" smtClean="0">
                <a:latin typeface="Cambria" panose="02040503050406030204" pitchFamily="18" charset="0"/>
              </a:rPr>
              <a:t>Engine </a:t>
            </a:r>
            <a:r>
              <a:rPr lang="en-US" sz="2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[When?]</a:t>
            </a:r>
            <a:endParaRPr lang="en-US" sz="28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89100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View will </a:t>
            </a:r>
            <a:r>
              <a:rPr lang="en-US" dirty="0"/>
              <a:t>be updated frequently, especially as a result of changes to the data either from the server via a REST API or from data on the </a:t>
            </a:r>
            <a:r>
              <a:rPr lang="en-US" dirty="0" smtClean="0"/>
              <a:t>client</a:t>
            </a:r>
          </a:p>
          <a:p>
            <a:pPr>
              <a:lnSpc>
                <a:spcPct val="150000"/>
              </a:lnSpc>
            </a:pPr>
            <a:r>
              <a:rPr lang="en-US" dirty="0"/>
              <a:t>multiple </a:t>
            </a:r>
            <a:r>
              <a:rPr lang="en-US" dirty="0" smtClean="0"/>
              <a:t>technology stacks </a:t>
            </a:r>
            <a:r>
              <a:rPr lang="en-US" dirty="0"/>
              <a:t>that depend on your data from the server and you want all the </a:t>
            </a:r>
            <a:r>
              <a:rPr lang="en-US" dirty="0" smtClean="0"/>
              <a:t>technology </a:t>
            </a:r>
            <a:r>
              <a:rPr lang="en-US" dirty="0"/>
              <a:t>stacks to process the same </a:t>
            </a:r>
            <a:r>
              <a:rPr lang="en-US" dirty="0" smtClean="0"/>
              <a:t>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application has much interactivity and it is very responsive</a:t>
            </a:r>
          </a:p>
          <a:p>
            <a:pPr>
              <a:lnSpc>
                <a:spcPct val="150000"/>
              </a:lnSpc>
            </a:pPr>
            <a:r>
              <a:rPr lang="en-US" dirty="0"/>
              <a:t>developing a single-page web application with multiple </a:t>
            </a:r>
            <a:r>
              <a:rPr lang="en-US" dirty="0" smtClean="0"/>
              <a:t>views</a:t>
            </a:r>
          </a:p>
          <a:p>
            <a:pPr>
              <a:lnSpc>
                <a:spcPct val="150000"/>
              </a:lnSpc>
            </a:pPr>
            <a:r>
              <a:rPr lang="en-US" dirty="0"/>
              <a:t>to easily manage your HTML content; you don’t want your JavaScript code to contain important HTML markup </a:t>
            </a:r>
          </a:p>
        </p:txBody>
      </p:sp>
    </p:spTree>
    <p:extLst>
      <p:ext uri="{BB962C8B-B14F-4D97-AF65-F5344CB8AC3E}">
        <p14:creationId xmlns:p14="http://schemas.microsoft.com/office/powerpoint/2010/main" val="1380322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Handlebar.js </a:t>
            </a:r>
            <a:r>
              <a:rPr lang="en-US" sz="2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[What is it after all?]</a:t>
            </a:r>
            <a:endParaRPr lang="en-US" sz="28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25600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Many great players in market like </a:t>
            </a:r>
            <a:r>
              <a:rPr lang="en-US" dirty="0" err="1" smtClean="0"/>
              <a:t>UnderscoreJS</a:t>
            </a:r>
            <a:r>
              <a:rPr lang="en-US" dirty="0" smtClean="0"/>
              <a:t>, </a:t>
            </a:r>
            <a:r>
              <a:rPr lang="en-US" dirty="0" err="1" smtClean="0"/>
              <a:t>MustacheJS</a:t>
            </a:r>
            <a:r>
              <a:rPr lang="en-US" dirty="0" smtClean="0"/>
              <a:t>, EJS, </a:t>
            </a:r>
            <a:r>
              <a:rPr lang="en-US" dirty="0" err="1" smtClean="0"/>
              <a:t>DustJS</a:t>
            </a:r>
            <a:r>
              <a:rPr lang="en-US" dirty="0" smtClean="0"/>
              <a:t> etc.</a:t>
            </a:r>
          </a:p>
          <a:p>
            <a:pPr>
              <a:lnSpc>
                <a:spcPct val="150000"/>
              </a:lnSpc>
            </a:pPr>
            <a:r>
              <a:rPr lang="en-US" dirty="0"/>
              <a:t>Handlebars.js is an extension of the Mustache JavaScript </a:t>
            </a:r>
            <a:r>
              <a:rPr lang="en-US" dirty="0" err="1"/>
              <a:t>templating</a:t>
            </a:r>
            <a:r>
              <a:rPr lang="en-US" dirty="0"/>
              <a:t> </a:t>
            </a:r>
            <a:r>
              <a:rPr lang="en-US" dirty="0" smtClean="0"/>
              <a:t>language</a:t>
            </a:r>
          </a:p>
          <a:p>
            <a:pPr>
              <a:lnSpc>
                <a:spcPct val="150000"/>
              </a:lnSpc>
            </a:pPr>
            <a:r>
              <a:rPr lang="en-US" dirty="0"/>
              <a:t>supersedes Mustache.js.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4243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Handlebar.js </a:t>
            </a:r>
            <a:r>
              <a:rPr lang="en-US" sz="2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[Why to use?]</a:t>
            </a:r>
            <a:endParaRPr lang="en-US" sz="28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00200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one of the most </a:t>
            </a:r>
            <a:r>
              <a:rPr lang="en-US" dirty="0" smtClean="0"/>
              <a:t>advanced, </a:t>
            </a:r>
            <a:r>
              <a:rPr lang="en-US" dirty="0"/>
              <a:t>feature-rich, and popular of all the JavaScript </a:t>
            </a:r>
            <a:r>
              <a:rPr lang="en-US" dirty="0" err="1"/>
              <a:t>templating</a:t>
            </a:r>
            <a:r>
              <a:rPr lang="en-US" dirty="0"/>
              <a:t> </a:t>
            </a:r>
            <a:r>
              <a:rPr lang="en-US" dirty="0" smtClean="0"/>
              <a:t>engines</a:t>
            </a:r>
          </a:p>
          <a:p>
            <a:pPr>
              <a:lnSpc>
                <a:spcPct val="150000"/>
              </a:lnSpc>
            </a:pPr>
            <a:r>
              <a:rPr lang="en-US" dirty="0"/>
              <a:t>most active </a:t>
            </a:r>
            <a:r>
              <a:rPr lang="en-US" dirty="0" smtClean="0"/>
              <a:t>community</a:t>
            </a:r>
          </a:p>
          <a:p>
            <a:pPr>
              <a:lnSpc>
                <a:spcPct val="150000"/>
              </a:lnSpc>
            </a:pPr>
            <a:r>
              <a:rPr lang="en-US" dirty="0"/>
              <a:t>a logic-less </a:t>
            </a:r>
            <a:r>
              <a:rPr lang="en-US" dirty="0" err="1"/>
              <a:t>templating</a:t>
            </a:r>
            <a:r>
              <a:rPr lang="en-US" dirty="0"/>
              <a:t> </a:t>
            </a:r>
            <a:r>
              <a:rPr lang="en-US" dirty="0" smtClean="0"/>
              <a:t>engine [</a:t>
            </a:r>
            <a:r>
              <a:rPr lang="en-US" dirty="0"/>
              <a:t>little to no logic in your templates</a:t>
            </a:r>
            <a:r>
              <a:rPr lang="en-US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dirty="0"/>
              <a:t>keep your HTML pages simple and clean and decoupled from the logic-based JavaScript files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2717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Handlebar.js </a:t>
            </a:r>
            <a:r>
              <a:rPr lang="en-US" sz="2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[How does it work?]</a:t>
            </a:r>
            <a:endParaRPr lang="en-US" sz="28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63700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Handlebars.js is a compiler built with </a:t>
            </a:r>
            <a:r>
              <a:rPr lang="en-US" dirty="0" smtClean="0"/>
              <a:t>JavaScript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Input : </a:t>
            </a:r>
            <a:r>
              <a:rPr lang="en-US" dirty="0"/>
              <a:t>HTML and Handlebars expression 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Output 1 : </a:t>
            </a:r>
            <a:r>
              <a:rPr lang="en-US" dirty="0"/>
              <a:t>a JavaScript </a:t>
            </a:r>
            <a:r>
              <a:rPr lang="en-US" dirty="0" smtClean="0"/>
              <a:t>function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This JavaScript </a:t>
            </a:r>
            <a:r>
              <a:rPr lang="en-US" dirty="0"/>
              <a:t>function then takes one parameter, an </a:t>
            </a:r>
            <a:r>
              <a:rPr lang="en-US" dirty="0" smtClean="0"/>
              <a:t>object [Data]</a:t>
            </a:r>
            <a:r>
              <a:rPr lang="en-US" dirty="0"/>
              <a:t> </a:t>
            </a:r>
            <a:r>
              <a:rPr lang="en-US" dirty="0" smtClean="0"/>
              <a:t>and returns </a:t>
            </a:r>
            <a:r>
              <a:rPr lang="en-US" dirty="0"/>
              <a:t>an HTML string with the </a:t>
            </a:r>
            <a:r>
              <a:rPr lang="en-US" dirty="0" smtClean="0"/>
              <a:t>object </a:t>
            </a:r>
            <a:r>
              <a:rPr lang="en-US" dirty="0"/>
              <a:t>values inserted </a:t>
            </a:r>
            <a:r>
              <a:rPr lang="en-US" dirty="0" smtClean="0"/>
              <a:t>into </a:t>
            </a:r>
            <a:r>
              <a:rPr lang="en-US" dirty="0"/>
              <a:t>the </a:t>
            </a:r>
            <a:r>
              <a:rPr lang="en-US" dirty="0" smtClean="0"/>
              <a:t>HTML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6761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Confused???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take a closer look… </a:t>
            </a:r>
          </a:p>
          <a:p>
            <a:r>
              <a:rPr lang="en-US" dirty="0" smtClean="0"/>
              <a:t>It’s as easier as it looks complicated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2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Handlebar.js </a:t>
            </a:r>
            <a:r>
              <a:rPr lang="en-US" sz="2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[How does it work?]</a:t>
            </a:r>
            <a:endParaRPr lang="en-US" sz="28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587500"/>
            <a:ext cx="9306975" cy="4800600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2400" dirty="0"/>
              <a:t>3 Main </a:t>
            </a:r>
            <a:r>
              <a:rPr lang="en-US" sz="2400" dirty="0" smtClean="0"/>
              <a:t>Parts</a:t>
            </a:r>
          </a:p>
          <a:p>
            <a:pPr lvl="1" fontAlgn="base"/>
            <a:r>
              <a:rPr lang="en-US" sz="2000" dirty="0" smtClean="0"/>
              <a:t>Expressions</a:t>
            </a:r>
          </a:p>
          <a:p>
            <a:pPr lvl="2" fontAlgn="base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FF0000"/>
                </a:solidFill>
              </a:rPr>
              <a:t>{{ </a:t>
            </a:r>
            <a:r>
              <a:rPr lang="en-US" sz="1600" dirty="0">
                <a:solidFill>
                  <a:srgbClr val="FF0000"/>
                </a:solidFill>
              </a:rPr>
              <a:t>content </a:t>
            </a:r>
            <a:r>
              <a:rPr lang="en-US" sz="1600" dirty="0" smtClean="0">
                <a:solidFill>
                  <a:srgbClr val="FF0000"/>
                </a:solidFill>
              </a:rPr>
              <a:t>}}</a:t>
            </a:r>
          </a:p>
          <a:p>
            <a:pPr lvl="2" fontAlgn="base">
              <a:buFont typeface="Wingdings" panose="05000000000000000000" pitchFamily="2" charset="2"/>
              <a:buChar char="§"/>
            </a:pP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{{#each}} ​HTML content and other Handlebars expressions {{/each}}</a:t>
            </a:r>
          </a:p>
          <a:p>
            <a:pPr lvl="1" fontAlgn="base"/>
            <a:r>
              <a:rPr lang="en-US" sz="2000" dirty="0"/>
              <a:t>Data (or Context</a:t>
            </a:r>
            <a:r>
              <a:rPr lang="en-US" sz="2000" dirty="0" smtClean="0"/>
              <a:t>) - a regular JS object</a:t>
            </a:r>
          </a:p>
          <a:p>
            <a:pPr lvl="2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FF0000"/>
                </a:solidFill>
              </a:rPr>
              <a:t>{customers:[{firstName:”Michael”, lastName:”Alexander”, age:20}, {firstName:”John”, lastName:”Allen”, age:29}]};</a:t>
            </a:r>
          </a:p>
          <a:p>
            <a:pPr lvl="1" fontAlgn="base"/>
            <a:r>
              <a:rPr lang="en-US" sz="2000" dirty="0" smtClean="0"/>
              <a:t>Handlebars Compile Function - a two-step execution</a:t>
            </a:r>
          </a:p>
          <a:p>
            <a:pPr lvl="2" fontAlgn="base">
              <a:buFont typeface="Wingdings" panose="05000000000000000000" pitchFamily="2" charset="2"/>
              <a:buChar char="§"/>
            </a:pPr>
            <a:r>
              <a:rPr lang="en-US" sz="1600" dirty="0" smtClean="0"/>
              <a:t>Compile the template with the Handlebars.compile function</a:t>
            </a:r>
          </a:p>
          <a:p>
            <a:pPr lvl="2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U</a:t>
            </a:r>
            <a:r>
              <a:rPr lang="en-US" sz="1600" dirty="0" smtClean="0"/>
              <a:t>se that compiled function to invoke the data object passed to it. </a:t>
            </a:r>
            <a:r>
              <a:rPr lang="en-US" sz="1600" dirty="0"/>
              <a:t>R</a:t>
            </a:r>
            <a:r>
              <a:rPr lang="en-US" sz="1600" dirty="0" smtClean="0"/>
              <a:t>eturn an HTML string with the interpolated object values inserted into the HTML</a:t>
            </a:r>
          </a:p>
          <a:p>
            <a:pPr lvl="1" fontAlgn="base"/>
            <a:endParaRPr lang="en-US" dirty="0" smtClean="0"/>
          </a:p>
          <a:p>
            <a:pPr lvl="2" fontAlgn="base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4798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Still Confused???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join all 3 </a:t>
            </a:r>
            <a:r>
              <a:rPr lang="en-US" dirty="0"/>
              <a:t>pieces together</a:t>
            </a:r>
          </a:p>
        </p:txBody>
      </p:sp>
    </p:spTree>
    <p:extLst>
      <p:ext uri="{BB962C8B-B14F-4D97-AF65-F5344CB8AC3E}">
        <p14:creationId xmlns:p14="http://schemas.microsoft.com/office/powerpoint/2010/main" val="103036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252</TotalTime>
  <Words>423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</vt:lpstr>
      <vt:lpstr>Century Gothic</vt:lpstr>
      <vt:lpstr>Wingdings</vt:lpstr>
      <vt:lpstr>Wingdings 3</vt:lpstr>
      <vt:lpstr>Wisp</vt:lpstr>
      <vt:lpstr>Handlebars</vt:lpstr>
      <vt:lpstr>JavaScript Templating Engine [Why?]</vt:lpstr>
      <vt:lpstr>JavaScript Templating Engine [When?]</vt:lpstr>
      <vt:lpstr>Handlebar.js [What is it after all?]</vt:lpstr>
      <vt:lpstr>Handlebar.js [Why to use?]</vt:lpstr>
      <vt:lpstr>Handlebar.js [How does it work?]</vt:lpstr>
      <vt:lpstr>Confused???</vt:lpstr>
      <vt:lpstr>Handlebar.js [How does it work?]</vt:lpstr>
      <vt:lpstr>Still Confused???</vt:lpstr>
      <vt:lpstr>Handlebar.js [How does it work?]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Handlebars</dc:title>
  <dc:creator>Samir Kamble</dc:creator>
  <cp:lastModifiedBy>Samir Kamble</cp:lastModifiedBy>
  <cp:revision>103</cp:revision>
  <dcterms:created xsi:type="dcterms:W3CDTF">2017-07-26T10:33:18Z</dcterms:created>
  <dcterms:modified xsi:type="dcterms:W3CDTF">2017-07-26T14:46:30Z</dcterms:modified>
</cp:coreProperties>
</file>