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B6FF"/>
    <a:srgbClr val="845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Otero Carvajal" userId="9c4a5598b987a552" providerId="LiveId" clId="{5C0BC199-23DC-459E-9AD8-BFFA9C377571}"/>
    <pc:docChg chg="undo custSel modSld">
      <pc:chgData name="Samir Otero Carvajal" userId="9c4a5598b987a552" providerId="LiveId" clId="{5C0BC199-23DC-459E-9AD8-BFFA9C377571}" dt="2024-03-23T15:40:00.444" v="33" actId="207"/>
      <pc:docMkLst>
        <pc:docMk/>
      </pc:docMkLst>
      <pc:sldChg chg="modSp mod">
        <pc:chgData name="Samir Otero Carvajal" userId="9c4a5598b987a552" providerId="LiveId" clId="{5C0BC199-23DC-459E-9AD8-BFFA9C377571}" dt="2024-03-23T15:40:00.444" v="33" actId="207"/>
        <pc:sldMkLst>
          <pc:docMk/>
          <pc:sldMk cId="2027564436" sldId="256"/>
        </pc:sldMkLst>
        <pc:spChg chg="mod">
          <ac:chgData name="Samir Otero Carvajal" userId="9c4a5598b987a552" providerId="LiveId" clId="{5C0BC199-23DC-459E-9AD8-BFFA9C377571}" dt="2024-03-23T15:39:35.185" v="31" actId="207"/>
          <ac:spMkLst>
            <pc:docMk/>
            <pc:sldMk cId="2027564436" sldId="256"/>
            <ac:spMk id="2" creationId="{57CF38A2-8853-0548-CADD-AFA046EAB4F3}"/>
          </ac:spMkLst>
        </pc:spChg>
        <pc:picChg chg="mod">
          <ac:chgData name="Samir Otero Carvajal" userId="9c4a5598b987a552" providerId="LiveId" clId="{5C0BC199-23DC-459E-9AD8-BFFA9C377571}" dt="2024-03-23T15:40:00.444" v="33" actId="207"/>
          <ac:picMkLst>
            <pc:docMk/>
            <pc:sldMk cId="2027564436" sldId="256"/>
            <ac:picMk id="5" creationId="{7F3F10BE-4BEF-1E09-BFCB-FF65B2EDFBA9}"/>
          </ac:picMkLst>
        </pc:picChg>
        <pc:picChg chg="mod">
          <ac:chgData name="Samir Otero Carvajal" userId="9c4a5598b987a552" providerId="LiveId" clId="{5C0BC199-23DC-459E-9AD8-BFFA9C377571}" dt="2024-03-23T15:39:54.754" v="32" actId="207"/>
          <ac:picMkLst>
            <pc:docMk/>
            <pc:sldMk cId="2027564436" sldId="256"/>
            <ac:picMk id="7" creationId="{7D949216-9B53-9CF8-49F0-3BBDEF8025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10BD-4F17-36C9-BA4A-692C152BD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E4952-D1AD-534E-FAD2-464852A5F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1FDBD-BA1D-7245-01A5-8ED158E3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871E-3FF8-4663-B09F-36DAB0EA23DC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680C-1D9C-341A-E9FF-2FFFC3F3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B9D1A-FEE3-00DC-0CE5-86F6E03D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926A-8B32-47AC-9226-33B3D2A27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05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B6F4-CC27-9279-3CEC-693B19ED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940CD-8045-8467-1DD1-9CB19F810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B0FED-AF4A-A123-A20B-9087C5DD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871E-3FF8-4663-B09F-36DAB0EA23DC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3E24A-1A98-742B-3533-3FC7FB92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E34BC-CD8B-79B1-E96E-B97924E1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926A-8B32-47AC-9226-33B3D2A27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59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FF0E8-D705-C3FF-8EEE-7546AD111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57E20-E8C4-FBB1-3192-62FA239B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1F796-CA6D-5C24-82A1-88514603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871E-3FF8-4663-B09F-36DAB0EA23DC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1B255-3EDC-1B20-523F-8D6F330E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7C4EE-A830-070E-F2B3-4A8731D7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926A-8B32-47AC-9226-33B3D2A27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84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E7DE-431A-3B16-CE86-E2FB6544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7073-BE9C-55D7-3BC2-E19A41DE0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A11F-A785-7F8B-257E-4DED6AF0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871E-3FF8-4663-B09F-36DAB0EA23DC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28488-C631-3BA3-9A02-246D4C8F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985C-650D-9FF4-36A0-CC96EC7D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926A-8B32-47AC-9226-33B3D2A27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07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0FE6-FF76-499C-425C-1E25C151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86DB-B3FE-C594-F223-8F3B0EA9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2C4CB-657B-E45D-2852-17380028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871E-3FF8-4663-B09F-36DAB0EA23DC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A98E1-C3CE-3927-6B38-4A7BC7F6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1F338-2130-33CC-00B7-6B9CCC9A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926A-8B32-47AC-9226-33B3D2A27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30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EC50-2834-747E-ABA9-B884A150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B1E9-6968-699F-6BEA-3769F62DF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D3FC6-2967-FA30-B200-8D2C1AB0F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4C7D0-A48E-882C-9A18-F9A6ABDE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871E-3FF8-4663-B09F-36DAB0EA23DC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06E2F-452E-8017-B7CA-2D019FF7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9FEB2-513F-C24C-3CCC-75C7B3F7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926A-8B32-47AC-9226-33B3D2A27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5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14D5-3E61-569D-A356-995064D0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AAAFD-90A1-3022-C026-29B8D2C97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1ABAB-20B1-557C-F060-B9FF09B95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EF296-900C-3661-F777-430EE8875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CF81D-C041-40CB-0FF4-CF580D7CF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BA0C1-2CE1-499A-08B6-F331A0B3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871E-3FF8-4663-B09F-36DAB0EA23DC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23E94-2875-E0DB-ACEC-E4869881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BED34-A2AA-CBDA-4F0B-B21C7B18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926A-8B32-47AC-9226-33B3D2A27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37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6988-3377-6A28-BEF1-AEA6341C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EDAC3-DC72-354C-8CD3-A4591CAA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871E-3FF8-4663-B09F-36DAB0EA23DC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020D0-615B-77F1-5AFF-454E7102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F2CDD-11EB-7790-B1DD-DEDE8AEE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926A-8B32-47AC-9226-33B3D2A27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40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26042-22BC-3511-5A34-01F30994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871E-3FF8-4663-B09F-36DAB0EA23DC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73A35-7614-3DBB-024A-15193315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6F911-E702-5514-46E7-AEC4B059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926A-8B32-47AC-9226-33B3D2A27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5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7D04-487E-5CC3-8E96-85C21ABB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78B8-EFC9-C890-BCCE-540029DC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4AFF2-6D76-16F1-BAFC-2C2E783A7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33BDE-EBE3-41D0-95CD-22D9F08F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871E-3FF8-4663-B09F-36DAB0EA23DC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41093-7A47-A320-4AE5-C0043379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BD4D8-493E-64E8-C495-774728A4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926A-8B32-47AC-9226-33B3D2A27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30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93AD-D1B5-5DE1-E722-52235989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FF5B2-A5D3-ACCE-F5E1-75FC527F4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F3733-37C7-9603-539E-EDF6D98A7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157CF-BC64-DF0B-BE31-6A24AEB7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871E-3FF8-4663-B09F-36DAB0EA23DC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31EFF-35EB-57B1-AA17-4A324A72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F6462-65C9-AF38-90DD-1114AAC7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926A-8B32-47AC-9226-33B3D2A27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008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06C9B-4DAB-540B-F2FF-1E241829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49BD7-7EA9-2193-3BC2-57171A60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C88F3-FFEB-7476-C253-68A41A672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9871E-3FF8-4663-B09F-36DAB0EA23DC}" type="datetimeFigureOut">
              <a:rPr lang="en-CA" smtClean="0"/>
              <a:t>2024-03-23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D433C-C4D5-5F89-165B-63B270C9B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0F73C-18F9-0D9C-6E35-FA8F9803B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B926A-8B32-47AC-9226-33B3D2A278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77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38A2-8853-0548-CADD-AFA046EAB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7196" y="974651"/>
            <a:ext cx="6377608" cy="4919870"/>
          </a:xfrm>
        </p:spPr>
        <p:txBody>
          <a:bodyPr>
            <a:noAutofit/>
          </a:bodyPr>
          <a:lstStyle/>
          <a:p>
            <a:r>
              <a:rPr lang="en-CA" sz="33500" dirty="0">
                <a:solidFill>
                  <a:srgbClr val="C6B6FF"/>
                </a:solidFill>
                <a:latin typeface="CaturritaBoldDisplay" panose="02000000000000000000" pitchFamily="50" charset="0"/>
              </a:rPr>
              <a:t>AC</a:t>
            </a:r>
            <a:endParaRPr lang="en-CA" sz="5400" dirty="0">
              <a:solidFill>
                <a:srgbClr val="C6B6FF"/>
              </a:solidFill>
              <a:latin typeface="CaturritaBoldDisplay" panose="02000000000000000000" pitchFamily="50" charset="0"/>
            </a:endParaRPr>
          </a:p>
        </p:txBody>
      </p:sp>
      <p:pic>
        <p:nvPicPr>
          <p:cNvPr id="5" name="Graphic 4" descr="Constellation with solid fill">
            <a:extLst>
              <a:ext uri="{FF2B5EF4-FFF2-40B4-BE49-F238E27FC236}">
                <a16:creationId xmlns:a16="http://schemas.microsoft.com/office/drawing/2014/main" id="{7F3F10BE-4BEF-1E09-BFCB-FF65B2EDFB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897" b="53738"/>
          <a:stretch/>
        </p:blipFill>
        <p:spPr>
          <a:xfrm>
            <a:off x="8171881" y="427382"/>
            <a:ext cx="1657920" cy="2012898"/>
          </a:xfrm>
          <a:prstGeom prst="rect">
            <a:avLst/>
          </a:prstGeom>
        </p:spPr>
      </p:pic>
      <p:pic>
        <p:nvPicPr>
          <p:cNvPr id="7" name="Graphic 6" descr="Shooting star outline">
            <a:extLst>
              <a:ext uri="{FF2B5EF4-FFF2-40B4-BE49-F238E27FC236}">
                <a16:creationId xmlns:a16="http://schemas.microsoft.com/office/drawing/2014/main" id="{7D949216-9B53-9CF8-49F0-3BBDEF8025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1104" r="47037"/>
          <a:stretch/>
        </p:blipFill>
        <p:spPr>
          <a:xfrm rot="1255969">
            <a:off x="1975734" y="2194155"/>
            <a:ext cx="1657920" cy="24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6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CaturritaBoldDisplay</vt:lpstr>
      <vt:lpstr>Office Theme</vt:lpstr>
      <vt:lpstr>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</dc:title>
  <dc:creator>Samir Otero Carvajal</dc:creator>
  <cp:lastModifiedBy>Samir Otero Carvajal</cp:lastModifiedBy>
  <cp:revision>1</cp:revision>
  <dcterms:created xsi:type="dcterms:W3CDTF">2024-03-19T20:41:34Z</dcterms:created>
  <dcterms:modified xsi:type="dcterms:W3CDTF">2024-03-23T15:40:05Z</dcterms:modified>
</cp:coreProperties>
</file>