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2DD64-7335-85C1-37B1-33A977E245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3723ED-591C-238A-824E-7CA5A5A526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B66D61-C124-B84E-5E24-B2FAA8F98B3D}"/>
              </a:ext>
            </a:extLst>
          </p:cNvPr>
          <p:cNvSpPr>
            <a:spLocks noGrp="1"/>
          </p:cNvSpPr>
          <p:nvPr>
            <p:ph type="dt" sz="half" idx="10"/>
          </p:nvPr>
        </p:nvSpPr>
        <p:spPr/>
        <p:txBody>
          <a:bodyPr/>
          <a:lstStyle/>
          <a:p>
            <a:fld id="{CC571B97-65BD-4118-A3E4-D2DAEF24A3D7}" type="datetimeFigureOut">
              <a:rPr lang="en-US" smtClean="0"/>
              <a:t>1/9/2023</a:t>
            </a:fld>
            <a:endParaRPr lang="en-US"/>
          </a:p>
        </p:txBody>
      </p:sp>
      <p:sp>
        <p:nvSpPr>
          <p:cNvPr id="5" name="Footer Placeholder 4">
            <a:extLst>
              <a:ext uri="{FF2B5EF4-FFF2-40B4-BE49-F238E27FC236}">
                <a16:creationId xmlns:a16="http://schemas.microsoft.com/office/drawing/2014/main" id="{B4DA64DE-97DC-C490-373A-221584F25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B2386-A8E6-8B05-B93C-DA9C8D23DC61}"/>
              </a:ext>
            </a:extLst>
          </p:cNvPr>
          <p:cNvSpPr>
            <a:spLocks noGrp="1"/>
          </p:cNvSpPr>
          <p:nvPr>
            <p:ph type="sldNum" sz="quarter" idx="12"/>
          </p:nvPr>
        </p:nvSpPr>
        <p:spPr/>
        <p:txBody>
          <a:bodyPr/>
          <a:lstStyle/>
          <a:p>
            <a:fld id="{A2A2BA6F-35CD-4B16-A1A6-86EC3B5B50E7}" type="slidenum">
              <a:rPr lang="en-US" smtClean="0"/>
              <a:t>‹#›</a:t>
            </a:fld>
            <a:endParaRPr lang="en-US"/>
          </a:p>
        </p:txBody>
      </p:sp>
    </p:spTree>
    <p:extLst>
      <p:ext uri="{BB962C8B-B14F-4D97-AF65-F5344CB8AC3E}">
        <p14:creationId xmlns:p14="http://schemas.microsoft.com/office/powerpoint/2010/main" val="152629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734FD-DCA2-4A9E-E6F8-CC71763922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9153C4-4BC2-4DAF-2BDB-6D0F5EAA3E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E5933F-951C-5A85-1359-D08F803CF8F5}"/>
              </a:ext>
            </a:extLst>
          </p:cNvPr>
          <p:cNvSpPr>
            <a:spLocks noGrp="1"/>
          </p:cNvSpPr>
          <p:nvPr>
            <p:ph type="dt" sz="half" idx="10"/>
          </p:nvPr>
        </p:nvSpPr>
        <p:spPr/>
        <p:txBody>
          <a:bodyPr/>
          <a:lstStyle/>
          <a:p>
            <a:fld id="{CC571B97-65BD-4118-A3E4-D2DAEF24A3D7}" type="datetimeFigureOut">
              <a:rPr lang="en-US" smtClean="0"/>
              <a:t>1/9/2023</a:t>
            </a:fld>
            <a:endParaRPr lang="en-US"/>
          </a:p>
        </p:txBody>
      </p:sp>
      <p:sp>
        <p:nvSpPr>
          <p:cNvPr id="5" name="Footer Placeholder 4">
            <a:extLst>
              <a:ext uri="{FF2B5EF4-FFF2-40B4-BE49-F238E27FC236}">
                <a16:creationId xmlns:a16="http://schemas.microsoft.com/office/drawing/2014/main" id="{AA5B445A-AFFB-E842-D0EC-AF682F928C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9D4EEF-FBDC-A439-6A2B-6D603794A48A}"/>
              </a:ext>
            </a:extLst>
          </p:cNvPr>
          <p:cNvSpPr>
            <a:spLocks noGrp="1"/>
          </p:cNvSpPr>
          <p:nvPr>
            <p:ph type="sldNum" sz="quarter" idx="12"/>
          </p:nvPr>
        </p:nvSpPr>
        <p:spPr/>
        <p:txBody>
          <a:bodyPr/>
          <a:lstStyle/>
          <a:p>
            <a:fld id="{A2A2BA6F-35CD-4B16-A1A6-86EC3B5B50E7}" type="slidenum">
              <a:rPr lang="en-US" smtClean="0"/>
              <a:t>‹#›</a:t>
            </a:fld>
            <a:endParaRPr lang="en-US"/>
          </a:p>
        </p:txBody>
      </p:sp>
    </p:spTree>
    <p:extLst>
      <p:ext uri="{BB962C8B-B14F-4D97-AF65-F5344CB8AC3E}">
        <p14:creationId xmlns:p14="http://schemas.microsoft.com/office/powerpoint/2010/main" val="4278609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332CE0-19D8-23C8-DE67-603658598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BEABB9-0554-2EF2-5E38-39A71F2DF9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B3628-1C93-3305-2474-D70508C4FABA}"/>
              </a:ext>
            </a:extLst>
          </p:cNvPr>
          <p:cNvSpPr>
            <a:spLocks noGrp="1"/>
          </p:cNvSpPr>
          <p:nvPr>
            <p:ph type="dt" sz="half" idx="10"/>
          </p:nvPr>
        </p:nvSpPr>
        <p:spPr/>
        <p:txBody>
          <a:bodyPr/>
          <a:lstStyle/>
          <a:p>
            <a:fld id="{CC571B97-65BD-4118-A3E4-D2DAEF24A3D7}" type="datetimeFigureOut">
              <a:rPr lang="en-US" smtClean="0"/>
              <a:t>1/9/2023</a:t>
            </a:fld>
            <a:endParaRPr lang="en-US"/>
          </a:p>
        </p:txBody>
      </p:sp>
      <p:sp>
        <p:nvSpPr>
          <p:cNvPr id="5" name="Footer Placeholder 4">
            <a:extLst>
              <a:ext uri="{FF2B5EF4-FFF2-40B4-BE49-F238E27FC236}">
                <a16:creationId xmlns:a16="http://schemas.microsoft.com/office/drawing/2014/main" id="{4D8D8E39-B7E5-9CDC-F723-FC11BA562C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D88629-C50F-5E90-3904-59D5FEBF14D8}"/>
              </a:ext>
            </a:extLst>
          </p:cNvPr>
          <p:cNvSpPr>
            <a:spLocks noGrp="1"/>
          </p:cNvSpPr>
          <p:nvPr>
            <p:ph type="sldNum" sz="quarter" idx="12"/>
          </p:nvPr>
        </p:nvSpPr>
        <p:spPr/>
        <p:txBody>
          <a:bodyPr/>
          <a:lstStyle/>
          <a:p>
            <a:fld id="{A2A2BA6F-35CD-4B16-A1A6-86EC3B5B50E7}" type="slidenum">
              <a:rPr lang="en-US" smtClean="0"/>
              <a:t>‹#›</a:t>
            </a:fld>
            <a:endParaRPr lang="en-US"/>
          </a:p>
        </p:txBody>
      </p:sp>
    </p:spTree>
    <p:extLst>
      <p:ext uri="{BB962C8B-B14F-4D97-AF65-F5344CB8AC3E}">
        <p14:creationId xmlns:p14="http://schemas.microsoft.com/office/powerpoint/2010/main" val="164820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52D73-38E6-D721-088B-114D81C867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CDE56D-9108-EC3F-DF9B-F6B88565B1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BA2DE4-9E1D-1238-349A-AD8EE428DF4D}"/>
              </a:ext>
            </a:extLst>
          </p:cNvPr>
          <p:cNvSpPr>
            <a:spLocks noGrp="1"/>
          </p:cNvSpPr>
          <p:nvPr>
            <p:ph type="dt" sz="half" idx="10"/>
          </p:nvPr>
        </p:nvSpPr>
        <p:spPr/>
        <p:txBody>
          <a:bodyPr/>
          <a:lstStyle/>
          <a:p>
            <a:fld id="{CC571B97-65BD-4118-A3E4-D2DAEF24A3D7}" type="datetimeFigureOut">
              <a:rPr lang="en-US" smtClean="0"/>
              <a:t>1/9/2023</a:t>
            </a:fld>
            <a:endParaRPr lang="en-US"/>
          </a:p>
        </p:txBody>
      </p:sp>
      <p:sp>
        <p:nvSpPr>
          <p:cNvPr id="5" name="Footer Placeholder 4">
            <a:extLst>
              <a:ext uri="{FF2B5EF4-FFF2-40B4-BE49-F238E27FC236}">
                <a16:creationId xmlns:a16="http://schemas.microsoft.com/office/drawing/2014/main" id="{E1BA8D88-1DEB-5F05-2712-B3B0C99E5C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D5577-E849-A156-B9E3-BCDDC1A8498E}"/>
              </a:ext>
            </a:extLst>
          </p:cNvPr>
          <p:cNvSpPr>
            <a:spLocks noGrp="1"/>
          </p:cNvSpPr>
          <p:nvPr>
            <p:ph type="sldNum" sz="quarter" idx="12"/>
          </p:nvPr>
        </p:nvSpPr>
        <p:spPr/>
        <p:txBody>
          <a:bodyPr/>
          <a:lstStyle/>
          <a:p>
            <a:fld id="{A2A2BA6F-35CD-4B16-A1A6-86EC3B5B50E7}" type="slidenum">
              <a:rPr lang="en-US" smtClean="0"/>
              <a:t>‹#›</a:t>
            </a:fld>
            <a:endParaRPr lang="en-US"/>
          </a:p>
        </p:txBody>
      </p:sp>
    </p:spTree>
    <p:extLst>
      <p:ext uri="{BB962C8B-B14F-4D97-AF65-F5344CB8AC3E}">
        <p14:creationId xmlns:p14="http://schemas.microsoft.com/office/powerpoint/2010/main" val="1757994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B04A7-F0A9-AF8A-32BC-FDE164B751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CE56E8-1511-510F-AE4B-0BD79D7515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4E8C00-6E8B-53B1-FE54-CE64007B2984}"/>
              </a:ext>
            </a:extLst>
          </p:cNvPr>
          <p:cNvSpPr>
            <a:spLocks noGrp="1"/>
          </p:cNvSpPr>
          <p:nvPr>
            <p:ph type="dt" sz="half" idx="10"/>
          </p:nvPr>
        </p:nvSpPr>
        <p:spPr/>
        <p:txBody>
          <a:bodyPr/>
          <a:lstStyle/>
          <a:p>
            <a:fld id="{CC571B97-65BD-4118-A3E4-D2DAEF24A3D7}" type="datetimeFigureOut">
              <a:rPr lang="en-US" smtClean="0"/>
              <a:t>1/9/2023</a:t>
            </a:fld>
            <a:endParaRPr lang="en-US"/>
          </a:p>
        </p:txBody>
      </p:sp>
      <p:sp>
        <p:nvSpPr>
          <p:cNvPr id="5" name="Footer Placeholder 4">
            <a:extLst>
              <a:ext uri="{FF2B5EF4-FFF2-40B4-BE49-F238E27FC236}">
                <a16:creationId xmlns:a16="http://schemas.microsoft.com/office/drawing/2014/main" id="{890123D9-5628-B580-EA8D-7DAAC98EB8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D27B8F-BA3B-F988-557C-8CCCDEFA03A8}"/>
              </a:ext>
            </a:extLst>
          </p:cNvPr>
          <p:cNvSpPr>
            <a:spLocks noGrp="1"/>
          </p:cNvSpPr>
          <p:nvPr>
            <p:ph type="sldNum" sz="quarter" idx="12"/>
          </p:nvPr>
        </p:nvSpPr>
        <p:spPr/>
        <p:txBody>
          <a:bodyPr/>
          <a:lstStyle/>
          <a:p>
            <a:fld id="{A2A2BA6F-35CD-4B16-A1A6-86EC3B5B50E7}" type="slidenum">
              <a:rPr lang="en-US" smtClean="0"/>
              <a:t>‹#›</a:t>
            </a:fld>
            <a:endParaRPr lang="en-US"/>
          </a:p>
        </p:txBody>
      </p:sp>
    </p:spTree>
    <p:extLst>
      <p:ext uri="{BB962C8B-B14F-4D97-AF65-F5344CB8AC3E}">
        <p14:creationId xmlns:p14="http://schemas.microsoft.com/office/powerpoint/2010/main" val="2589097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C28F8-642D-29AF-9783-3970937E5C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BB51EC-4B21-D343-7455-64737A300F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23334D-956E-18AF-BA75-317CF9F849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A8DA6E-4FF8-A3E1-41F2-6B5696323100}"/>
              </a:ext>
            </a:extLst>
          </p:cNvPr>
          <p:cNvSpPr>
            <a:spLocks noGrp="1"/>
          </p:cNvSpPr>
          <p:nvPr>
            <p:ph type="dt" sz="half" idx="10"/>
          </p:nvPr>
        </p:nvSpPr>
        <p:spPr/>
        <p:txBody>
          <a:bodyPr/>
          <a:lstStyle/>
          <a:p>
            <a:fld id="{CC571B97-65BD-4118-A3E4-D2DAEF24A3D7}" type="datetimeFigureOut">
              <a:rPr lang="en-US" smtClean="0"/>
              <a:t>1/9/2023</a:t>
            </a:fld>
            <a:endParaRPr lang="en-US"/>
          </a:p>
        </p:txBody>
      </p:sp>
      <p:sp>
        <p:nvSpPr>
          <p:cNvPr id="6" name="Footer Placeholder 5">
            <a:extLst>
              <a:ext uri="{FF2B5EF4-FFF2-40B4-BE49-F238E27FC236}">
                <a16:creationId xmlns:a16="http://schemas.microsoft.com/office/drawing/2014/main" id="{CBC3ED10-64E5-A495-AED0-39BB1140C5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852630-F06B-511C-17F1-22A12581AD6A}"/>
              </a:ext>
            </a:extLst>
          </p:cNvPr>
          <p:cNvSpPr>
            <a:spLocks noGrp="1"/>
          </p:cNvSpPr>
          <p:nvPr>
            <p:ph type="sldNum" sz="quarter" idx="12"/>
          </p:nvPr>
        </p:nvSpPr>
        <p:spPr/>
        <p:txBody>
          <a:bodyPr/>
          <a:lstStyle/>
          <a:p>
            <a:fld id="{A2A2BA6F-35CD-4B16-A1A6-86EC3B5B50E7}" type="slidenum">
              <a:rPr lang="en-US" smtClean="0"/>
              <a:t>‹#›</a:t>
            </a:fld>
            <a:endParaRPr lang="en-US"/>
          </a:p>
        </p:txBody>
      </p:sp>
    </p:spTree>
    <p:extLst>
      <p:ext uri="{BB962C8B-B14F-4D97-AF65-F5344CB8AC3E}">
        <p14:creationId xmlns:p14="http://schemas.microsoft.com/office/powerpoint/2010/main" val="2508469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7425-E28F-336B-57A3-4AD0202F81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3BA9BE-B200-7C95-C3BC-84C8381E00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EF8CC1-652C-FDEA-3510-5F7056791C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AB6699-80B7-9CEB-93DB-8BBD9622E8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CD9658-B6BF-8667-C247-55AC0BF958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E37777-F931-8700-A857-A69BB9202D1F}"/>
              </a:ext>
            </a:extLst>
          </p:cNvPr>
          <p:cNvSpPr>
            <a:spLocks noGrp="1"/>
          </p:cNvSpPr>
          <p:nvPr>
            <p:ph type="dt" sz="half" idx="10"/>
          </p:nvPr>
        </p:nvSpPr>
        <p:spPr/>
        <p:txBody>
          <a:bodyPr/>
          <a:lstStyle/>
          <a:p>
            <a:fld id="{CC571B97-65BD-4118-A3E4-D2DAEF24A3D7}" type="datetimeFigureOut">
              <a:rPr lang="en-US" smtClean="0"/>
              <a:t>1/9/2023</a:t>
            </a:fld>
            <a:endParaRPr lang="en-US"/>
          </a:p>
        </p:txBody>
      </p:sp>
      <p:sp>
        <p:nvSpPr>
          <p:cNvPr id="8" name="Footer Placeholder 7">
            <a:extLst>
              <a:ext uri="{FF2B5EF4-FFF2-40B4-BE49-F238E27FC236}">
                <a16:creationId xmlns:a16="http://schemas.microsoft.com/office/drawing/2014/main" id="{317754CE-443A-AFA2-206F-DBBC5C46A2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E9AC1F-EBD7-8A27-E6E1-31EB6E60AAE0}"/>
              </a:ext>
            </a:extLst>
          </p:cNvPr>
          <p:cNvSpPr>
            <a:spLocks noGrp="1"/>
          </p:cNvSpPr>
          <p:nvPr>
            <p:ph type="sldNum" sz="quarter" idx="12"/>
          </p:nvPr>
        </p:nvSpPr>
        <p:spPr/>
        <p:txBody>
          <a:bodyPr/>
          <a:lstStyle/>
          <a:p>
            <a:fld id="{A2A2BA6F-35CD-4B16-A1A6-86EC3B5B50E7}" type="slidenum">
              <a:rPr lang="en-US" smtClean="0"/>
              <a:t>‹#›</a:t>
            </a:fld>
            <a:endParaRPr lang="en-US"/>
          </a:p>
        </p:txBody>
      </p:sp>
    </p:spTree>
    <p:extLst>
      <p:ext uri="{BB962C8B-B14F-4D97-AF65-F5344CB8AC3E}">
        <p14:creationId xmlns:p14="http://schemas.microsoft.com/office/powerpoint/2010/main" val="4182159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C57DD-1D81-D04C-AC2D-62CBBF4422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2AFDE0-A2F7-1892-A8D5-ECA48C58601E}"/>
              </a:ext>
            </a:extLst>
          </p:cNvPr>
          <p:cNvSpPr>
            <a:spLocks noGrp="1"/>
          </p:cNvSpPr>
          <p:nvPr>
            <p:ph type="dt" sz="half" idx="10"/>
          </p:nvPr>
        </p:nvSpPr>
        <p:spPr/>
        <p:txBody>
          <a:bodyPr/>
          <a:lstStyle/>
          <a:p>
            <a:fld id="{CC571B97-65BD-4118-A3E4-D2DAEF24A3D7}" type="datetimeFigureOut">
              <a:rPr lang="en-US" smtClean="0"/>
              <a:t>1/9/2023</a:t>
            </a:fld>
            <a:endParaRPr lang="en-US"/>
          </a:p>
        </p:txBody>
      </p:sp>
      <p:sp>
        <p:nvSpPr>
          <p:cNvPr id="4" name="Footer Placeholder 3">
            <a:extLst>
              <a:ext uri="{FF2B5EF4-FFF2-40B4-BE49-F238E27FC236}">
                <a16:creationId xmlns:a16="http://schemas.microsoft.com/office/drawing/2014/main" id="{595B945B-0B76-666E-2F78-9D51A5B95D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4BA3A0-6C17-E21E-1DD0-0283E06E3F15}"/>
              </a:ext>
            </a:extLst>
          </p:cNvPr>
          <p:cNvSpPr>
            <a:spLocks noGrp="1"/>
          </p:cNvSpPr>
          <p:nvPr>
            <p:ph type="sldNum" sz="quarter" idx="12"/>
          </p:nvPr>
        </p:nvSpPr>
        <p:spPr/>
        <p:txBody>
          <a:bodyPr/>
          <a:lstStyle/>
          <a:p>
            <a:fld id="{A2A2BA6F-35CD-4B16-A1A6-86EC3B5B50E7}" type="slidenum">
              <a:rPr lang="en-US" smtClean="0"/>
              <a:t>‹#›</a:t>
            </a:fld>
            <a:endParaRPr lang="en-US"/>
          </a:p>
        </p:txBody>
      </p:sp>
    </p:spTree>
    <p:extLst>
      <p:ext uri="{BB962C8B-B14F-4D97-AF65-F5344CB8AC3E}">
        <p14:creationId xmlns:p14="http://schemas.microsoft.com/office/powerpoint/2010/main" val="31521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5FA05C-71F6-0A2B-0BCE-46CBA92478A7}"/>
              </a:ext>
            </a:extLst>
          </p:cNvPr>
          <p:cNvSpPr>
            <a:spLocks noGrp="1"/>
          </p:cNvSpPr>
          <p:nvPr>
            <p:ph type="dt" sz="half" idx="10"/>
          </p:nvPr>
        </p:nvSpPr>
        <p:spPr/>
        <p:txBody>
          <a:bodyPr/>
          <a:lstStyle/>
          <a:p>
            <a:fld id="{CC571B97-65BD-4118-A3E4-D2DAEF24A3D7}" type="datetimeFigureOut">
              <a:rPr lang="en-US" smtClean="0"/>
              <a:t>1/9/2023</a:t>
            </a:fld>
            <a:endParaRPr lang="en-US"/>
          </a:p>
        </p:txBody>
      </p:sp>
      <p:sp>
        <p:nvSpPr>
          <p:cNvPr id="3" name="Footer Placeholder 2">
            <a:extLst>
              <a:ext uri="{FF2B5EF4-FFF2-40B4-BE49-F238E27FC236}">
                <a16:creationId xmlns:a16="http://schemas.microsoft.com/office/drawing/2014/main" id="{1E6F38EC-3F8B-5778-EB65-A9FB996889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736F66-FBE5-610C-D677-1A653884BB8F}"/>
              </a:ext>
            </a:extLst>
          </p:cNvPr>
          <p:cNvSpPr>
            <a:spLocks noGrp="1"/>
          </p:cNvSpPr>
          <p:nvPr>
            <p:ph type="sldNum" sz="quarter" idx="12"/>
          </p:nvPr>
        </p:nvSpPr>
        <p:spPr/>
        <p:txBody>
          <a:bodyPr/>
          <a:lstStyle/>
          <a:p>
            <a:fld id="{A2A2BA6F-35CD-4B16-A1A6-86EC3B5B50E7}" type="slidenum">
              <a:rPr lang="en-US" smtClean="0"/>
              <a:t>‹#›</a:t>
            </a:fld>
            <a:endParaRPr lang="en-US"/>
          </a:p>
        </p:txBody>
      </p:sp>
    </p:spTree>
    <p:extLst>
      <p:ext uri="{BB962C8B-B14F-4D97-AF65-F5344CB8AC3E}">
        <p14:creationId xmlns:p14="http://schemas.microsoft.com/office/powerpoint/2010/main" val="3386760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B3FE3-1109-FD05-163C-C614BCADFE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5856DD-8A30-52DF-4F72-686A033DA5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F461C4-A383-65B0-854A-C655601739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335226-7619-5208-9033-1B7DCAF7A52B}"/>
              </a:ext>
            </a:extLst>
          </p:cNvPr>
          <p:cNvSpPr>
            <a:spLocks noGrp="1"/>
          </p:cNvSpPr>
          <p:nvPr>
            <p:ph type="dt" sz="half" idx="10"/>
          </p:nvPr>
        </p:nvSpPr>
        <p:spPr/>
        <p:txBody>
          <a:bodyPr/>
          <a:lstStyle/>
          <a:p>
            <a:fld id="{CC571B97-65BD-4118-A3E4-D2DAEF24A3D7}" type="datetimeFigureOut">
              <a:rPr lang="en-US" smtClean="0"/>
              <a:t>1/9/2023</a:t>
            </a:fld>
            <a:endParaRPr lang="en-US"/>
          </a:p>
        </p:txBody>
      </p:sp>
      <p:sp>
        <p:nvSpPr>
          <p:cNvPr id="6" name="Footer Placeholder 5">
            <a:extLst>
              <a:ext uri="{FF2B5EF4-FFF2-40B4-BE49-F238E27FC236}">
                <a16:creationId xmlns:a16="http://schemas.microsoft.com/office/drawing/2014/main" id="{EECD5613-E9E6-6686-332B-7086A64C50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9AA676-2421-CCAD-69E2-26BB47B50896}"/>
              </a:ext>
            </a:extLst>
          </p:cNvPr>
          <p:cNvSpPr>
            <a:spLocks noGrp="1"/>
          </p:cNvSpPr>
          <p:nvPr>
            <p:ph type="sldNum" sz="quarter" idx="12"/>
          </p:nvPr>
        </p:nvSpPr>
        <p:spPr/>
        <p:txBody>
          <a:bodyPr/>
          <a:lstStyle/>
          <a:p>
            <a:fld id="{A2A2BA6F-35CD-4B16-A1A6-86EC3B5B50E7}" type="slidenum">
              <a:rPr lang="en-US" smtClean="0"/>
              <a:t>‹#›</a:t>
            </a:fld>
            <a:endParaRPr lang="en-US"/>
          </a:p>
        </p:txBody>
      </p:sp>
    </p:spTree>
    <p:extLst>
      <p:ext uri="{BB962C8B-B14F-4D97-AF65-F5344CB8AC3E}">
        <p14:creationId xmlns:p14="http://schemas.microsoft.com/office/powerpoint/2010/main" val="3194942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14AC2-0A95-11F2-EF18-23F39E3929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CD08D7-44CE-9A69-6328-0566C95955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D700F6-C2CE-1342-9CB3-5CE1F8C7C8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53EC53-7EA2-31C3-CB81-6B3023717866}"/>
              </a:ext>
            </a:extLst>
          </p:cNvPr>
          <p:cNvSpPr>
            <a:spLocks noGrp="1"/>
          </p:cNvSpPr>
          <p:nvPr>
            <p:ph type="dt" sz="half" idx="10"/>
          </p:nvPr>
        </p:nvSpPr>
        <p:spPr/>
        <p:txBody>
          <a:bodyPr/>
          <a:lstStyle/>
          <a:p>
            <a:fld id="{CC571B97-65BD-4118-A3E4-D2DAEF24A3D7}" type="datetimeFigureOut">
              <a:rPr lang="en-US" smtClean="0"/>
              <a:t>1/9/2023</a:t>
            </a:fld>
            <a:endParaRPr lang="en-US"/>
          </a:p>
        </p:txBody>
      </p:sp>
      <p:sp>
        <p:nvSpPr>
          <p:cNvPr id="6" name="Footer Placeholder 5">
            <a:extLst>
              <a:ext uri="{FF2B5EF4-FFF2-40B4-BE49-F238E27FC236}">
                <a16:creationId xmlns:a16="http://schemas.microsoft.com/office/drawing/2014/main" id="{620A1F32-28AA-66D2-B073-82B0189700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00C20-6E3E-D42E-5F2B-1B467AD98272}"/>
              </a:ext>
            </a:extLst>
          </p:cNvPr>
          <p:cNvSpPr>
            <a:spLocks noGrp="1"/>
          </p:cNvSpPr>
          <p:nvPr>
            <p:ph type="sldNum" sz="quarter" idx="12"/>
          </p:nvPr>
        </p:nvSpPr>
        <p:spPr/>
        <p:txBody>
          <a:bodyPr/>
          <a:lstStyle/>
          <a:p>
            <a:fld id="{A2A2BA6F-35CD-4B16-A1A6-86EC3B5B50E7}" type="slidenum">
              <a:rPr lang="en-US" smtClean="0"/>
              <a:t>‹#›</a:t>
            </a:fld>
            <a:endParaRPr lang="en-US"/>
          </a:p>
        </p:txBody>
      </p:sp>
    </p:spTree>
    <p:extLst>
      <p:ext uri="{BB962C8B-B14F-4D97-AF65-F5344CB8AC3E}">
        <p14:creationId xmlns:p14="http://schemas.microsoft.com/office/powerpoint/2010/main" val="263457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7220E2-8BA1-657F-9687-69CB3F04C0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3948C5-4167-4843-8898-7B6A2783C0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4EBB58-F102-887A-726B-5A581FDE1B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571B97-65BD-4118-A3E4-D2DAEF24A3D7}" type="datetimeFigureOut">
              <a:rPr lang="en-US" smtClean="0"/>
              <a:t>1/9/2023</a:t>
            </a:fld>
            <a:endParaRPr lang="en-US"/>
          </a:p>
        </p:txBody>
      </p:sp>
      <p:sp>
        <p:nvSpPr>
          <p:cNvPr id="5" name="Footer Placeholder 4">
            <a:extLst>
              <a:ext uri="{FF2B5EF4-FFF2-40B4-BE49-F238E27FC236}">
                <a16:creationId xmlns:a16="http://schemas.microsoft.com/office/drawing/2014/main" id="{09CCD697-8B46-8D90-0FA2-1034261D01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C105D9-4003-3B74-20F1-66B3992CCE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A2BA6F-35CD-4B16-A1A6-86EC3B5B50E7}" type="slidenum">
              <a:rPr lang="en-US" smtClean="0"/>
              <a:t>‹#›</a:t>
            </a:fld>
            <a:endParaRPr lang="en-US"/>
          </a:p>
        </p:txBody>
      </p:sp>
    </p:spTree>
    <p:extLst>
      <p:ext uri="{BB962C8B-B14F-4D97-AF65-F5344CB8AC3E}">
        <p14:creationId xmlns:p14="http://schemas.microsoft.com/office/powerpoint/2010/main" val="3719771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4D47D-A601-A9E0-7ECC-4FE3A32E5245}"/>
              </a:ext>
            </a:extLst>
          </p:cNvPr>
          <p:cNvSpPr>
            <a:spLocks noGrp="1"/>
          </p:cNvSpPr>
          <p:nvPr>
            <p:ph type="ctrTitle"/>
          </p:nvPr>
        </p:nvSpPr>
        <p:spPr/>
        <p:txBody>
          <a:bodyPr/>
          <a:lstStyle/>
          <a:p>
            <a:r>
              <a:rPr lang="en-GB" dirty="0"/>
              <a:t>Welcome to my presentation</a:t>
            </a:r>
            <a:endParaRPr lang="en-US" dirty="0"/>
          </a:p>
        </p:txBody>
      </p:sp>
      <p:sp>
        <p:nvSpPr>
          <p:cNvPr id="3" name="Subtitle 2">
            <a:extLst>
              <a:ext uri="{FF2B5EF4-FFF2-40B4-BE49-F238E27FC236}">
                <a16:creationId xmlns:a16="http://schemas.microsoft.com/office/drawing/2014/main" id="{4C53F84C-0BFD-9898-8577-4F716D30272E}"/>
              </a:ext>
            </a:extLst>
          </p:cNvPr>
          <p:cNvSpPr>
            <a:spLocks noGrp="1"/>
          </p:cNvSpPr>
          <p:nvPr>
            <p:ph type="subTitle" idx="1"/>
          </p:nvPr>
        </p:nvSpPr>
        <p:spPr/>
        <p:txBody>
          <a:bodyPr/>
          <a:lstStyle/>
          <a:p>
            <a:r>
              <a:rPr lang="en-GB" dirty="0"/>
              <a:t>.</a:t>
            </a:r>
            <a:endParaRPr lang="en-US" dirty="0"/>
          </a:p>
        </p:txBody>
      </p:sp>
    </p:spTree>
    <p:extLst>
      <p:ext uri="{BB962C8B-B14F-4D97-AF65-F5344CB8AC3E}">
        <p14:creationId xmlns:p14="http://schemas.microsoft.com/office/powerpoint/2010/main" val="2219601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7ABC8-D7FE-E554-E379-0394914988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76031F9-0035-6B01-3347-D5CC698A3B7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294528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8E113-C655-2641-5820-11A32688A4D9}"/>
              </a:ext>
            </a:extLst>
          </p:cNvPr>
          <p:cNvSpPr>
            <a:spLocks noGrp="1"/>
          </p:cNvSpPr>
          <p:nvPr>
            <p:ph type="title"/>
          </p:nvPr>
        </p:nvSpPr>
        <p:spPr/>
        <p:txBody>
          <a:bodyPr/>
          <a:lstStyle/>
          <a:p>
            <a:r>
              <a:rPr lang="en-GB" dirty="0"/>
              <a:t>Conclusion:</a:t>
            </a:r>
            <a:endParaRPr lang="en-US" dirty="0"/>
          </a:p>
        </p:txBody>
      </p:sp>
      <p:sp>
        <p:nvSpPr>
          <p:cNvPr id="3" name="Content Placeholder 2">
            <a:extLst>
              <a:ext uri="{FF2B5EF4-FFF2-40B4-BE49-F238E27FC236}">
                <a16:creationId xmlns:a16="http://schemas.microsoft.com/office/drawing/2014/main" id="{A2EB235D-E4A3-1C91-960A-EDC8BC44E5DA}"/>
              </a:ext>
            </a:extLst>
          </p:cNvPr>
          <p:cNvSpPr>
            <a:spLocks noGrp="1"/>
          </p:cNvSpPr>
          <p:nvPr>
            <p:ph idx="1"/>
          </p:nvPr>
        </p:nvSpPr>
        <p:spPr/>
        <p:txBody>
          <a:bodyPr/>
          <a:lstStyle/>
          <a:p>
            <a:r>
              <a:rPr lang="en-US" sz="2400" dirty="0">
                <a:solidFill>
                  <a:srgbClr val="000000"/>
                </a:solidFill>
                <a:effectLst/>
                <a:latin typeface="Times New Roman" panose="02020603050405020304" pitchFamily="18" charset="0"/>
                <a:ea typeface="Times New Roman" panose="02020603050405020304" pitchFamily="18" charset="0"/>
              </a:rPr>
              <a:t>The Pharmacy Inventory Management System is developed using Java and </a:t>
            </a:r>
            <a:r>
              <a:rPr lang="en-US" sz="2400" dirty="0" err="1">
                <a:solidFill>
                  <a:srgbClr val="000000"/>
                </a:solidFill>
                <a:effectLst/>
                <a:latin typeface="Times New Roman" panose="02020603050405020304" pitchFamily="18" charset="0"/>
                <a:ea typeface="Times New Roman" panose="02020603050405020304" pitchFamily="18" charset="0"/>
              </a:rPr>
              <a:t>mysql</a:t>
            </a:r>
            <a:r>
              <a:rPr lang="en-US" sz="2400" dirty="0">
                <a:solidFill>
                  <a:srgbClr val="000000"/>
                </a:solidFill>
                <a:effectLst/>
                <a:latin typeface="Times New Roman" panose="02020603050405020304" pitchFamily="18" charset="0"/>
                <a:ea typeface="Times New Roman" panose="02020603050405020304" pitchFamily="18" charset="0"/>
              </a:rPr>
              <a:t> servers. The project is built to manage pharmacy items and transactions. To make a new transaction, fields such as: drag name, qty and payment needs to be selected. If you like to learn point of sales systems step by step, this is the right place to learn from the beginning. In this tutorial, we will learn crystal reports step by step and design and print receipts for the payments. </a:t>
            </a:r>
          </a:p>
          <a:p>
            <a:endParaRPr lang="en-US" dirty="0"/>
          </a:p>
        </p:txBody>
      </p:sp>
    </p:spTree>
    <p:extLst>
      <p:ext uri="{BB962C8B-B14F-4D97-AF65-F5344CB8AC3E}">
        <p14:creationId xmlns:p14="http://schemas.microsoft.com/office/powerpoint/2010/main" val="2208879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E4CF-CF16-FDA0-5D71-90B4D3E6D2F2}"/>
              </a:ext>
            </a:extLst>
          </p:cNvPr>
          <p:cNvSpPr>
            <a:spLocks noGrp="1"/>
          </p:cNvSpPr>
          <p:nvPr>
            <p:ph type="title"/>
          </p:nvPr>
        </p:nvSpPr>
        <p:spPr/>
        <p:txBody>
          <a:bodyPr/>
          <a:lstStyle/>
          <a:p>
            <a:r>
              <a:rPr lang="en-GB" dirty="0"/>
              <a:t>.</a:t>
            </a:r>
            <a:endParaRPr lang="en-US" dirty="0"/>
          </a:p>
        </p:txBody>
      </p:sp>
      <p:sp>
        <p:nvSpPr>
          <p:cNvPr id="3" name="Content Placeholder 2">
            <a:extLst>
              <a:ext uri="{FF2B5EF4-FFF2-40B4-BE49-F238E27FC236}">
                <a16:creationId xmlns:a16="http://schemas.microsoft.com/office/drawing/2014/main" id="{9AAEE3F8-B8E7-96DF-60EB-2ED36F0AE814}"/>
              </a:ext>
            </a:extLst>
          </p:cNvPr>
          <p:cNvSpPr>
            <a:spLocks noGrp="1"/>
          </p:cNvSpPr>
          <p:nvPr>
            <p:ph idx="1"/>
          </p:nvPr>
        </p:nvSpPr>
        <p:spPr/>
        <p:txBody>
          <a:bodyPr/>
          <a:lstStyle/>
          <a:p>
            <a:pPr marL="0" indent="0">
              <a:buNone/>
            </a:pPr>
            <a:r>
              <a:rPr lang="en-GB" dirty="0"/>
              <a:t>                                                     </a:t>
            </a:r>
            <a:r>
              <a:rPr lang="en-GB" sz="4800" dirty="0"/>
              <a:t>Thank you</a:t>
            </a:r>
          </a:p>
          <a:p>
            <a:pPr marL="0" indent="0">
              <a:buNone/>
            </a:pPr>
            <a:r>
              <a:rPr lang="en-GB" sz="4800" dirty="0"/>
              <a:t>                         </a:t>
            </a:r>
          </a:p>
          <a:p>
            <a:pPr marL="0" indent="0">
              <a:buNone/>
            </a:pPr>
            <a:endParaRPr lang="en-GB" sz="4800" dirty="0"/>
          </a:p>
          <a:p>
            <a:pPr marL="0" indent="0">
              <a:buNone/>
            </a:pPr>
            <a:r>
              <a:rPr lang="en-GB" sz="4800" dirty="0"/>
              <a:t>                    Do you have any question?</a:t>
            </a:r>
          </a:p>
          <a:p>
            <a:pPr marL="0" indent="0">
              <a:buNone/>
            </a:pPr>
            <a:endParaRPr lang="en-US" sz="4800" dirty="0"/>
          </a:p>
        </p:txBody>
      </p:sp>
    </p:spTree>
    <p:extLst>
      <p:ext uri="{BB962C8B-B14F-4D97-AF65-F5344CB8AC3E}">
        <p14:creationId xmlns:p14="http://schemas.microsoft.com/office/powerpoint/2010/main" val="892870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3C95E-C848-9EF4-F72F-F7E1E22910A0}"/>
              </a:ext>
            </a:extLst>
          </p:cNvPr>
          <p:cNvSpPr>
            <a:spLocks noGrp="1"/>
          </p:cNvSpPr>
          <p:nvPr>
            <p:ph type="title"/>
          </p:nvPr>
        </p:nvSpPr>
        <p:spPr>
          <a:xfrm>
            <a:off x="838200" y="365125"/>
            <a:ext cx="10515600" cy="1905464"/>
          </a:xfrm>
        </p:spPr>
        <p:txBody>
          <a:bodyPr/>
          <a:lstStyle/>
          <a:p>
            <a:r>
              <a:rPr lang="en-GB" dirty="0"/>
              <a:t>My presentation topic is…..</a:t>
            </a:r>
            <a:endParaRPr lang="en-US" dirty="0"/>
          </a:p>
        </p:txBody>
      </p:sp>
      <p:sp>
        <p:nvSpPr>
          <p:cNvPr id="3" name="Content Placeholder 2">
            <a:extLst>
              <a:ext uri="{FF2B5EF4-FFF2-40B4-BE49-F238E27FC236}">
                <a16:creationId xmlns:a16="http://schemas.microsoft.com/office/drawing/2014/main" id="{83995BD4-DAA3-1918-8E2F-A0A171B99C39}"/>
              </a:ext>
            </a:extLst>
          </p:cNvPr>
          <p:cNvSpPr>
            <a:spLocks noGrp="1"/>
          </p:cNvSpPr>
          <p:nvPr>
            <p:ph idx="1"/>
          </p:nvPr>
        </p:nvSpPr>
        <p:spPr>
          <a:xfrm>
            <a:off x="838200" y="2835667"/>
            <a:ext cx="10515600" cy="3341296"/>
          </a:xfrm>
        </p:spPr>
        <p:txBody>
          <a:bodyPr>
            <a:normAutofit/>
          </a:bodyPr>
          <a:lstStyle/>
          <a:p>
            <a:r>
              <a:rPr lang="en-US" sz="4400" dirty="0">
                <a:solidFill>
                  <a:srgbClr val="000000"/>
                </a:solidFill>
                <a:effectLst/>
                <a:latin typeface="Times New Roman" panose="02020603050405020304" pitchFamily="18" charset="0"/>
                <a:ea typeface="Times New Roman" panose="02020603050405020304" pitchFamily="18" charset="0"/>
              </a:rPr>
              <a:t>Pharmacy Inventory Management System</a:t>
            </a:r>
            <a:endParaRPr lang="en-US" sz="4400" dirty="0"/>
          </a:p>
        </p:txBody>
      </p:sp>
    </p:spTree>
    <p:extLst>
      <p:ext uri="{BB962C8B-B14F-4D97-AF65-F5344CB8AC3E}">
        <p14:creationId xmlns:p14="http://schemas.microsoft.com/office/powerpoint/2010/main" val="405914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32B033-E944-03DC-0A98-A22BEDD34F07}"/>
              </a:ext>
            </a:extLst>
          </p:cNvPr>
          <p:cNvSpPr>
            <a:spLocks noGrp="1"/>
          </p:cNvSpPr>
          <p:nvPr>
            <p:ph type="ctrTitle"/>
          </p:nvPr>
        </p:nvSpPr>
        <p:spPr>
          <a:xfrm>
            <a:off x="1524000" y="154112"/>
            <a:ext cx="9144000" cy="698643"/>
          </a:xfrm>
        </p:spPr>
        <p:txBody>
          <a:bodyPr>
            <a:normAutofit fontScale="90000"/>
          </a:bodyPr>
          <a:lstStyle/>
          <a:p>
            <a:r>
              <a:rPr lang="en-GB" dirty="0"/>
              <a:t>;</a:t>
            </a:r>
            <a:endParaRPr lang="en-US" dirty="0"/>
          </a:p>
        </p:txBody>
      </p:sp>
      <p:sp>
        <p:nvSpPr>
          <p:cNvPr id="5" name="Subtitle 4">
            <a:extLst>
              <a:ext uri="{FF2B5EF4-FFF2-40B4-BE49-F238E27FC236}">
                <a16:creationId xmlns:a16="http://schemas.microsoft.com/office/drawing/2014/main" id="{3B818481-62E8-2263-CAC0-D54650AB6A80}"/>
              </a:ext>
            </a:extLst>
          </p:cNvPr>
          <p:cNvSpPr>
            <a:spLocks noGrp="1"/>
          </p:cNvSpPr>
          <p:nvPr>
            <p:ph type="subTitle" idx="1"/>
          </p:nvPr>
        </p:nvSpPr>
        <p:spPr>
          <a:xfrm>
            <a:off x="441789" y="1469204"/>
            <a:ext cx="10226211" cy="5065160"/>
          </a:xfrm>
        </p:spPr>
        <p:txBody>
          <a:bodyPr/>
          <a:lstStyle/>
          <a:p>
            <a:r>
              <a:rPr lang="en-GB" sz="4000" dirty="0"/>
              <a:t>Submitted  by</a:t>
            </a:r>
          </a:p>
          <a:p>
            <a:r>
              <a:rPr lang="en-GB" dirty="0"/>
              <a:t>All-amin (samir)</a:t>
            </a:r>
          </a:p>
          <a:p>
            <a:r>
              <a:rPr lang="en-US" dirty="0"/>
              <a:t>Student id :213002019</a:t>
            </a:r>
          </a:p>
          <a:p>
            <a:r>
              <a:rPr lang="en-US" dirty="0"/>
              <a:t>Course code:Cse202</a:t>
            </a:r>
          </a:p>
          <a:p>
            <a:endParaRPr lang="en-US" dirty="0"/>
          </a:p>
          <a:p>
            <a:endParaRPr lang="en-US" dirty="0"/>
          </a:p>
          <a:p>
            <a:endParaRPr lang="en-US" dirty="0"/>
          </a:p>
          <a:p>
            <a:r>
              <a:rPr lang="en-US" sz="4000" dirty="0"/>
              <a:t>Submitted to</a:t>
            </a:r>
          </a:p>
          <a:p>
            <a:r>
              <a:rPr lang="en-US" dirty="0"/>
              <a:t>Ayesha Khatun</a:t>
            </a:r>
          </a:p>
          <a:p>
            <a:r>
              <a:rPr lang="en-US" dirty="0"/>
              <a:t>Co-</a:t>
            </a:r>
            <a:r>
              <a:rPr lang="en-US" dirty="0" err="1"/>
              <a:t>ordinitor</a:t>
            </a:r>
            <a:r>
              <a:rPr lang="en-US" dirty="0"/>
              <a:t> of GUB</a:t>
            </a:r>
          </a:p>
          <a:p>
            <a:endParaRPr lang="en-GB" dirty="0"/>
          </a:p>
        </p:txBody>
      </p:sp>
    </p:spTree>
    <p:extLst>
      <p:ext uri="{BB962C8B-B14F-4D97-AF65-F5344CB8AC3E}">
        <p14:creationId xmlns:p14="http://schemas.microsoft.com/office/powerpoint/2010/main" val="3922628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7ADA5-494C-C732-AC2D-FA79B7B53D5F}"/>
              </a:ext>
            </a:extLst>
          </p:cNvPr>
          <p:cNvSpPr>
            <a:spLocks noGrp="1"/>
          </p:cNvSpPr>
          <p:nvPr>
            <p:ph type="title"/>
          </p:nvPr>
        </p:nvSpPr>
        <p:spPr/>
        <p:txBody>
          <a:bodyPr/>
          <a:lstStyle/>
          <a:p>
            <a:r>
              <a:rPr lang="en-GB" dirty="0"/>
              <a:t>.</a:t>
            </a:r>
            <a:endParaRPr lang="en-US" dirty="0"/>
          </a:p>
        </p:txBody>
      </p:sp>
      <p:sp>
        <p:nvSpPr>
          <p:cNvPr id="3" name="Content Placeholder 2">
            <a:extLst>
              <a:ext uri="{FF2B5EF4-FFF2-40B4-BE49-F238E27FC236}">
                <a16:creationId xmlns:a16="http://schemas.microsoft.com/office/drawing/2014/main" id="{DB7F9041-415A-EC47-E67F-9D4DD74CC49A}"/>
              </a:ext>
            </a:extLst>
          </p:cNvPr>
          <p:cNvSpPr>
            <a:spLocks noGrp="1"/>
          </p:cNvSpPr>
          <p:nvPr>
            <p:ph idx="1"/>
          </p:nvPr>
        </p:nvSpPr>
        <p:spPr/>
        <p:txBody>
          <a:bodyPr>
            <a:normAutofit/>
          </a:bodyPr>
          <a:lstStyle/>
          <a:p>
            <a:r>
              <a:rPr lang="en-US" dirty="0">
                <a:solidFill>
                  <a:srgbClr val="000000"/>
                </a:solidFill>
                <a:effectLst/>
                <a:latin typeface="Times New Roman" panose="02020603050405020304" pitchFamily="18" charset="0"/>
                <a:ea typeface="Times New Roman" panose="02020603050405020304" pitchFamily="18" charset="0"/>
              </a:rPr>
              <a:t>The Pharmacy Inventory Management System is a project developed to automate medical stores’ activities and improve their productivity. This helps pharmacies organize, manage, and secure drug information efficiently. </a:t>
            </a:r>
            <a:endParaRPr lang="en-US" dirty="0"/>
          </a:p>
        </p:txBody>
      </p:sp>
    </p:spTree>
    <p:extLst>
      <p:ext uri="{BB962C8B-B14F-4D97-AF65-F5344CB8AC3E}">
        <p14:creationId xmlns:p14="http://schemas.microsoft.com/office/powerpoint/2010/main" val="3995948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18310-58FC-0705-0A3A-21AF4851F835}"/>
              </a:ext>
            </a:extLst>
          </p:cNvPr>
          <p:cNvSpPr>
            <a:spLocks noGrp="1"/>
          </p:cNvSpPr>
          <p:nvPr>
            <p:ph type="title"/>
          </p:nvPr>
        </p:nvSpPr>
        <p:spPr/>
        <p:txBody>
          <a:bodyPr/>
          <a:lstStyle/>
          <a:p>
            <a:r>
              <a:rPr lang="en-GB" dirty="0"/>
              <a:t>Objective:</a:t>
            </a:r>
            <a:endParaRPr lang="en-US" dirty="0"/>
          </a:p>
        </p:txBody>
      </p:sp>
      <p:sp>
        <p:nvSpPr>
          <p:cNvPr id="3" name="Content Placeholder 2">
            <a:extLst>
              <a:ext uri="{FF2B5EF4-FFF2-40B4-BE49-F238E27FC236}">
                <a16:creationId xmlns:a16="http://schemas.microsoft.com/office/drawing/2014/main" id="{4C2C72A6-C0D4-469A-B616-9E87FF9DCFED}"/>
              </a:ext>
            </a:extLst>
          </p:cNvPr>
          <p:cNvSpPr>
            <a:spLocks noGrp="1"/>
          </p:cNvSpPr>
          <p:nvPr>
            <p:ph idx="1"/>
          </p:nvPr>
        </p:nvSpPr>
        <p:spPr/>
        <p:txBody>
          <a:bodyPr/>
          <a:lstStyle/>
          <a:p>
            <a:pPr marL="0" marR="0" indent="0">
              <a:lnSpc>
                <a:spcPct val="107000"/>
              </a:lnSpc>
              <a:spcBef>
                <a:spcPts val="0"/>
              </a:spcBef>
              <a:spcAft>
                <a:spcPts val="365"/>
              </a:spcAft>
              <a:buNone/>
            </a:pPr>
            <a:endParaRPr lang="en-US" b="1" kern="0" dirty="0">
              <a:solidFill>
                <a:srgbClr val="000000"/>
              </a:solidFill>
              <a:effectLst/>
              <a:latin typeface="Times New Roman" panose="02020603050405020304" pitchFamily="18" charset="0"/>
              <a:ea typeface="Times New Roman" panose="02020603050405020304" pitchFamily="18" charset="0"/>
            </a:endParaRPr>
          </a:p>
          <a:p>
            <a:pPr marL="6350" marR="0" indent="-6350" algn="just">
              <a:lnSpc>
                <a:spcPct val="111000"/>
              </a:lnSpc>
              <a:spcBef>
                <a:spcPts val="0"/>
              </a:spcBef>
              <a:spcAft>
                <a:spcPts val="145"/>
              </a:spcAft>
            </a:pPr>
            <a:r>
              <a:rPr lang="en-US" sz="2000" dirty="0">
                <a:solidFill>
                  <a:srgbClr val="000000"/>
                </a:solidFill>
                <a:effectLst/>
                <a:latin typeface="Times New Roman" panose="02020603050405020304" pitchFamily="18" charset="0"/>
                <a:ea typeface="Times New Roman" panose="02020603050405020304" pitchFamily="18" charset="0"/>
              </a:rPr>
              <a:t>The main objective of the study is to develop a drug inventory system for pharmacy. </a:t>
            </a:r>
          </a:p>
          <a:p>
            <a:pPr marL="342900" marR="0" lvl="0" indent="-342900" algn="just" fontAlgn="base">
              <a:lnSpc>
                <a:spcPct val="107000"/>
              </a:lnSpc>
              <a:spcBef>
                <a:spcPts val="0"/>
              </a:spcBef>
              <a:spcAft>
                <a:spcPts val="460"/>
              </a:spcAft>
              <a:buClr>
                <a:srgbClr val="000000"/>
              </a:buClr>
              <a:buSzPts val="1200"/>
              <a:buFont typeface="Arial" panose="020B0604020202020204" pitchFamily="34" charset="0"/>
              <a:buChar char="•"/>
            </a:pPr>
            <a:r>
              <a:rPr lang="en-US" sz="20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The main aim of the project is the management of the database of the pharmaceutical shop. </a:t>
            </a:r>
          </a:p>
          <a:p>
            <a:pPr marL="342900" marR="0" lvl="0" indent="-342900" algn="just" fontAlgn="base">
              <a:lnSpc>
                <a:spcPct val="150000"/>
              </a:lnSpc>
              <a:spcBef>
                <a:spcPts val="0"/>
              </a:spcBef>
              <a:spcAft>
                <a:spcPts val="20"/>
              </a:spcAft>
              <a:buClr>
                <a:srgbClr val="000000"/>
              </a:buClr>
              <a:buSzPts val="1200"/>
              <a:buFont typeface="Arial" panose="020B0604020202020204" pitchFamily="34" charset="0"/>
              <a:buChar char="•"/>
            </a:pPr>
            <a:r>
              <a:rPr lang="en-US" sz="20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To improve the efficiency of the system by ensuring effective monitoring of services and activities. </a:t>
            </a:r>
          </a:p>
          <a:p>
            <a:pPr marL="342900" marR="0" lvl="0" indent="-342900" algn="just" fontAlgn="base">
              <a:lnSpc>
                <a:spcPct val="149000"/>
              </a:lnSpc>
              <a:spcBef>
                <a:spcPts val="0"/>
              </a:spcBef>
              <a:spcAft>
                <a:spcPts val="20"/>
              </a:spcAft>
              <a:buClr>
                <a:srgbClr val="000000"/>
              </a:buClr>
              <a:buSzPts val="1200"/>
              <a:buFont typeface="Arial" panose="020B0604020202020204" pitchFamily="34" charset="0"/>
              <a:buChar char="•"/>
            </a:pPr>
            <a:r>
              <a:rPr lang="en-US" sz="20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Making the pharmacy organizations computerized by creating network through minimizing and decreasing malfunctioned works on the medical usage by giving correct information on each medicine. </a:t>
            </a:r>
          </a:p>
          <a:p>
            <a:endParaRPr lang="en-US" dirty="0"/>
          </a:p>
        </p:txBody>
      </p:sp>
    </p:spTree>
    <p:extLst>
      <p:ext uri="{BB962C8B-B14F-4D97-AF65-F5344CB8AC3E}">
        <p14:creationId xmlns:p14="http://schemas.microsoft.com/office/powerpoint/2010/main" val="837272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086D6-6630-DD14-1E04-6651DC4E22F3}"/>
              </a:ext>
            </a:extLst>
          </p:cNvPr>
          <p:cNvSpPr>
            <a:spLocks noGrp="1"/>
          </p:cNvSpPr>
          <p:nvPr>
            <p:ph type="title"/>
          </p:nvPr>
        </p:nvSpPr>
        <p:spPr/>
        <p:txBody>
          <a:bodyPr/>
          <a:lstStyle/>
          <a:p>
            <a:r>
              <a:rPr lang="en-GB" dirty="0"/>
              <a:t>Design:</a:t>
            </a:r>
            <a:endParaRPr lang="en-US" dirty="0"/>
          </a:p>
        </p:txBody>
      </p:sp>
      <p:pic>
        <p:nvPicPr>
          <p:cNvPr id="4" name="Content Placeholder 3">
            <a:extLst>
              <a:ext uri="{FF2B5EF4-FFF2-40B4-BE49-F238E27FC236}">
                <a16:creationId xmlns:a16="http://schemas.microsoft.com/office/drawing/2014/main" id="{9E207516-C90C-AE83-89FB-150300B80F7F}"/>
              </a:ext>
            </a:extLst>
          </p:cNvPr>
          <p:cNvPicPr>
            <a:picLocks noGrp="1"/>
          </p:cNvPicPr>
          <p:nvPr>
            <p:ph idx="1"/>
          </p:nvPr>
        </p:nvPicPr>
        <p:blipFill>
          <a:blip r:embed="rId2"/>
          <a:stretch>
            <a:fillRect/>
          </a:stretch>
        </p:blipFill>
        <p:spPr>
          <a:xfrm>
            <a:off x="2243874" y="1690688"/>
            <a:ext cx="7704252" cy="4351338"/>
          </a:xfrm>
          <a:prstGeom prst="rect">
            <a:avLst/>
          </a:prstGeom>
        </p:spPr>
      </p:pic>
    </p:spTree>
    <p:extLst>
      <p:ext uri="{BB962C8B-B14F-4D97-AF65-F5344CB8AC3E}">
        <p14:creationId xmlns:p14="http://schemas.microsoft.com/office/powerpoint/2010/main" val="1567817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BDB8C-F1DE-AD26-F020-448C86ED2F59}"/>
              </a:ext>
            </a:extLst>
          </p:cNvPr>
          <p:cNvSpPr>
            <a:spLocks noGrp="1"/>
          </p:cNvSpPr>
          <p:nvPr>
            <p:ph type="title"/>
          </p:nvPr>
        </p:nvSpPr>
        <p:spPr/>
        <p:txBody>
          <a:bodyPr/>
          <a:lstStyle/>
          <a:p>
            <a:r>
              <a:rPr lang="en-GB" dirty="0"/>
              <a:t>.</a:t>
            </a:r>
            <a:endParaRPr lang="en-US" dirty="0"/>
          </a:p>
        </p:txBody>
      </p:sp>
      <p:sp>
        <p:nvSpPr>
          <p:cNvPr id="3" name="Content Placeholder 2">
            <a:extLst>
              <a:ext uri="{FF2B5EF4-FFF2-40B4-BE49-F238E27FC236}">
                <a16:creationId xmlns:a16="http://schemas.microsoft.com/office/drawing/2014/main" id="{302A0DBC-5BB8-BD70-1712-CB6D3FC589A2}"/>
              </a:ext>
            </a:extLst>
          </p:cNvPr>
          <p:cNvSpPr>
            <a:spLocks noGrp="1"/>
          </p:cNvSpPr>
          <p:nvPr>
            <p:ph idx="1"/>
          </p:nvPr>
        </p:nvSpPr>
        <p:spPr/>
        <p:txBody>
          <a:bodyPr/>
          <a:lstStyle/>
          <a:p>
            <a:r>
              <a:rPr lang="en-GB" dirty="0"/>
              <a:t>.</a:t>
            </a:r>
            <a:endParaRPr lang="en-US" dirty="0"/>
          </a:p>
        </p:txBody>
      </p:sp>
      <p:grpSp>
        <p:nvGrpSpPr>
          <p:cNvPr id="4" name="Group 3">
            <a:extLst>
              <a:ext uri="{FF2B5EF4-FFF2-40B4-BE49-F238E27FC236}">
                <a16:creationId xmlns:a16="http://schemas.microsoft.com/office/drawing/2014/main" id="{D4AEA070-91D0-9622-91EA-5B959B52530E}"/>
              </a:ext>
            </a:extLst>
          </p:cNvPr>
          <p:cNvGrpSpPr/>
          <p:nvPr/>
        </p:nvGrpSpPr>
        <p:grpSpPr>
          <a:xfrm>
            <a:off x="2126751" y="1016069"/>
            <a:ext cx="12606391" cy="5160894"/>
            <a:chOff x="231324" y="2176755"/>
            <a:chExt cx="3848551" cy="3773898"/>
          </a:xfrm>
        </p:grpSpPr>
        <p:sp>
          <p:nvSpPr>
            <p:cNvPr id="5" name="Rectangle 4">
              <a:extLst>
                <a:ext uri="{FF2B5EF4-FFF2-40B4-BE49-F238E27FC236}">
                  <a16:creationId xmlns:a16="http://schemas.microsoft.com/office/drawing/2014/main" id="{13C296FF-AD8F-7C70-A572-783E38BD895A}"/>
                </a:ext>
              </a:extLst>
            </p:cNvPr>
            <p:cNvSpPr/>
            <p:nvPr/>
          </p:nvSpPr>
          <p:spPr>
            <a:xfrm>
              <a:off x="4000246" y="2176755"/>
              <a:ext cx="50673" cy="224380"/>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Times New Roman" panose="02020603050405020304" pitchFamily="18" charset="0"/>
                  <a:ea typeface="Times New Roman" panose="02020603050405020304" pitchFamily="18" charset="0"/>
                </a:rPr>
                <a:t> </a:t>
              </a:r>
            </a:p>
          </p:txBody>
        </p:sp>
        <p:sp>
          <p:nvSpPr>
            <p:cNvPr id="6" name="Rectangle 5">
              <a:extLst>
                <a:ext uri="{FF2B5EF4-FFF2-40B4-BE49-F238E27FC236}">
                  <a16:creationId xmlns:a16="http://schemas.microsoft.com/office/drawing/2014/main" id="{3EBA1518-5B9C-D515-2B4A-1350EB6D42A7}"/>
                </a:ext>
              </a:extLst>
            </p:cNvPr>
            <p:cNvSpPr/>
            <p:nvPr/>
          </p:nvSpPr>
          <p:spPr>
            <a:xfrm>
              <a:off x="4029202" y="5049749"/>
              <a:ext cx="50673" cy="224380"/>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200">
                  <a:solidFill>
                    <a:srgbClr val="000000"/>
                  </a:solidFill>
                  <a:effectLst/>
                  <a:latin typeface="Times New Roman" panose="02020603050405020304" pitchFamily="18" charset="0"/>
                  <a:ea typeface="Times New Roman" panose="02020603050405020304" pitchFamily="18" charset="0"/>
                </a:rPr>
                <a:t> </a:t>
              </a:r>
            </a:p>
          </p:txBody>
        </p:sp>
        <p:pic>
          <p:nvPicPr>
            <p:cNvPr id="7" name="Picture 6">
              <a:extLst>
                <a:ext uri="{FF2B5EF4-FFF2-40B4-BE49-F238E27FC236}">
                  <a16:creationId xmlns:a16="http://schemas.microsoft.com/office/drawing/2014/main" id="{E6F95442-323D-469C-1555-1A9EF9C4A6B3}"/>
                </a:ext>
              </a:extLst>
            </p:cNvPr>
            <p:cNvPicPr/>
            <p:nvPr/>
          </p:nvPicPr>
          <p:blipFill>
            <a:blip r:embed="rId2"/>
            <a:stretch>
              <a:fillRect/>
            </a:stretch>
          </p:blipFill>
          <p:spPr>
            <a:xfrm>
              <a:off x="231324" y="2401135"/>
              <a:ext cx="2194180" cy="3549518"/>
            </a:xfrm>
            <a:prstGeom prst="rect">
              <a:avLst/>
            </a:prstGeom>
          </p:spPr>
        </p:pic>
      </p:grpSp>
    </p:spTree>
    <p:extLst>
      <p:ext uri="{BB962C8B-B14F-4D97-AF65-F5344CB8AC3E}">
        <p14:creationId xmlns:p14="http://schemas.microsoft.com/office/powerpoint/2010/main" val="4090351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6709D-1328-94E5-62FF-06BAAD4FD78E}"/>
              </a:ext>
            </a:extLst>
          </p:cNvPr>
          <p:cNvSpPr>
            <a:spLocks noGrp="1"/>
          </p:cNvSpPr>
          <p:nvPr>
            <p:ph type="title"/>
          </p:nvPr>
        </p:nvSpPr>
        <p:spPr/>
        <p:txBody>
          <a:bodyPr/>
          <a:lstStyle/>
          <a:p>
            <a:r>
              <a:rPr lang="en-GB" dirty="0"/>
              <a:t>.</a:t>
            </a:r>
            <a:endParaRPr lang="en-US" dirty="0"/>
          </a:p>
        </p:txBody>
      </p:sp>
      <p:pic>
        <p:nvPicPr>
          <p:cNvPr id="4" name="Content Placeholder 3">
            <a:extLst>
              <a:ext uri="{FF2B5EF4-FFF2-40B4-BE49-F238E27FC236}">
                <a16:creationId xmlns:a16="http://schemas.microsoft.com/office/drawing/2014/main" id="{EF954E4B-F1CE-51AE-9594-F4FEB71A3A80}"/>
              </a:ext>
            </a:extLst>
          </p:cNvPr>
          <p:cNvPicPr>
            <a:picLocks noGrp="1"/>
          </p:cNvPicPr>
          <p:nvPr>
            <p:ph idx="1"/>
          </p:nvPr>
        </p:nvPicPr>
        <p:blipFill>
          <a:blip r:embed="rId2"/>
          <a:stretch>
            <a:fillRect/>
          </a:stretch>
        </p:blipFill>
        <p:spPr>
          <a:xfrm>
            <a:off x="2109627" y="997281"/>
            <a:ext cx="8198777" cy="4951751"/>
          </a:xfrm>
          <a:prstGeom prst="rect">
            <a:avLst/>
          </a:prstGeom>
        </p:spPr>
      </p:pic>
    </p:spTree>
    <p:extLst>
      <p:ext uri="{BB962C8B-B14F-4D97-AF65-F5344CB8AC3E}">
        <p14:creationId xmlns:p14="http://schemas.microsoft.com/office/powerpoint/2010/main" val="1141043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4A6F-B8A6-F682-0CC5-7C675AEEBFA1}"/>
              </a:ext>
            </a:extLst>
          </p:cNvPr>
          <p:cNvSpPr>
            <a:spLocks noGrp="1"/>
          </p:cNvSpPr>
          <p:nvPr>
            <p:ph type="title"/>
          </p:nvPr>
        </p:nvSpPr>
        <p:spPr/>
        <p:txBody>
          <a:bodyPr/>
          <a:lstStyle/>
          <a:p>
            <a:r>
              <a:rPr lang="en-GB" dirty="0"/>
              <a:t>.</a:t>
            </a:r>
            <a:endParaRPr lang="en-US" dirty="0"/>
          </a:p>
        </p:txBody>
      </p:sp>
      <p:sp>
        <p:nvSpPr>
          <p:cNvPr id="3" name="Content Placeholder 2">
            <a:extLst>
              <a:ext uri="{FF2B5EF4-FFF2-40B4-BE49-F238E27FC236}">
                <a16:creationId xmlns:a16="http://schemas.microsoft.com/office/drawing/2014/main" id="{E4D200BC-0C8D-0A8F-0858-8A07000ABB44}"/>
              </a:ext>
            </a:extLst>
          </p:cNvPr>
          <p:cNvSpPr>
            <a:spLocks noGrp="1"/>
          </p:cNvSpPr>
          <p:nvPr>
            <p:ph idx="1"/>
          </p:nvPr>
        </p:nvSpPr>
        <p:spPr/>
        <p:txBody>
          <a:bodyPr/>
          <a:lstStyle/>
          <a:p>
            <a:r>
              <a:rPr lang="en-GB" dirty="0"/>
              <a:t>,</a:t>
            </a:r>
            <a:endParaRPr lang="en-US" dirty="0"/>
          </a:p>
        </p:txBody>
      </p:sp>
      <p:pic>
        <p:nvPicPr>
          <p:cNvPr id="4" name="Picture 3">
            <a:extLst>
              <a:ext uri="{FF2B5EF4-FFF2-40B4-BE49-F238E27FC236}">
                <a16:creationId xmlns:a16="http://schemas.microsoft.com/office/drawing/2014/main" id="{48E95B43-6E3A-2FF9-9933-9E7F52066D63}"/>
              </a:ext>
            </a:extLst>
          </p:cNvPr>
          <p:cNvPicPr/>
          <p:nvPr/>
        </p:nvPicPr>
        <p:blipFill>
          <a:blip r:embed="rId2"/>
          <a:stretch>
            <a:fillRect/>
          </a:stretch>
        </p:blipFill>
        <p:spPr>
          <a:xfrm>
            <a:off x="2496620" y="1613533"/>
            <a:ext cx="6996701" cy="5555377"/>
          </a:xfrm>
          <a:prstGeom prst="rect">
            <a:avLst/>
          </a:prstGeom>
        </p:spPr>
      </p:pic>
    </p:spTree>
    <p:extLst>
      <p:ext uri="{BB962C8B-B14F-4D97-AF65-F5344CB8AC3E}">
        <p14:creationId xmlns:p14="http://schemas.microsoft.com/office/powerpoint/2010/main" val="198408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260</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Welcome to my presentation</vt:lpstr>
      <vt:lpstr>My presentation topic is…..</vt:lpstr>
      <vt:lpstr>;</vt:lpstr>
      <vt:lpstr>.</vt:lpstr>
      <vt:lpstr>Objective:</vt:lpstr>
      <vt:lpstr>Design:</vt:lpstr>
      <vt:lpstr>.</vt:lpstr>
      <vt:lpstr>.</vt:lpstr>
      <vt:lpstr>.</vt:lpstr>
      <vt:lpstr>PowerPoint Presentation</vt:lpstr>
      <vt:lpstr>Conclusion:</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my presentation</dc:title>
  <dc:creator>samir ahammed</dc:creator>
  <cp:lastModifiedBy>samir ahammed</cp:lastModifiedBy>
  <cp:revision>1</cp:revision>
  <dcterms:created xsi:type="dcterms:W3CDTF">2023-01-09T16:37:30Z</dcterms:created>
  <dcterms:modified xsi:type="dcterms:W3CDTF">2023-01-09T16:48:12Z</dcterms:modified>
</cp:coreProperties>
</file>