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F2A4-4A0D-4269-0420-C6AD85E5A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3FAFC-9E7E-1B08-EC58-2E07FAAF8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0D89E9-1842-5909-C241-CA9E5A8A32C6}"/>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5" name="Footer Placeholder 4">
            <a:extLst>
              <a:ext uri="{FF2B5EF4-FFF2-40B4-BE49-F238E27FC236}">
                <a16:creationId xmlns:a16="http://schemas.microsoft.com/office/drawing/2014/main" id="{BE1AE6DF-98BD-082C-DC11-B6F773F36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4212-6ED9-8F47-CE67-59B2C85DAE3D}"/>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6854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8C09-1693-DB3F-6286-FA36767A2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A95C9A-0D64-2FB8-AB29-E97AD74F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851FC-D1BC-37E0-1F5B-74D01FED2301}"/>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5" name="Footer Placeholder 4">
            <a:extLst>
              <a:ext uri="{FF2B5EF4-FFF2-40B4-BE49-F238E27FC236}">
                <a16:creationId xmlns:a16="http://schemas.microsoft.com/office/drawing/2014/main" id="{04079FA6-0D12-7CF6-9DEE-10D3A7F3D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D3725-A1B2-7CC2-391D-166EEB54C6E6}"/>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09317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4594B-8207-A134-FCFB-0D6E59585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3F2C01-2462-AC79-829D-737580F09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F0F62-1BFB-4E7A-777D-FF2AD9591542}"/>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5" name="Footer Placeholder 4">
            <a:extLst>
              <a:ext uri="{FF2B5EF4-FFF2-40B4-BE49-F238E27FC236}">
                <a16:creationId xmlns:a16="http://schemas.microsoft.com/office/drawing/2014/main" id="{FB3B1EC8-957D-AC75-13BB-E39FECE52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A650-F2D8-702A-ADDF-A968C4821D11}"/>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80268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8653-AEEC-1B88-75C9-18A512863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FE6-BB5A-E71F-93DB-C781C4785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ECEE0-D5C7-E858-5C16-4B7A4A3FFEBA}"/>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5" name="Footer Placeholder 4">
            <a:extLst>
              <a:ext uri="{FF2B5EF4-FFF2-40B4-BE49-F238E27FC236}">
                <a16:creationId xmlns:a16="http://schemas.microsoft.com/office/drawing/2014/main" id="{3ED8629E-D2CD-CB0A-EE9E-9BCE431AA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2110B-9ED0-AE92-1020-71F72D4E4ED8}"/>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194156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24DD-2E89-E7AF-2B04-676B96530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8CE6D-4569-845D-5305-0B4C320A5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DD5F08-2EBF-6B0B-C38A-84B26128AAB9}"/>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5" name="Footer Placeholder 4">
            <a:extLst>
              <a:ext uri="{FF2B5EF4-FFF2-40B4-BE49-F238E27FC236}">
                <a16:creationId xmlns:a16="http://schemas.microsoft.com/office/drawing/2014/main" id="{8DE34AE4-FDBE-7DC4-91DC-BBD47850C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A7F24-C28B-3529-45C4-E44EA3744BD5}"/>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68483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3BB1-1F3E-5907-681E-5DA656B85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B0081-FE26-FF29-2F4D-FA65D9F2E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6E3E9-6FF1-27A4-8735-2BE4DB469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CED44-77B0-FFC9-E9BF-0868D9A50A7B}"/>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6" name="Footer Placeholder 5">
            <a:extLst>
              <a:ext uri="{FF2B5EF4-FFF2-40B4-BE49-F238E27FC236}">
                <a16:creationId xmlns:a16="http://schemas.microsoft.com/office/drawing/2014/main" id="{B805C05E-F8E4-A72B-88C1-B2F442ACA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0DAFF-E699-B067-C0E1-FA28A8BE402D}"/>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68225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389-3D58-F904-85C9-F9F705EC5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839362-6C30-9BBD-B608-28E91F38D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C7BEB-73C9-11F6-D820-5DF69995E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66D9F-873C-1DF3-A478-0CF71F33D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D6A7C-4046-027C-FBD7-F009184F1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D853D-6F8D-C8B2-9D4A-EF7DA0090D8C}"/>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8" name="Footer Placeholder 7">
            <a:extLst>
              <a:ext uri="{FF2B5EF4-FFF2-40B4-BE49-F238E27FC236}">
                <a16:creationId xmlns:a16="http://schemas.microsoft.com/office/drawing/2014/main" id="{6415FCBC-A2D0-65E6-876E-428F31466D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FE72FA-1AEB-26F2-308C-450CF798D3B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03300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DBC3-7D9E-80F2-9D2E-28C95356E6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3879A1-8DF1-1AA7-086C-3948D1DA3CE2}"/>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4" name="Footer Placeholder 3">
            <a:extLst>
              <a:ext uri="{FF2B5EF4-FFF2-40B4-BE49-F238E27FC236}">
                <a16:creationId xmlns:a16="http://schemas.microsoft.com/office/drawing/2014/main" id="{9682E5EB-BAE6-E727-18FB-F605B81365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00B796-F0E2-0D4F-39F1-E584D4D15E1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360421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EA263C-1F52-8BE7-E0C1-89A7993A07D5}"/>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3" name="Footer Placeholder 2">
            <a:extLst>
              <a:ext uri="{FF2B5EF4-FFF2-40B4-BE49-F238E27FC236}">
                <a16:creationId xmlns:a16="http://schemas.microsoft.com/office/drawing/2014/main" id="{C6D9AE1A-66A6-5929-C61A-748D7CF5E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0D1FC-B125-A809-A646-992E558FDB6E}"/>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51229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6888-3DAB-5E60-68B3-491CF59BE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2F637-C8AA-C67A-D3B8-A1F14BEF99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B380FE-B1D0-DF6C-20BC-676C7236F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45554-536F-A9F0-DC96-F649D8D1AEF2}"/>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6" name="Footer Placeholder 5">
            <a:extLst>
              <a:ext uri="{FF2B5EF4-FFF2-40B4-BE49-F238E27FC236}">
                <a16:creationId xmlns:a16="http://schemas.microsoft.com/office/drawing/2014/main" id="{E70B30F7-AABB-DD33-C73D-EA66FF3D0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9A395-3D1F-8D8F-BD2E-5720FF1674B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374102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3A37-616A-1FB4-00B6-0E1B55D3D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8F1650-3DF8-3A39-2B7E-6BA56DF54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56878-684D-EB7A-62A8-EA0716AF1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8413E-EB68-5387-D77F-4A52761BB7C9}"/>
              </a:ext>
            </a:extLst>
          </p:cNvPr>
          <p:cNvSpPr>
            <a:spLocks noGrp="1"/>
          </p:cNvSpPr>
          <p:nvPr>
            <p:ph type="dt" sz="half" idx="10"/>
          </p:nvPr>
        </p:nvSpPr>
        <p:spPr/>
        <p:txBody>
          <a:bodyPr/>
          <a:lstStyle/>
          <a:p>
            <a:fld id="{2F5F8555-0170-4716-874B-3D7D2D194624}" type="datetimeFigureOut">
              <a:rPr lang="en-US" smtClean="0"/>
              <a:t>12/13/2022</a:t>
            </a:fld>
            <a:endParaRPr lang="en-US"/>
          </a:p>
        </p:txBody>
      </p:sp>
      <p:sp>
        <p:nvSpPr>
          <p:cNvPr id="6" name="Footer Placeholder 5">
            <a:extLst>
              <a:ext uri="{FF2B5EF4-FFF2-40B4-BE49-F238E27FC236}">
                <a16:creationId xmlns:a16="http://schemas.microsoft.com/office/drawing/2014/main" id="{8609E330-28D6-D196-3EF0-039DEA5F0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91501-C5DB-03B7-00F5-6FB345B6BEE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10729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EAFAD-EFC5-68E4-77C3-835C7DD38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BF763-68A2-E724-B524-7B7280147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CD4D0-A826-17B6-634F-D469DB6F6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F8555-0170-4716-874B-3D7D2D194624}" type="datetimeFigureOut">
              <a:rPr lang="en-US" smtClean="0"/>
              <a:t>12/13/2022</a:t>
            </a:fld>
            <a:endParaRPr lang="en-US"/>
          </a:p>
        </p:txBody>
      </p:sp>
      <p:sp>
        <p:nvSpPr>
          <p:cNvPr id="5" name="Footer Placeholder 4">
            <a:extLst>
              <a:ext uri="{FF2B5EF4-FFF2-40B4-BE49-F238E27FC236}">
                <a16:creationId xmlns:a16="http://schemas.microsoft.com/office/drawing/2014/main" id="{BA928750-8118-8ECB-40C6-A9BEADF8E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899C7-0E28-8D02-571D-E84FC30DA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0664D-C11A-45B7-87AF-12F87F6A0BB8}" type="slidenum">
              <a:rPr lang="en-US" smtClean="0"/>
              <a:t>‹#›</a:t>
            </a:fld>
            <a:endParaRPr lang="en-US"/>
          </a:p>
        </p:txBody>
      </p:sp>
    </p:spTree>
    <p:extLst>
      <p:ext uri="{BB962C8B-B14F-4D97-AF65-F5344CB8AC3E}">
        <p14:creationId xmlns:p14="http://schemas.microsoft.com/office/powerpoint/2010/main" val="7611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3BC5-EA53-E16C-8519-9CB839B52618}"/>
              </a:ext>
            </a:extLst>
          </p:cNvPr>
          <p:cNvSpPr>
            <a:spLocks noGrp="1"/>
          </p:cNvSpPr>
          <p:nvPr>
            <p:ph type="ctrTitle"/>
          </p:nvPr>
        </p:nvSpPr>
        <p:spPr>
          <a:xfrm>
            <a:off x="1524000" y="102742"/>
            <a:ext cx="9144000" cy="2075379"/>
          </a:xfrm>
        </p:spPr>
        <p:txBody>
          <a:bodyPr/>
          <a:lstStyle/>
          <a:p>
            <a:r>
              <a:rPr lang="en-GB" dirty="0"/>
              <a:t>Welcome to our presentation</a:t>
            </a:r>
            <a:endParaRPr lang="en-US" dirty="0"/>
          </a:p>
        </p:txBody>
      </p:sp>
      <p:sp>
        <p:nvSpPr>
          <p:cNvPr id="3" name="Subtitle 2">
            <a:extLst>
              <a:ext uri="{FF2B5EF4-FFF2-40B4-BE49-F238E27FC236}">
                <a16:creationId xmlns:a16="http://schemas.microsoft.com/office/drawing/2014/main" id="{F46697BF-6569-7D6C-6464-50EE60E757BC}"/>
              </a:ext>
            </a:extLst>
          </p:cNvPr>
          <p:cNvSpPr>
            <a:spLocks noGrp="1"/>
          </p:cNvSpPr>
          <p:nvPr>
            <p:ph type="subTitle" idx="1"/>
          </p:nvPr>
        </p:nvSpPr>
        <p:spPr>
          <a:xfrm>
            <a:off x="1524000" y="2650733"/>
            <a:ext cx="9144000" cy="2607067"/>
          </a:xfrm>
        </p:spPr>
        <p:txBody>
          <a:bodyPr>
            <a:normAutofit/>
          </a:bodyPr>
          <a:lstStyle/>
          <a:p>
            <a:r>
              <a:rPr lang="en-GB" dirty="0"/>
              <a:t>Presented by</a:t>
            </a:r>
          </a:p>
          <a:p>
            <a:r>
              <a:rPr lang="en-GB" dirty="0"/>
              <a:t>Name                   ID</a:t>
            </a:r>
          </a:p>
          <a:p>
            <a:r>
              <a:rPr lang="en-US" dirty="0"/>
              <a:t>1.All-amin            213002019</a:t>
            </a:r>
          </a:p>
          <a:p>
            <a:r>
              <a:rPr lang="en-US" dirty="0"/>
              <a:t>2.Ashikul Haque     213002120</a:t>
            </a:r>
          </a:p>
        </p:txBody>
      </p:sp>
    </p:spTree>
    <p:extLst>
      <p:ext uri="{BB962C8B-B14F-4D97-AF65-F5344CB8AC3E}">
        <p14:creationId xmlns:p14="http://schemas.microsoft.com/office/powerpoint/2010/main" val="394329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E1B3-37D7-B606-6022-CEB85D7E664C}"/>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9A71E064-D79E-B385-3CE7-2F305BFBAB6A}"/>
              </a:ext>
            </a:extLst>
          </p:cNvPr>
          <p:cNvSpPr>
            <a:spLocks noGrp="1"/>
          </p:cNvSpPr>
          <p:nvPr>
            <p:ph idx="1"/>
          </p:nvPr>
        </p:nvSpPr>
        <p:spPr/>
        <p:txBody>
          <a:bodyPr>
            <a:normAutofit/>
          </a:bodyPr>
          <a:lstStyle/>
          <a:p>
            <a:r>
              <a:rPr lang="en-GB" sz="4800" dirty="0"/>
              <a:t>Our presentation topic is o</a:t>
            </a:r>
            <a:r>
              <a:rPr lang="en-US" sz="4800" b="0" i="0" dirty="0" err="1">
                <a:solidFill>
                  <a:srgbClr val="202124"/>
                </a:solidFill>
                <a:effectLst/>
                <a:latin typeface="arial" panose="020B0604020202020204" pitchFamily="34" charset="0"/>
              </a:rPr>
              <a:t>verloading</a:t>
            </a:r>
            <a:r>
              <a:rPr lang="en-US" sz="4800" b="0" i="0" dirty="0">
                <a:solidFill>
                  <a:srgbClr val="202124"/>
                </a:solidFill>
                <a:effectLst/>
                <a:latin typeface="arial" panose="020B0604020202020204" pitchFamily="34" charset="0"/>
              </a:rPr>
              <a:t> and overriding </a:t>
            </a:r>
            <a:endParaRPr lang="en-US" sz="4800" dirty="0"/>
          </a:p>
        </p:txBody>
      </p:sp>
    </p:spTree>
    <p:extLst>
      <p:ext uri="{BB962C8B-B14F-4D97-AF65-F5344CB8AC3E}">
        <p14:creationId xmlns:p14="http://schemas.microsoft.com/office/powerpoint/2010/main" val="80170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2161-5773-02F7-0589-00C253225C6A}"/>
              </a:ext>
            </a:extLst>
          </p:cNvPr>
          <p:cNvSpPr>
            <a:spLocks noGrp="1"/>
          </p:cNvSpPr>
          <p:nvPr>
            <p:ph type="title"/>
          </p:nvPr>
        </p:nvSpPr>
        <p:spPr/>
        <p:txBody>
          <a:bodyPr/>
          <a:lstStyle/>
          <a:p>
            <a:r>
              <a:rPr lang="en-GB" dirty="0"/>
              <a:t>What is overloading</a:t>
            </a:r>
            <a:endParaRPr lang="en-US" dirty="0"/>
          </a:p>
        </p:txBody>
      </p:sp>
      <p:sp>
        <p:nvSpPr>
          <p:cNvPr id="3" name="Content Placeholder 2">
            <a:extLst>
              <a:ext uri="{FF2B5EF4-FFF2-40B4-BE49-F238E27FC236}">
                <a16:creationId xmlns:a16="http://schemas.microsoft.com/office/drawing/2014/main" id="{D815BF84-D256-AAEF-5D90-BC5B3448D4DE}"/>
              </a:ext>
            </a:extLst>
          </p:cNvPr>
          <p:cNvSpPr>
            <a:spLocks noGrp="1"/>
          </p:cNvSpPr>
          <p:nvPr>
            <p:ph idx="1"/>
          </p:nvPr>
        </p:nvSpPr>
        <p:spPr/>
        <p:txBody>
          <a:bodyPr/>
          <a:lstStyle/>
          <a:p>
            <a:pPr lvl="1"/>
            <a:r>
              <a:rPr lang="en-GB" b="0" i="0" dirty="0">
                <a:solidFill>
                  <a:srgbClr val="202124"/>
                </a:solidFill>
                <a:effectLst/>
                <a:latin typeface="Arial Black" panose="020B0A04020102020204" pitchFamily="34" charset="0"/>
              </a:rPr>
              <a:t>Overloading in Java is </a:t>
            </a:r>
            <a:r>
              <a:rPr lang="en-GB" b="1" i="0" dirty="0">
                <a:solidFill>
                  <a:srgbClr val="202124"/>
                </a:solidFill>
                <a:effectLst/>
                <a:latin typeface="Arial Black" panose="020B0A04020102020204" pitchFamily="34" charset="0"/>
              </a:rPr>
              <a:t>the ability to define more than one method with the same name in a class</a:t>
            </a:r>
            <a:r>
              <a:rPr lang="en-GB" b="0" i="0" dirty="0">
                <a:solidFill>
                  <a:srgbClr val="202124"/>
                </a:solidFill>
                <a:effectLst/>
                <a:latin typeface="Arial Black" panose="020B0A04020102020204" pitchFamily="34" charset="0"/>
              </a:rPr>
              <a:t>. The compiler is able to distinguish between the methods because of their method signatures</a:t>
            </a:r>
            <a:r>
              <a:rPr lang="en-GB" b="0" i="0" dirty="0">
                <a:solidFill>
                  <a:srgbClr val="202124"/>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1461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9943-AF29-CBBB-A062-969CA79DEE58}"/>
              </a:ext>
            </a:extLst>
          </p:cNvPr>
          <p:cNvSpPr>
            <a:spLocks noGrp="1"/>
          </p:cNvSpPr>
          <p:nvPr>
            <p:ph type="title"/>
          </p:nvPr>
        </p:nvSpPr>
        <p:spPr/>
        <p:txBody>
          <a:bodyPr/>
          <a:lstStyle/>
          <a:p>
            <a:r>
              <a:rPr lang="en-GB" dirty="0"/>
              <a:t>What is </a:t>
            </a:r>
            <a:r>
              <a:rPr lang="en-GB" dirty="0" err="1"/>
              <a:t>overridding</a:t>
            </a:r>
            <a:endParaRPr lang="en-US" dirty="0"/>
          </a:p>
        </p:txBody>
      </p:sp>
      <p:sp>
        <p:nvSpPr>
          <p:cNvPr id="3" name="Content Placeholder 2">
            <a:extLst>
              <a:ext uri="{FF2B5EF4-FFF2-40B4-BE49-F238E27FC236}">
                <a16:creationId xmlns:a16="http://schemas.microsoft.com/office/drawing/2014/main" id="{DC58076F-C401-5EAD-D43F-7B31DC7FD3EA}"/>
              </a:ext>
            </a:extLst>
          </p:cNvPr>
          <p:cNvSpPr>
            <a:spLocks noGrp="1"/>
          </p:cNvSpPr>
          <p:nvPr>
            <p:ph idx="1"/>
          </p:nvPr>
        </p:nvSpPr>
        <p:spPr/>
        <p:txBody>
          <a:bodyPr/>
          <a:lstStyle/>
          <a:p>
            <a:r>
              <a:rPr lang="en-GB" b="0" i="0" dirty="0">
                <a:solidFill>
                  <a:srgbClr val="202124"/>
                </a:solidFill>
                <a:effectLst/>
                <a:latin typeface="Arial Black" panose="020B0A04020102020204" pitchFamily="34" charset="0"/>
              </a:rPr>
              <a:t>we can say that Method overloading is </a:t>
            </a:r>
            <a:r>
              <a:rPr lang="en-GB" b="1" i="0" dirty="0">
                <a:solidFill>
                  <a:srgbClr val="202124"/>
                </a:solidFill>
                <a:effectLst/>
                <a:latin typeface="Arial Black" panose="020B0A04020102020204" pitchFamily="34" charset="0"/>
              </a:rPr>
              <a:t>a concept of Java in which we can create multiple methods of the same name in the same class, and all methods work in different ways</a:t>
            </a:r>
            <a:endParaRPr lang="en-US" dirty="0">
              <a:latin typeface="Arial Black" panose="020B0A04020102020204" pitchFamily="34" charset="0"/>
            </a:endParaRPr>
          </a:p>
        </p:txBody>
      </p:sp>
    </p:spTree>
    <p:extLst>
      <p:ext uri="{BB962C8B-B14F-4D97-AF65-F5344CB8AC3E}">
        <p14:creationId xmlns:p14="http://schemas.microsoft.com/office/powerpoint/2010/main" val="255322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4A07-7199-C4CB-0BF2-062F460FBF5A}"/>
              </a:ext>
            </a:extLst>
          </p:cNvPr>
          <p:cNvSpPr>
            <a:spLocks noGrp="1"/>
          </p:cNvSpPr>
          <p:nvPr>
            <p:ph type="title"/>
          </p:nvPr>
        </p:nvSpPr>
        <p:spPr/>
        <p:txBody>
          <a:bodyPr/>
          <a:lstStyle/>
          <a:p>
            <a:r>
              <a:rPr lang="en-GB" dirty="0" err="1"/>
              <a:t>Diffrence</a:t>
            </a:r>
            <a:r>
              <a:rPr lang="en-GB" dirty="0"/>
              <a:t> between overloading and overriding</a:t>
            </a:r>
            <a:endParaRPr lang="en-US" dirty="0"/>
          </a:p>
        </p:txBody>
      </p:sp>
      <p:pic>
        <p:nvPicPr>
          <p:cNvPr id="3074" name="Picture 2" descr="Method Overloading And Method Overriding">
            <a:extLst>
              <a:ext uri="{FF2B5EF4-FFF2-40B4-BE49-F238E27FC236}">
                <a16:creationId xmlns:a16="http://schemas.microsoft.com/office/drawing/2014/main" id="{4E33EB5C-7B0A-D670-F55F-E379B99A2C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047" y="1690688"/>
            <a:ext cx="10715946" cy="448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71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E58-8091-FB75-B2AF-178638FE5C7F}"/>
              </a:ext>
            </a:extLst>
          </p:cNvPr>
          <p:cNvSpPr>
            <a:spLocks noGrp="1"/>
          </p:cNvSpPr>
          <p:nvPr>
            <p:ph type="title"/>
          </p:nvPr>
        </p:nvSpPr>
        <p:spPr/>
        <p:txBody>
          <a:bodyPr>
            <a:normAutofit fontScale="90000"/>
          </a:bodyPr>
          <a:lstStyle/>
          <a:p>
            <a:r>
              <a:rPr lang="en-US" b="1" i="0" dirty="0">
                <a:solidFill>
                  <a:srgbClr val="292929"/>
                </a:solidFill>
                <a:effectLst/>
                <a:latin typeface="sohne"/>
              </a:rPr>
              <a:t>Method Overriding and Method Overloading</a:t>
            </a:r>
            <a:br>
              <a:rPr lang="en-US" b="1" i="0" dirty="0">
                <a:solidFill>
                  <a:srgbClr val="292929"/>
                </a:solidFill>
                <a:effectLst/>
                <a:latin typeface="sohne"/>
              </a:rPr>
            </a:br>
            <a:endParaRPr lang="en-US" dirty="0"/>
          </a:p>
        </p:txBody>
      </p:sp>
      <p:pic>
        <p:nvPicPr>
          <p:cNvPr id="2051" name="Picture 3">
            <a:extLst>
              <a:ext uri="{FF2B5EF4-FFF2-40B4-BE49-F238E27FC236}">
                <a16:creationId xmlns:a16="http://schemas.microsoft.com/office/drawing/2014/main" id="{ABEA56B0-9050-F5E8-5242-FDEF4649E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901" y="1690689"/>
            <a:ext cx="11085815" cy="496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1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C0E4-34AD-7F46-D947-20FD7F9C463A}"/>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6DBAAAD9-A1EE-7F0C-E238-E5FA3D839CAA}"/>
              </a:ext>
            </a:extLst>
          </p:cNvPr>
          <p:cNvSpPr>
            <a:spLocks noGrp="1"/>
          </p:cNvSpPr>
          <p:nvPr>
            <p:ph idx="1"/>
          </p:nvPr>
        </p:nvSpPr>
        <p:spPr/>
        <p:txBody>
          <a:bodyPr/>
          <a:lstStyle/>
          <a:p>
            <a:r>
              <a:rPr lang="en-GB" b="0" i="0" dirty="0">
                <a:solidFill>
                  <a:srgbClr val="202124"/>
                </a:solidFill>
                <a:effectLst/>
                <a:latin typeface="arial" panose="020B0604020202020204" pitchFamily="34" charset="0"/>
              </a:rPr>
              <a:t>Method Overriding Example</a:t>
            </a:r>
            <a:br>
              <a:rPr lang="en-GB" dirty="0"/>
            </a:br>
            <a:br>
              <a:rPr lang="en-GB" dirty="0"/>
            </a:br>
            <a:r>
              <a:rPr lang="en-GB" b="0" i="0" dirty="0">
                <a:solidFill>
                  <a:srgbClr val="202124"/>
                </a:solidFill>
                <a:effectLst/>
                <a:latin typeface="Arial Black" panose="020B0A04020102020204" pitchFamily="34" charset="0"/>
              </a:rPr>
              <a:t>We have two classes: A child class Boy and a parent class Human. The Boy class extends Human class. Both the classes have a common method void eat() . </a:t>
            </a:r>
            <a:r>
              <a:rPr lang="en-GB" b="1" i="0" dirty="0">
                <a:solidFill>
                  <a:srgbClr val="202124"/>
                </a:solidFill>
                <a:effectLst/>
                <a:latin typeface="Arial Black" panose="020B0A04020102020204" pitchFamily="34" charset="0"/>
              </a:rPr>
              <a:t>Boy class is giving its own implementation to the eat() method or in other words it is overriding the eat() method</a:t>
            </a:r>
            <a:r>
              <a:rPr lang="en-GB" b="0" i="0" dirty="0">
                <a:solidFill>
                  <a:srgbClr val="202124"/>
                </a:solidFill>
                <a:effectLst/>
                <a:latin typeface="Arial Black" panose="020B0A04020102020204" pitchFamily="34" charset="0"/>
              </a:rPr>
              <a:t>.</a:t>
            </a:r>
            <a:endParaRPr lang="en-US" dirty="0">
              <a:latin typeface="Arial Black" panose="020B0A04020102020204" pitchFamily="34" charset="0"/>
            </a:endParaRPr>
          </a:p>
        </p:txBody>
      </p:sp>
    </p:spTree>
    <p:extLst>
      <p:ext uri="{BB962C8B-B14F-4D97-AF65-F5344CB8AC3E}">
        <p14:creationId xmlns:p14="http://schemas.microsoft.com/office/powerpoint/2010/main" val="41857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99CB-59F0-C254-0BD7-DF0C25EFFFBA}"/>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56B71A84-2B5D-6E8D-7D79-F65D4F89033A}"/>
              </a:ext>
            </a:extLst>
          </p:cNvPr>
          <p:cNvSpPr>
            <a:spLocks noGrp="1"/>
          </p:cNvSpPr>
          <p:nvPr>
            <p:ph idx="1"/>
          </p:nvPr>
        </p:nvSpPr>
        <p:spPr/>
        <p:txBody>
          <a:bodyPr/>
          <a:lstStyle/>
          <a:p>
            <a:r>
              <a:rPr lang="en-GB" b="0" i="0" dirty="0">
                <a:solidFill>
                  <a:srgbClr val="202124"/>
                </a:solidFill>
                <a:effectLst/>
                <a:latin typeface="Arial Black" panose="020B0A04020102020204" pitchFamily="34" charset="0"/>
              </a:rPr>
              <a:t>Overriding occurs when the method signature is the same in the superclass and the child class. Overloading occurs when two or more methods in the same class have the same name but different parameters</a:t>
            </a:r>
            <a:endParaRPr lang="en-US" dirty="0">
              <a:latin typeface="Arial Black" panose="020B0A04020102020204" pitchFamily="34" charset="0"/>
            </a:endParaRPr>
          </a:p>
        </p:txBody>
      </p:sp>
    </p:spTree>
    <p:extLst>
      <p:ext uri="{BB962C8B-B14F-4D97-AF65-F5344CB8AC3E}">
        <p14:creationId xmlns:p14="http://schemas.microsoft.com/office/powerpoint/2010/main" val="3588448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211</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Arial Black</vt:lpstr>
      <vt:lpstr>Calibri</vt:lpstr>
      <vt:lpstr>Calibri Light</vt:lpstr>
      <vt:lpstr>sohne</vt:lpstr>
      <vt:lpstr>Office Theme</vt:lpstr>
      <vt:lpstr>Welcome to our presentation</vt:lpstr>
      <vt:lpstr>.</vt:lpstr>
      <vt:lpstr>What is overloading</vt:lpstr>
      <vt:lpstr>What is overridding</vt:lpstr>
      <vt:lpstr>Diffrence between overloading and overriding</vt:lpstr>
      <vt:lpstr>Method Overriding and Method Overloading </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samir ahammed</dc:creator>
  <cp:lastModifiedBy>samir ahammed</cp:lastModifiedBy>
  <cp:revision>1</cp:revision>
  <dcterms:created xsi:type="dcterms:W3CDTF">2022-12-13T11:54:19Z</dcterms:created>
  <dcterms:modified xsi:type="dcterms:W3CDTF">2022-12-13T12:14:13Z</dcterms:modified>
</cp:coreProperties>
</file>