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F92-9C83-8116-60C5-59A17B6F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553E9-2F8A-A444-12F2-1C6428CF6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14E0-C218-8F4F-B781-921CF58C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6329-1458-B22B-614C-A7876C87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A71D-CEDF-6ED3-D92B-7F5E9D59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277-10BF-2E40-8003-59C4E6FF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F348-4465-1213-248E-49507612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4380-599D-AA1D-5218-14093B8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E2CC-58A0-67DA-9328-D318A6E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25A7-D469-3D6D-84BC-ECF73E3E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379DC-C636-59A0-CA0B-FA46A6E7F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2851F-9236-C8E1-358A-24B39A1A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8A8A-7C0B-E545-21E7-085D0B2E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50A8-21CE-8780-DDAE-582585E7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E1D0-E837-B5BA-8454-CFE349C2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9BE0-FD33-62F1-F022-FC767B8F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4C2D-E25E-0055-A776-974ED532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1888-2272-1BC4-05AC-524AC2C2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9940-20B2-7971-E06C-5E22D8AC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6FC7-0E69-6377-0FF3-080C251E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971E-20F4-AC5B-03B3-D1808E41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B40A-B49D-4210-8EB1-16BE3ED9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3723-A947-3F52-4DD2-59278F6B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FA1C-4B03-A10C-160D-CC258227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28BA-EFBD-6F31-6B44-9A6A7738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5A0-2CA5-523D-D9F7-52F8F2DD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64F1-4393-D1E1-45DD-395E4AAF5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2F97-42C4-A843-64D0-51D95566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126F-B03E-F3B6-23A7-9F65F51C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BEF3-6E7C-F6C2-A44B-899951F5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653D-5C7A-94BB-F5E2-47F851AA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E236-58C2-69E1-FF2C-51F114CB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BE50-6994-689D-7DB4-F92593C8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2FD71-63D1-36F6-7E21-B703BD31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CEF7C-C215-6D89-9A6B-AB1E28B8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41BE6-A8BB-7530-4909-BC14AE3A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75DAC-23C6-BC3A-E1EE-9809CE9F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A3D5B-A8E3-BA4F-E13A-15807ABA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AC114-35D6-CF7B-247E-006C52DF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A83-1C85-DBF4-1A17-AFF613E3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E2E46-1A45-B989-911D-5605FE4C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7B599-6EA2-BCF1-DAD4-D2EB1182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F2536-C90C-D7A5-9DAC-F8372E2B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08D2A-39FF-C4C1-8D9F-0A082D75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464D7-FF22-61A6-C69E-CBB6D401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45917-C9B7-F14D-9E5E-AA96179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E29-7163-18DE-4C9D-F1346E1B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A4A-D762-7573-3AE2-88B77F07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4001-53BC-05C3-EC3C-0AB99846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A496-42CE-AC41-AB40-D5C562FA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EB080-3F9D-3C63-B2A1-34E05470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5C1F-2AC3-A7AA-F355-8E4AB9C0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263-F91C-F49F-AC79-B19B8A1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03BB5-A59E-5661-E95F-370570E4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5A4EE-3E1E-B773-74AC-D1A43B26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AD4F0-4FC9-3CC0-F3D7-0E51F38A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0A32D-7DC3-243E-90BC-FC2F784B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9CEF-804C-D1F6-9CAD-0339E417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B01-F9C4-DDAA-B582-987FC443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B8AD-28E7-C0A9-8692-F18359D6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1181-A1C8-9DE8-3B06-C6309C0A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EA-6AEE-436C-BA8E-198858342B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79BC-6A20-1C97-118E-9FAE1FDE3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D2C7-F14E-2709-AF23-8D0C179A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5EB-A170-4C49-A389-317230E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7AD4-BA30-50A6-2498-A06D4BB6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my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C5E9-5A44-B47E-A1D6-51D777B28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1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F3C-CB3C-3A1B-24E0-B731319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My presentation topic is Doorbell Ringer using or gate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BBD2-E3AB-958B-925D-7F1F6D10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Submitted by                                             Submitted to                                             </a:t>
            </a:r>
          </a:p>
          <a:p>
            <a:r>
              <a:rPr lang="en-GB" dirty="0"/>
              <a:t>Name –All-amin                                          </a:t>
            </a:r>
            <a:r>
              <a:rPr lang="en-GB" dirty="0" err="1"/>
              <a:t>Md.Mamunur</a:t>
            </a:r>
            <a:r>
              <a:rPr lang="en-GB" dirty="0"/>
              <a:t> Rahman</a:t>
            </a:r>
          </a:p>
          <a:p>
            <a:r>
              <a:rPr lang="en-GB" dirty="0"/>
              <a:t>Student Id -213002019                             lecturer of Green university of                                                                                                    .                                                                     Bangladesh</a:t>
            </a:r>
          </a:p>
          <a:p>
            <a:r>
              <a:rPr lang="en-GB" dirty="0"/>
              <a:t>Course </a:t>
            </a:r>
            <a:r>
              <a:rPr lang="en-GB" dirty="0" err="1"/>
              <a:t>code:DLD</a:t>
            </a:r>
            <a:r>
              <a:rPr lang="en-GB" dirty="0"/>
              <a:t> 204</a:t>
            </a:r>
          </a:p>
          <a:p>
            <a:r>
              <a:rPr lang="en-GB" dirty="0"/>
              <a:t>Section:   213D2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6E76-0033-00CE-1D92-0FB44C2B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Doorbell Ringer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51A6-76F7-0856-9556-3E8F11E3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 all have a doorbell at our homes. When a visitor comes to our house, he searches for the doorbell switch and then rings it to let us know his presence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594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8B9F-BA84-4F44-248C-FAA6B6FC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component use Door bell ringer using or gate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DD219-40DE-94F0-C109-E1422D42E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156" b="24606"/>
          <a:stretch/>
        </p:blipFill>
        <p:spPr>
          <a:xfrm>
            <a:off x="2228144" y="2876763"/>
            <a:ext cx="7735712" cy="2229493"/>
          </a:xfrm>
        </p:spPr>
      </p:pic>
    </p:spTree>
    <p:extLst>
      <p:ext uri="{BB962C8B-B14F-4D97-AF65-F5344CB8AC3E}">
        <p14:creationId xmlns:p14="http://schemas.microsoft.com/office/powerpoint/2010/main" val="97824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B830-DDF0-8CC5-BCE0-08D2D280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330B0-6C2B-8C13-B1B8-B89A6DB72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835" b="12756"/>
          <a:stretch/>
        </p:blipFill>
        <p:spPr>
          <a:xfrm>
            <a:off x="647273" y="1690688"/>
            <a:ext cx="10059810" cy="3877905"/>
          </a:xfrm>
        </p:spPr>
      </p:pic>
    </p:spTree>
    <p:extLst>
      <p:ext uri="{BB962C8B-B14F-4D97-AF65-F5344CB8AC3E}">
        <p14:creationId xmlns:p14="http://schemas.microsoft.com/office/powerpoint/2010/main" val="2635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FC4D-8FBB-DC9E-55C5-2A893964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Doorbell ringer using or gate.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4EEA7-B771-BC0B-2CA5-C5CF25194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557" t="16504" r="4557" b="8804"/>
          <a:stretch/>
        </p:blipFill>
        <p:spPr>
          <a:xfrm>
            <a:off x="945222" y="1690688"/>
            <a:ext cx="9018634" cy="4401887"/>
          </a:xfrm>
        </p:spPr>
      </p:pic>
    </p:spTree>
    <p:extLst>
      <p:ext uri="{BB962C8B-B14F-4D97-AF65-F5344CB8AC3E}">
        <p14:creationId xmlns:p14="http://schemas.microsoft.com/office/powerpoint/2010/main" val="209645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B5C6-ED10-401E-19C2-87E07F1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need door bell ringer…..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E26E-9A02-6A43-CB58-158C4801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Door Ringer Video Doorbell is a technologically advanced product that will </a:t>
            </a:r>
            <a:r>
              <a:rPr lang="en-GB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 timely notifications whenever a visitor is identified at the front door of a home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6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0B22-8081-6D4C-E03A-8A58E222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AB4C-57AF-FBF0-27F3-E721267E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DO YOU HAVE ANY QUESTION?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        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4788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Open Sans</vt:lpstr>
      <vt:lpstr>Office Theme</vt:lpstr>
      <vt:lpstr>Welcome to my presentation</vt:lpstr>
      <vt:lpstr>My presentation topic is Doorbell Ringer using or gate </vt:lpstr>
      <vt:lpstr>Doorbell Ringer</vt:lpstr>
      <vt:lpstr>What component use Door bell ringer using or gate</vt:lpstr>
      <vt:lpstr>Circuit diagram</vt:lpstr>
      <vt:lpstr>Doorbell ringer using or gate.</vt:lpstr>
      <vt:lpstr>Why need door bell ringer…..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samir ahammed</dc:creator>
  <cp:lastModifiedBy>samir ahammed</cp:lastModifiedBy>
  <cp:revision>1</cp:revision>
  <dcterms:created xsi:type="dcterms:W3CDTF">2023-01-07T02:29:00Z</dcterms:created>
  <dcterms:modified xsi:type="dcterms:W3CDTF">2023-01-07T02:29:28Z</dcterms:modified>
</cp:coreProperties>
</file>