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E0CA-841B-3ADC-6C92-9D6F47CC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75D03-1214-8D15-A502-37C1B8C5E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3D53D-E3EF-D8BD-42D5-607A75A2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DA98-ACDD-EC6B-7251-95CC8975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FEC09-14B8-55A3-E4F7-29095C7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52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5448-F2E1-EA05-8B61-BCE78DAE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08E61-6EE7-5D3D-B246-1DF82C6C8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906B4-8847-9EA6-A594-61AA51E4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A2F1-B14B-2E26-6B2D-519E7485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AAD2-06B0-35DE-B56C-0FECFAAA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02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B6D60-4489-7157-75F4-A79FB2FC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B8F17-BCF2-993D-A2E4-DDE57AECA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9394-44C8-5D18-F469-EAA7DF31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3069-39B4-CD3D-4D81-CA1BCA42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15BFB-A997-13A6-79E0-F27F1C14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77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1F25-9430-DC91-8139-75361C2C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61D9-D851-E517-136F-F32114674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45B1-F153-CB34-63F9-F0137C2D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20CC-F87D-0F48-768F-58EC96B7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8AB96-361F-A48C-09C4-14B6B96B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3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6131-F0DC-AD1D-AEB0-34185C96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E1797-D650-5AD1-1A8C-38B5D6BE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AD86-1C2F-A999-F984-75975F26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F943-9259-3CA9-F641-83B83DBA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D4E4-FF70-759A-019E-EF12574F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35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8C86-E0F5-1557-FEB8-3F742BB0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1E24-417B-8780-3943-D9278F8D9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FDED6-B9DC-3AF2-E786-85126962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88303-D760-4520-8A6B-24C5E5CE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D9C8A-0E40-C12C-F59D-4145C4DC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0690-B67A-B642-BB68-2CAFED9B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52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A22A-AE1B-222C-5D2D-5682CDE4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D865F-59BF-88A2-DA71-E68F036E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F4BFD-9C10-FCAB-370E-3AC534F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8D2D0-0C48-6827-F579-D5513960F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BCA1-BA0E-29A8-EDB9-F273F3224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6DDE6-320A-E95D-8145-256DBDE3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E8B80-67F7-9CD6-1387-5FC60CF8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85500-E930-32B6-9D3C-2481D82E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3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0AAE-C8F7-8DC1-406E-72657175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FFAA4-1446-4014-6728-DDD0456B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E4BB-2069-F604-25EE-1827EB25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F2C1-7430-95D8-F4ED-5FFBF34C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8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64FCE-814B-0B31-0424-4960BFFD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56667-40A2-0438-CC3B-CDEDC795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7EF1E-3A2A-F477-F27A-C46D9BBA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24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F4B4-2581-3240-FE77-44817602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878D-BEC0-E42D-419D-65D263D8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03508-CCCD-0000-BB4A-469E7A324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7563D-ADFB-8A28-B6C2-9DC8FA78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3FD9C-8A10-435E-7706-1720352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79F8-927D-E5A3-5097-8010804E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4E6C-C284-5856-ACBF-DBED5CD7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C8CDE-C527-E3DC-80F3-8717B5367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F6C87-F1E7-925F-DFB3-530BAB8E8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76EB9-056F-D7E9-0E8D-71690A04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E25C3-CB0D-CF7A-AD2F-06DAA00A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7F0E3-CE9A-EBE5-8261-CA3E9D40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4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00B95-B10A-53D5-B276-3AEF3955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DC18-2CBF-024F-85E3-7E3A029B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2AD5-AE81-3FB3-ECBC-18ECBBAEE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A6EF-C6BE-49F2-9BEA-1FBE91193704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10453-3F35-D042-7EB9-144B1C75A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916A-7FC1-0E43-5FC4-A1EAE4F80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870D0-DFD3-48EF-B585-98BDE0AA70F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5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35B8-2ED2-8814-F17E-172BAA6BD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ddd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47325-2FD6-4F43-CA71-01E0EE096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Saladino</dc:creator>
  <cp:lastModifiedBy>Saladino</cp:lastModifiedBy>
  <cp:revision>1</cp:revision>
  <dcterms:created xsi:type="dcterms:W3CDTF">2025-01-27T18:36:30Z</dcterms:created>
  <dcterms:modified xsi:type="dcterms:W3CDTF">2025-01-27T18:36:59Z</dcterms:modified>
</cp:coreProperties>
</file>