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5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17CBB-71C8-084A-B2EA-BE42F4BCEF3F}" type="datetimeFigureOut">
              <a:rPr lang="en-AZ" smtClean="0"/>
              <a:t>07/22/2020</a:t>
            </a:fld>
            <a:endParaRPr lang="e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EA18-6644-6141-B43C-D2C9F9947A9C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170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Z" dirty="0"/>
              <a:t>Samir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2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14351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Z" dirty="0"/>
              <a:t>Samir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3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5742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Z" dirty="0"/>
              <a:t>Mamed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4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33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Z" dirty="0"/>
              <a:t>Mamed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5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79767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Z" dirty="0"/>
              <a:t>Mahmud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6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26711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Z" dirty="0"/>
              <a:t>Mahmud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7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8006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Z" dirty="0"/>
              <a:t>Sevana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8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9958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is a bagging technique and not a boosting technique. The trees in random forests are run in parallel. There is no interaction between these trees while building the trees.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operates by constructing a multitude of decision trees at training time.</a:t>
            </a:r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9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36032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Z" dirty="0"/>
              <a:t>To find optimal number of clusters we apply elbow method. 4.  We grouped in levels, cases and death in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A18-6644-6141-B43C-D2C9F9947A9C}" type="slidenum">
              <a:rPr lang="en-AZ" smtClean="0"/>
              <a:t>15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85357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40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19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2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C196-FD93-419D-9FA1-A0D4863677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570328-B3AC-473F-B835-32771727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/tree/master/publ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75DE-9FFA-3948-B0DE-FDDDE521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Z" dirty="0"/>
              <a:t>			“Operativ Qerargah”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8227-3A57-474F-988A-96C9D84C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Z" dirty="0"/>
              <a:t>Ahmadov Mahmud</a:t>
            </a:r>
          </a:p>
          <a:p>
            <a:r>
              <a:rPr lang="en-AZ" dirty="0"/>
              <a:t>Ahmadzada Sevana</a:t>
            </a:r>
          </a:p>
          <a:p>
            <a:r>
              <a:rPr lang="en-AZ" dirty="0"/>
              <a:t>Aliyev Samir</a:t>
            </a:r>
          </a:p>
          <a:p>
            <a:r>
              <a:rPr lang="en-AZ" dirty="0"/>
              <a:t>Mammadgulu Novruzov</a:t>
            </a:r>
          </a:p>
        </p:txBody>
      </p:sp>
    </p:spTree>
    <p:extLst>
      <p:ext uri="{BB962C8B-B14F-4D97-AF65-F5344CB8AC3E}">
        <p14:creationId xmlns:p14="http://schemas.microsoft.com/office/powerpoint/2010/main" val="99951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BCC0-030F-4633-9DB1-FBF4D580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D1344-C06A-42CF-A372-E9944C5E6D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46126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059648-FD93-4B37-89AC-2C63CCFA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0" y="1631150"/>
            <a:ext cx="4612689" cy="44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7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DA75-F3CA-41B9-8008-9361497F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E1ACF5-D157-460A-9C8F-EE08CEADC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63481"/>
            <a:ext cx="43996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A7D993-5E46-4FB9-A6B6-3AEC16C3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42" y="1682762"/>
            <a:ext cx="4731058" cy="44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0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466B-1D07-49B6-BDDF-20D4DDC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79F975-4294-418E-ADD8-60C022FA01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28418"/>
            <a:ext cx="45239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0DE5E97-5233-4E29-9887-03C20D27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88" y="1728418"/>
            <a:ext cx="4908612" cy="42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EB53-8C84-48F9-8F00-7BBFE5A0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D0D2DF-AC2B-4F9B-8859-1AC9A206EB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1" y="1717583"/>
            <a:ext cx="44126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D891CB0-9161-4CC9-A71F-2710D825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58" y="1690688"/>
            <a:ext cx="4302504" cy="440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0E6E-ECAA-4E13-AE9E-B64E3009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(degree =2)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436F55A-4A4B-43E7-BF15-DC767953E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2" y="2022527"/>
            <a:ext cx="4979534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58BDE0-4035-4ED1-B94F-E34C45D4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76" y="2105024"/>
            <a:ext cx="4735405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0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82AC-41F2-4AE4-8070-8F25D93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Kmean Clustering</a:t>
            </a:r>
            <a:endParaRPr lang="it-IT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8D75888-EB65-40D4-9AC0-5DE447102B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8" y="1325947"/>
            <a:ext cx="4216366" cy="291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3641510-F811-4A78-8440-56CD91F8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89" y="4208078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2E1B33D-733C-4DFF-A7FD-0FC738C6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8" y="417478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3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F236-310A-4ADE-8A81-5F19F283E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681491" cy="86623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AA9C-62A1-438F-90C1-8D1CE894C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561033" cy="109424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Educate people about current situation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Visualize data in a graphic form to explain the circumstances for the future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Realizing which measure to take is required by  government according to predictions</a:t>
            </a:r>
          </a:p>
        </p:txBody>
      </p:sp>
    </p:spTree>
    <p:extLst>
      <p:ext uri="{BB962C8B-B14F-4D97-AF65-F5344CB8AC3E}">
        <p14:creationId xmlns:p14="http://schemas.microsoft.com/office/powerpoint/2010/main" val="17553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FF53-BF28-4F34-8B2F-32AE7125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5CF7-4B4A-402B-8F7D-2647CD84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Tebib</a:t>
            </a:r>
            <a:r>
              <a:rPr lang="en-US" dirty="0"/>
              <a:t> – useful for adding medical information about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B46E-B301-4392-B3EA-255B1175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2901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B87B-9D84-4B0F-B3EC-46AB5484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TWO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Scraping ( from koronavirusinfo.az)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Fetching data from texts in every page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Manually from pdf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Ready  Dataset (all countries) from GitHub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https://github.com/owid/covid-19-data/tree/master/public/data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4BAA-38BF-45A5-9117-6E26BE52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F198-6E84-4111-93B9-F1CD0828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For Predictions:</a:t>
            </a:r>
          </a:p>
          <a:p>
            <a:r>
              <a:rPr lang="it-IT" dirty="0"/>
              <a:t>Random Forest Regressor</a:t>
            </a:r>
          </a:p>
          <a:p>
            <a:r>
              <a:rPr lang="it-IT" dirty="0"/>
              <a:t>Linear Regression</a:t>
            </a:r>
          </a:p>
          <a:p>
            <a:r>
              <a:rPr lang="it-IT" dirty="0"/>
              <a:t>Ridge Regression</a:t>
            </a:r>
          </a:p>
          <a:p>
            <a:r>
              <a:rPr lang="it-IT" dirty="0"/>
              <a:t>Lasso Regression</a:t>
            </a:r>
          </a:p>
          <a:p>
            <a:r>
              <a:rPr lang="it-IT" dirty="0"/>
              <a:t>ElasticNet Regression</a:t>
            </a:r>
          </a:p>
          <a:p>
            <a:r>
              <a:rPr lang="it-IT" dirty="0"/>
              <a:t>Polynomial Regression</a:t>
            </a:r>
          </a:p>
          <a:p>
            <a:pPr marL="0" indent="0">
              <a:buNone/>
            </a:pPr>
            <a:r>
              <a:rPr lang="it-IT" dirty="0"/>
              <a:t>To Cluster the current situation in Azerbaijan:</a:t>
            </a:r>
          </a:p>
          <a:p>
            <a:r>
              <a:rPr lang="it-IT" dirty="0"/>
              <a:t>Kmean Clustering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9E0C-06A5-4EB7-866C-65B50BB8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Trend of new cases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A763A-F689-4291-83FF-EE3CBC5788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7" y="2590697"/>
            <a:ext cx="485250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C6B5F-1F7C-4414-93A5-5E9AFD6EFA49}"/>
              </a:ext>
            </a:extLst>
          </p:cNvPr>
          <p:cNvSpPr txBox="1"/>
          <p:nvPr/>
        </p:nvSpPr>
        <p:spPr>
          <a:xfrm>
            <a:off x="6208762" y="2686805"/>
            <a:ext cx="4746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graph demonstrates the ratio new cases per million to every day</a:t>
            </a:r>
          </a:p>
        </p:txBody>
      </p:sp>
    </p:spTree>
    <p:extLst>
      <p:ext uri="{BB962C8B-B14F-4D97-AF65-F5344CB8AC3E}">
        <p14:creationId xmlns:p14="http://schemas.microsoft.com/office/powerpoint/2010/main" val="85677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01EB-7D57-482D-8884-5581250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Trend of new deaths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29AB88-77A3-4328-9768-29DA56578F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847" y="2182324"/>
            <a:ext cx="4903317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33F04-9287-45FD-9683-CDC3D6441ED2}"/>
              </a:ext>
            </a:extLst>
          </p:cNvPr>
          <p:cNvSpPr txBox="1"/>
          <p:nvPr/>
        </p:nvSpPr>
        <p:spPr>
          <a:xfrm>
            <a:off x="0" y="3117030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graph demonstrates the ratio new deaths per million to every day</a:t>
            </a:r>
          </a:p>
        </p:txBody>
      </p:sp>
    </p:spTree>
    <p:extLst>
      <p:ext uri="{BB962C8B-B14F-4D97-AF65-F5344CB8AC3E}">
        <p14:creationId xmlns:p14="http://schemas.microsoft.com/office/powerpoint/2010/main" val="285522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48C-C63E-46D2-9554-E81D6E3E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716E-A403-485F-96D2-95776368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6542" cy="38560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                                           </a:t>
            </a:r>
            <a:r>
              <a:rPr lang="en-US" dirty="0" err="1"/>
              <a:t>cases_accuracy</a:t>
            </a:r>
            <a:r>
              <a:rPr lang="en-US" dirty="0"/>
              <a:t>     </a:t>
            </a:r>
            <a:r>
              <a:rPr lang="en-US" dirty="0" err="1"/>
              <a:t>death_accuracy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RandomForestRegressor</a:t>
            </a:r>
            <a:r>
              <a:rPr lang="en-US" dirty="0"/>
              <a:t>                  0.683                        0.388</a:t>
            </a:r>
          </a:p>
          <a:p>
            <a:pPr marL="0" indent="0">
              <a:buNone/>
            </a:pPr>
            <a:r>
              <a:rPr lang="en-US" dirty="0" err="1"/>
              <a:t>LinearRegression</a:t>
            </a:r>
            <a:r>
              <a:rPr lang="en-US" dirty="0"/>
              <a:t>                            0.342                         0.197</a:t>
            </a:r>
          </a:p>
          <a:p>
            <a:pPr marL="0" indent="0">
              <a:buNone/>
            </a:pPr>
            <a:r>
              <a:rPr lang="en-US" dirty="0"/>
              <a:t>Ridge                                             0.303                         0.192</a:t>
            </a:r>
          </a:p>
          <a:p>
            <a:pPr marL="0" indent="0">
              <a:buNone/>
            </a:pPr>
            <a:r>
              <a:rPr lang="en-US" dirty="0"/>
              <a:t>Lasso                         		      		0.101                         0.013</a:t>
            </a:r>
          </a:p>
          <a:p>
            <a:pPr marL="0" indent="0">
              <a:buNone/>
            </a:pPr>
            <a:r>
              <a:rPr lang="en-US" dirty="0" err="1"/>
              <a:t>ElasticNet</a:t>
            </a:r>
            <a:r>
              <a:rPr lang="en-US" dirty="0"/>
              <a:t>                                       0.043                         0.015</a:t>
            </a:r>
          </a:p>
          <a:p>
            <a:pPr marL="0" indent="0">
              <a:buNone/>
            </a:pPr>
            <a:r>
              <a:rPr lang="en-US" dirty="0" err="1"/>
              <a:t>PolynomialFeatures</a:t>
            </a:r>
            <a:r>
              <a:rPr lang="en-US" dirty="0"/>
              <a:t>                         0.578                         0.473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4DEC6F-5246-438B-B591-F70B8DA9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A97A-0EB4-428B-A9B5-A673075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Random Forest Regression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A0B24CBD-FEBA-4D3A-8479-86232EEE29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6393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64819195-E987-46EE-AA4A-AD86DAC5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93" y="1690688"/>
            <a:ext cx="4719959" cy="45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9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862</TotalTime>
  <Words>313</Words>
  <Application>Microsoft Office PowerPoint</Application>
  <PresentationFormat>Widescreen</PresentationFormat>
  <Paragraphs>67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   “Operativ Qerargah”</vt:lpstr>
      <vt:lpstr>Motivation</vt:lpstr>
      <vt:lpstr>Related Works</vt:lpstr>
      <vt:lpstr>Data Processing</vt:lpstr>
      <vt:lpstr>Application of ML methods </vt:lpstr>
      <vt:lpstr>Visualization  Trend of new cases</vt:lpstr>
      <vt:lpstr>Trend of new deaths</vt:lpstr>
      <vt:lpstr>Comparison of results </vt:lpstr>
      <vt:lpstr> Random Forest Regression</vt:lpstr>
      <vt:lpstr>Linear Regression</vt:lpstr>
      <vt:lpstr>Ridge Regression</vt:lpstr>
      <vt:lpstr>Lasso Regression</vt:lpstr>
      <vt:lpstr>ElasticNet Regression</vt:lpstr>
      <vt:lpstr>Polynomial Regression (degree =2)</vt:lpstr>
      <vt:lpstr>Kmean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Motivation-5%</dc:title>
  <dc:creator>Mammadgulu Novruzov</dc:creator>
  <cp:lastModifiedBy>Mammadgulu Novruzov</cp:lastModifiedBy>
  <cp:revision>20</cp:revision>
  <dcterms:created xsi:type="dcterms:W3CDTF">2020-07-21T14:53:16Z</dcterms:created>
  <dcterms:modified xsi:type="dcterms:W3CDTF">2020-07-22T06:29:43Z</dcterms:modified>
</cp:coreProperties>
</file>