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7"/>
  </p:normalViewPr>
  <p:slideViewPr>
    <p:cSldViewPr snapToGrid="0" snapToObjects="1" showGuides="1">
      <p:cViewPr>
        <p:scale>
          <a:sx n="101" d="100"/>
          <a:sy n="101" d="100"/>
        </p:scale>
        <p:origin x="-448" y="104"/>
      </p:cViewPr>
      <p:guideLst>
        <p:guide orient="horz" pos="184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6F0B-9E94-724E-AE76-60D14926C4F1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595-4B14-AC45-B831-EB89E632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9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6F0B-9E94-724E-AE76-60D14926C4F1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595-4B14-AC45-B831-EB89E632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4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6F0B-9E94-724E-AE76-60D14926C4F1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595-4B14-AC45-B831-EB89E632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7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6F0B-9E94-724E-AE76-60D14926C4F1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595-4B14-AC45-B831-EB89E632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3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6F0B-9E94-724E-AE76-60D14926C4F1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595-4B14-AC45-B831-EB89E632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3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6F0B-9E94-724E-AE76-60D14926C4F1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595-4B14-AC45-B831-EB89E632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6F0B-9E94-724E-AE76-60D14926C4F1}" type="datetimeFigureOut">
              <a:rPr lang="en-US" smtClean="0"/>
              <a:t>5/29/20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595-4B14-AC45-B831-EB89E632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1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6F0B-9E94-724E-AE76-60D14926C4F1}" type="datetimeFigureOut">
              <a:rPr lang="en-US" smtClean="0"/>
              <a:t>5/29/20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595-4B14-AC45-B831-EB89E632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1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6F0B-9E94-724E-AE76-60D14926C4F1}" type="datetimeFigureOut">
              <a:rPr lang="en-US" smtClean="0"/>
              <a:t>5/29/20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595-4B14-AC45-B831-EB89E632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2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6F0B-9E94-724E-AE76-60D14926C4F1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595-4B14-AC45-B831-EB89E632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5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6F0B-9E94-724E-AE76-60D14926C4F1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595-4B14-AC45-B831-EB89E632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16F0B-9E94-724E-AE76-60D14926C4F1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F3595-4B14-AC45-B831-EB89E632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9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2186" y="2872066"/>
            <a:ext cx="1139252" cy="5358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36352" y="2872066"/>
            <a:ext cx="1139252" cy="5358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518" y="2893102"/>
            <a:ext cx="1139252" cy="5358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4684" y="2900668"/>
            <a:ext cx="1139252" cy="5358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58850" y="2872066"/>
            <a:ext cx="1139252" cy="5358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cabinets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133016" y="2900668"/>
            <a:ext cx="1139252" cy="5358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is/are?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Curved Connector 10"/>
          <p:cNvCxnSpPr>
            <a:stCxn id="9" idx="0"/>
            <a:endCxn id="5" idx="0"/>
          </p:cNvCxnSpPr>
          <p:nvPr/>
        </p:nvCxnSpPr>
        <p:spPr>
          <a:xfrm rot="16200000" flipV="1">
            <a:off x="6140009" y="-661965"/>
            <a:ext cx="28602" cy="7096664"/>
          </a:xfrm>
          <a:prstGeom prst="curvedConnector3">
            <a:avLst>
              <a:gd name="adj1" fmla="val 3613663"/>
            </a:avLst>
          </a:prstGeom>
          <a:ln w="127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6723936" y="3778370"/>
            <a:ext cx="2161272" cy="465826"/>
          </a:xfrm>
          <a:prstGeom prst="wedgeRectCallout">
            <a:avLst>
              <a:gd name="adj1" fmla="val 2731"/>
              <a:gd name="adj2" fmla="val -111575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greement attractor</a:t>
            </a:r>
            <a:endParaRPr lang="en-US" dirty="0"/>
          </a:p>
        </p:txBody>
      </p:sp>
      <p:sp>
        <p:nvSpPr>
          <p:cNvPr id="14" name="Rectangular Callout 13"/>
          <p:cNvSpPr/>
          <p:nvPr/>
        </p:nvSpPr>
        <p:spPr>
          <a:xfrm>
            <a:off x="2036352" y="3778370"/>
            <a:ext cx="983694" cy="465826"/>
          </a:xfrm>
          <a:prstGeom prst="wedgeRectCallout">
            <a:avLst>
              <a:gd name="adj1" fmla="val 4193"/>
              <a:gd name="adj2" fmla="val -111574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</a:t>
            </a:r>
            <a:endParaRPr lang="en-US" dirty="0"/>
          </a:p>
        </p:txBody>
      </p:sp>
      <p:sp>
        <p:nvSpPr>
          <p:cNvPr id="15" name="Rectangular Callout 14"/>
          <p:cNvSpPr/>
          <p:nvPr/>
        </p:nvSpPr>
        <p:spPr>
          <a:xfrm>
            <a:off x="9288574" y="3778370"/>
            <a:ext cx="614551" cy="465826"/>
          </a:xfrm>
          <a:prstGeom prst="wedgeRectCallout">
            <a:avLst>
              <a:gd name="adj1" fmla="val -7036"/>
              <a:gd name="adj2" fmla="val -115278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verb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 rot="5400000">
            <a:off x="2922224" y="3031023"/>
            <a:ext cx="1906441" cy="1561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096590" y="2858602"/>
            <a:ext cx="1576247" cy="1906441"/>
            <a:chOff x="3094644" y="444024"/>
            <a:chExt cx="1576247" cy="1906441"/>
          </a:xfrm>
        </p:grpSpPr>
        <p:cxnSp>
          <p:nvCxnSpPr>
            <p:cNvPr id="52" name="Straight Connector 51"/>
            <p:cNvCxnSpPr>
              <a:stCxn id="54" idx="1"/>
              <a:endCxn id="54" idx="3"/>
            </p:cNvCxnSpPr>
            <p:nvPr/>
          </p:nvCxnSpPr>
          <p:spPr>
            <a:xfrm>
              <a:off x="3875446" y="444024"/>
              <a:ext cx="0" cy="19064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4" idx="0"/>
              <a:endCxn id="54" idx="2"/>
            </p:cNvCxnSpPr>
            <p:nvPr/>
          </p:nvCxnSpPr>
          <p:spPr>
            <a:xfrm flipH="1">
              <a:off x="3094646" y="1397245"/>
              <a:ext cx="156160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109290" y="1869361"/>
              <a:ext cx="156160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3094644" y="920631"/>
              <a:ext cx="156160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256446" y="444024"/>
              <a:ext cx="0" cy="19064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481746" y="444024"/>
              <a:ext cx="0" cy="19064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 rot="5400000">
            <a:off x="2922226" y="616444"/>
            <a:ext cx="1906441" cy="156160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94644" y="444024"/>
            <a:ext cx="1576247" cy="1906441"/>
            <a:chOff x="3094644" y="444024"/>
            <a:chExt cx="1576247" cy="1906441"/>
          </a:xfrm>
        </p:grpSpPr>
        <p:cxnSp>
          <p:nvCxnSpPr>
            <p:cNvPr id="3" name="Straight Connector 2"/>
            <p:cNvCxnSpPr>
              <a:stCxn id="5" idx="1"/>
              <a:endCxn id="5" idx="3"/>
            </p:cNvCxnSpPr>
            <p:nvPr/>
          </p:nvCxnSpPr>
          <p:spPr>
            <a:xfrm>
              <a:off x="3875446" y="444024"/>
              <a:ext cx="0" cy="19064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5" idx="0"/>
              <a:endCxn id="5" idx="2"/>
            </p:cNvCxnSpPr>
            <p:nvPr/>
          </p:nvCxnSpPr>
          <p:spPr>
            <a:xfrm flipH="1">
              <a:off x="3094646" y="1397245"/>
              <a:ext cx="156160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3109290" y="1869361"/>
              <a:ext cx="156160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3094644" y="920631"/>
              <a:ext cx="156160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256446" y="444024"/>
              <a:ext cx="0" cy="19064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481746" y="444024"/>
              <a:ext cx="0" cy="19064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/>
          <p:cNvSpPr/>
          <p:nvPr/>
        </p:nvSpPr>
        <p:spPr>
          <a:xfrm rot="5400000">
            <a:off x="7225642" y="955776"/>
            <a:ext cx="1272988" cy="93855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1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1845" y="431616"/>
            <a:ext cx="425403" cy="576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Noteworthy" charset="0"/>
                <a:ea typeface="Noteworthy" charset="0"/>
                <a:cs typeface="Noteworthy" charset="0"/>
              </a:rPr>
              <a:t>3</a:t>
            </a:r>
            <a:endParaRPr lang="en-US" sz="4000" b="1" dirty="0">
              <a:latin typeface="Noteworthy" charset="0"/>
              <a:ea typeface="Noteworthy" charset="0"/>
              <a:cs typeface="Noteworthy" charset="0"/>
            </a:endParaRPr>
          </a:p>
        </p:txBody>
      </p:sp>
      <p:cxnSp>
        <p:nvCxnSpPr>
          <p:cNvPr id="9" name="Straight Arrow Connector 8"/>
          <p:cNvCxnSpPr>
            <a:stCxn id="5" idx="0"/>
            <a:endCxn id="23" idx="2"/>
          </p:cNvCxnSpPr>
          <p:nvPr/>
        </p:nvCxnSpPr>
        <p:spPr>
          <a:xfrm>
            <a:off x="4656247" y="1397245"/>
            <a:ext cx="938561" cy="2781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5400000">
            <a:off x="7462433" y="1396165"/>
            <a:ext cx="169984" cy="30913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7577495" y="1533149"/>
            <a:ext cx="175846" cy="54512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7735755" y="859071"/>
            <a:ext cx="175846" cy="86164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7349122" y="996219"/>
            <a:ext cx="176400" cy="779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23" idx="0"/>
            <a:endCxn id="15" idx="2"/>
          </p:cNvCxnSpPr>
          <p:nvPr/>
        </p:nvCxnSpPr>
        <p:spPr>
          <a:xfrm>
            <a:off x="6864808" y="1425056"/>
            <a:ext cx="528049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5400000">
            <a:off x="7357378" y="24914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3" name="Trapezoid 22"/>
          <p:cNvSpPr/>
          <p:nvPr/>
        </p:nvSpPr>
        <p:spPr>
          <a:xfrm rot="5400000">
            <a:off x="5236369" y="790055"/>
            <a:ext cx="1986877" cy="1270000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5400000">
            <a:off x="2584629" y="124038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07504" y="958486"/>
            <a:ext cx="1270002" cy="9233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dirty="0" smtClean="0"/>
              <a:t>A translation </a:t>
            </a:r>
            <a:r>
              <a:rPr lang="en-US" dirty="0" smtClean="0"/>
              <a:t>invariant model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8172077" y="124038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logits</a:t>
            </a:r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 rot="5400000">
            <a:off x="7225640" y="3370355"/>
            <a:ext cx="1272988" cy="93855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1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551843" y="2846195"/>
            <a:ext cx="425403" cy="576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Noteworthy" charset="0"/>
                <a:ea typeface="Noteworthy" charset="0"/>
                <a:cs typeface="Noteworthy" charset="0"/>
              </a:rPr>
              <a:t>3</a:t>
            </a:r>
            <a:endParaRPr lang="en-US" sz="4000" b="1" dirty="0">
              <a:latin typeface="Noteworthy" charset="0"/>
              <a:ea typeface="Noteworthy" charset="0"/>
              <a:cs typeface="Noteworthy" charset="0"/>
            </a:endParaRPr>
          </a:p>
        </p:txBody>
      </p:sp>
      <p:cxnSp>
        <p:nvCxnSpPr>
          <p:cNvPr id="34" name="Straight Arrow Connector 33"/>
          <p:cNvCxnSpPr>
            <a:stCxn id="34" idx="0"/>
          </p:cNvCxnSpPr>
          <p:nvPr/>
        </p:nvCxnSpPr>
        <p:spPr>
          <a:xfrm>
            <a:off x="4656245" y="3811824"/>
            <a:ext cx="938561" cy="2781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 rot="5400000">
            <a:off x="7459223" y="3813952"/>
            <a:ext cx="176400" cy="30913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5400000">
            <a:off x="7735475" y="3789746"/>
            <a:ext cx="176400" cy="86164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5400000">
            <a:off x="7735753" y="3273650"/>
            <a:ext cx="175846" cy="86164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5400000">
            <a:off x="7449269" y="3297949"/>
            <a:ext cx="176400" cy="30364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44" idx="2"/>
          </p:cNvCxnSpPr>
          <p:nvPr/>
        </p:nvCxnSpPr>
        <p:spPr>
          <a:xfrm>
            <a:off x="6864806" y="3839635"/>
            <a:ext cx="528049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5400000">
            <a:off x="7357376" y="5477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1" name="Trapezoid 40"/>
          <p:cNvSpPr/>
          <p:nvPr/>
        </p:nvSpPr>
        <p:spPr>
          <a:xfrm rot="5400000">
            <a:off x="5236367" y="3204634"/>
            <a:ext cx="1986877" cy="1270000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 rot="5400000">
            <a:off x="2584627" y="365496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94804" y="3369368"/>
            <a:ext cx="1270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model sensitive to translation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 rot="5400000">
            <a:off x="8172075" y="36549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logits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6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-3.95833E-6 0.00024 C 0.00235 0.00672 0.00404 0.01459 0.0073 0.02037 C 0.01211 0.02894 0.00951 0.02362 0.01459 0.03704 L 0.01667 0.0426 C 0.01732 0.04445 0.0181 0.04607 0.01875 0.04815 C 0.02188 0.0595 0.01993 0.05325 0.025 0.06667 C 0.02566 0.06852 0.02605 0.07084 0.02709 0.07223 L 0.03021 0.07593 C 0.03086 0.07778 0.03138 0.07987 0.0323 0.08149 C 0.03308 0.08287 0.03451 0.08334 0.03542 0.08519 C 0.03607 0.08658 0.03594 0.08889 0.03646 0.09075 C 0.03659 0.09144 0.03711 0.0919 0.0375 0.0926 L 0.00209 0.17778 " pathEditMode="relative" rAng="0" ptsTypes="AAAAAAAAAAAAAA">
                                      <p:cBhvr>
                                        <p:cTn id="6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8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34 0.00671 0.00404 0.01458 0.00729 0.02037 C 0.01211 0.02893 0.00951 0.02361 0.01458 0.03703 L 0.01667 0.04259 C 0.01732 0.04444 0.0181 0.04606 0.01875 0.04815 C 0.02188 0.05949 0.01992 0.05324 0.025 0.06666 C 0.02565 0.06852 0.02604 0.07083 0.02708 0.07222 L 0.03021 0.07592 C 0.03086 0.07778 0.03138 0.07986 0.03229 0.08148 C 0.03307 0.08287 0.03451 0.08333 0.03542 0.08518 C 0.03607 0.08657 0.03594 0.08889 0.03646 0.09074 C 0.03659 0.09143 0.03711 0.0919 0.0375 0.09259 L 0.00208 0.17778 " pathEditMode="relative" ptsTypes="AAAAAAAAAAAAAA">
                                      <p:cBhvr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3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7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3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7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7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3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7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3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-3.95833E-6 0.00024 C -0.00286 0.00417 -0.00546 0.00903 -0.00846 0.01297 C -0.01067 0.01575 -0.01341 0.01737 -0.01575 0.02037 C -0.01731 0.02223 -0.01836 0.02547 -0.01992 0.02778 C -0.02122 0.02963 -0.02278 0.03125 -0.02408 0.03334 C -0.02617 0.03681 -0.02825 0.04075 -0.03033 0.04445 L -0.03346 0.05 C -0.03372 0.05186 -0.03398 0.05371 -0.0345 0.05556 C -0.0358 0.06042 -0.03724 0.06088 -0.03763 0.06667 C -0.03789 0.07153 -0.03763 0.07639 -0.03763 0.08149 L -3.95833E-6 0.17408 " pathEditMode="relative" rAng="0" ptsTypes="AAAAAAAAAAAA">
                                      <p:cBhvr>
                                        <p:cTn id="59" dur="3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8" y="870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87 0.00417 -0.00547 0.00903 -0.00847 0.01296 C -0.01068 0.01574 -0.01341 0.01736 -0.01576 0.02037 C -0.01732 0.02222 -0.01836 0.02546 -0.01993 0.02778 C -0.02123 0.02963 -0.02279 0.03125 -0.02409 0.03333 C -0.02618 0.0368 -0.02826 0.04074 -0.03034 0.04444 L -0.03347 0.05 C -0.03373 0.05185 -0.03399 0.0537 -0.03451 0.05555 C -0.03581 0.06042 -0.03724 0.06088 -0.03763 0.06667 C -0.03789 0.07153 -0.03763 0.07639 -0.03763 0.08148 L 0 0.17407 " pathEditMode="relative" ptsTypes="AAAAAAAAAAAA">
                                      <p:cBhvr>
                                        <p:cTn id="61" dur="3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3" grpId="0"/>
      <p:bldP spid="33" grpId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26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Noteworthy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2020-05-29T16:26:01Z</dcterms:created>
  <dcterms:modified xsi:type="dcterms:W3CDTF">2020-05-30T11:48:13Z</dcterms:modified>
</cp:coreProperties>
</file>