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8" r:id="rId2"/>
    <p:sldMasterId id="2147483696" r:id="rId3"/>
    <p:sldMasterId id="2147483714" r:id="rId4"/>
  </p:sldMasterIdLst>
  <p:sldIdLst>
    <p:sldId id="259" r:id="rId5"/>
    <p:sldId id="262" r:id="rId6"/>
    <p:sldId id="265" r:id="rId7"/>
    <p:sldId id="268" r:id="rId8"/>
    <p:sldId id="271" r:id="rId9"/>
    <p:sldId id="274" r:id="rId10"/>
    <p:sldId id="277" r:id="rId11"/>
    <p:sldId id="280" r:id="rId12"/>
    <p:sldId id="283" r:id="rId13"/>
    <p:sldId id="286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tags" Target="tags/tag1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3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4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75FDEE57-FCC9-41F2-BBD5-2CCA74ABF53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B00758E8-8EE6-479C-9ACF-F4CD6947F323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35E871B1-7259-4355-ACA0-910592214C9B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/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defPPr/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defPPr/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/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33882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0995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defPPr/>
            <a:lvl1pPr algn="l">
              <a:defRPr sz="4000" b="0" cap="none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defPPr/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01051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7694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3939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defPPr/>
            <a:lvl1pPr>
              <a:defRPr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39875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93658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defPPr/>
            <a:lvl1pPr algn="l">
              <a:defRPr sz="2400" b="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defPPr/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751557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8CE8C41A-F4A7-4EB4-A686-A0850F1E6DDA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88569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2810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5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703805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8357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defPPr/>
            <a:lvl1pPr algn="l">
              <a:defRPr sz="4000" b="0" cap="none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defPPr/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621255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32215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31366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03423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>
            <a:defPPr/>
          </a:lstStyle>
          <a:p>
            <a:pPr/>
            <a:fld id="{1AB84DCE-D3D0-4BE3-BE70-E19400EB91B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8F0D11CF-3D4B-4267-BF4A-01FF67BDE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60354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defPPr/>
            <a:lvl1pPr>
              <a:defRPr sz="54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defPPr/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defPPr/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defPPr/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683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868A92E0-E759-4600-A098-3730ABF1C044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6546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defPPr/>
            <a:lvl1pPr algn="l">
              <a:defRPr sz="4000" b="0" cap="none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defPPr/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939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6035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849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defPPr/>
            <a:lvl1pPr>
              <a:defRPr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0846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3203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defPPr/>
            <a:lvl1pPr algn="l">
              <a:defRPr sz="2400" b="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defPPr/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4864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300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7308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5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475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F4C50C91-AEC7-42F4-8CD1-F284A4D99395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4325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defPPr/>
            <a:lvl1pPr algn="l">
              <a:defRPr sz="4000" b="0" cap="none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defPPr/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7325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56119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0833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7503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>
            <a:defPPr/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>
            <a:defPPr/>
          </a:lstStyle>
          <a:p>
            <a:pPr/>
            <a:fld id="{91B2AB49-6C5C-4CA9-A2FF-94CCEB17738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047FEBD5-90C5-4672-9B7B-D02AA777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8336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defPPr/>
            <a:lvl1pPr>
              <a:defRPr sz="540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defPPr/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defPPr/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fld id="{5923F103-BC34-4FE4-A40E-EDDEECFDA5D0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defPPr/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19C9CA7B-DFD4-44B5-8C60-D14B8CD1FB5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defPPr/>
            <a:lvl1pPr algn="l">
              <a:defRPr sz="4000" b="0" cap="none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defPPr/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F34E6425-0181-43F2-84FC-787E803FD2F8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3BDB8791-F1B0-41E7-B7FD-A781E65C4266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pPr/>
            <a:fld id="{5FEC29E6-1E5C-492A-B68D-180D25B55B72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5FDD63B2-E120-4ED8-B27B-C685F510A5FE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defPPr/>
            <a:lvl1pPr>
              <a:defRPr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A18ACC-A947-437B-A130-35BD54FDF1E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C8D7E02-BCB8-4D50-A234-369438C0865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defPPr/>
            <a:lvl1pPr algn="l">
              <a:defRPr sz="2400" b="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defPPr/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6E86A4C-8E40-4F87-A4F0-01A0687C5742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35E72C73-2D91-4E12-BA25-F0AA0C03599B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23A1CC3-2375-41D4-9E03-427CAF2A4C1A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5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AFF16868-8199-4C2C-A5B1-63AEE139F88E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defPPr/>
            <a:lvl1pPr>
              <a:defRPr sz="400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AAD9FF7F-6988-44CC-821B-644E70CD2F73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5C12C299-16B2-4475-990D-751901EACC14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9FE86839-B9D8-4651-8783-F325ECE74E65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pPr/>
            <a:fld id="{D7DFFD40-F547-4491-9C07-7D103ABDA76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  <a:lvl1pPr>
              <a:defRPr sz="3600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defPPr/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FD484F64-32F6-45C5-931F-ADC1662401D0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>
            <a:defPPr/>
          </a:lstStyle>
          <a:p>
            <a:pPr/>
            <a:fld id="{53086D93-FCAC-47E0-A2EE-787E62CA814C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>
            <a:defPPr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>
            <a:defPPr/>
          </a:lstStyle>
          <a:p>
            <a:pPr/>
            <a:fld id="{CDA879A6-0FD0-4734-A311-86BFCA472E6E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pPr/>
            <a:fld id="{012FBA35-1099-443B-9587-7C70D228A87C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939DFD34-4529-40EE-BF9B-B2426B9112CB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5D24D9AD-BFA0-45FA-B0FC-8AA753F428EB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slideLayout" Target="../slideLayouts/slideLayout28.xml" /><Relationship Id="rId18" Type="http://schemas.openxmlformats.org/officeDocument/2006/relationships/image" Target="../media/image1.jpeg" /><Relationship Id="rId19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8.xml" /><Relationship Id="rId11" Type="http://schemas.openxmlformats.org/officeDocument/2006/relationships/slideLayout" Target="../slideLayouts/slideLayout39.xml" /><Relationship Id="rId12" Type="http://schemas.openxmlformats.org/officeDocument/2006/relationships/slideLayout" Target="../slideLayouts/slideLayout40.xml" /><Relationship Id="rId13" Type="http://schemas.openxmlformats.org/officeDocument/2006/relationships/slideLayout" Target="../slideLayouts/slideLayout41.xml" /><Relationship Id="rId14" Type="http://schemas.openxmlformats.org/officeDocument/2006/relationships/slideLayout" Target="../slideLayouts/slideLayout42.xml" /><Relationship Id="rId15" Type="http://schemas.openxmlformats.org/officeDocument/2006/relationships/slideLayout" Target="../slideLayouts/slideLayout43.xml" /><Relationship Id="rId16" Type="http://schemas.openxmlformats.org/officeDocument/2006/relationships/slideLayout" Target="../slideLayouts/slideLayout44.xml" /><Relationship Id="rId17" Type="http://schemas.openxmlformats.org/officeDocument/2006/relationships/slideLayout" Target="../slideLayouts/slideLayout45.xml" /><Relationship Id="rId18" Type="http://schemas.openxmlformats.org/officeDocument/2006/relationships/image" Target="../media/image1.jpeg" /><Relationship Id="rId19" Type="http://schemas.openxmlformats.org/officeDocument/2006/relationships/theme" Target="../theme/theme3.xml" /><Relationship Id="rId2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32.xml" /><Relationship Id="rId5" Type="http://schemas.openxmlformats.org/officeDocument/2006/relationships/slideLayout" Target="../slideLayouts/slideLayout33.xml" /><Relationship Id="rId6" Type="http://schemas.openxmlformats.org/officeDocument/2006/relationships/slideLayout" Target="../slideLayouts/slideLayout34.xml" /><Relationship Id="rId7" Type="http://schemas.openxmlformats.org/officeDocument/2006/relationships/slideLayout" Target="../slideLayouts/slideLayout35.xml" /><Relationship Id="rId8" Type="http://schemas.openxmlformats.org/officeDocument/2006/relationships/slideLayout" Target="../slideLayouts/slideLayout36.xml" /><Relationship Id="rId9" Type="http://schemas.openxmlformats.org/officeDocument/2006/relationships/slideLayout" Target="../slideLayouts/slideLayout3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slideLayout" Target="../slideLayouts/slideLayout55.xml" /><Relationship Id="rId11" Type="http://schemas.openxmlformats.org/officeDocument/2006/relationships/slideLayout" Target="../slideLayouts/slideLayout56.xml" /><Relationship Id="rId12" Type="http://schemas.openxmlformats.org/officeDocument/2006/relationships/slideLayout" Target="../slideLayouts/slideLayout57.xml" /><Relationship Id="rId13" Type="http://schemas.openxmlformats.org/officeDocument/2006/relationships/slideLayout" Target="../slideLayouts/slideLayout58.xml" /><Relationship Id="rId14" Type="http://schemas.openxmlformats.org/officeDocument/2006/relationships/slideLayout" Target="../slideLayouts/slideLayout59.xml" /><Relationship Id="rId15" Type="http://schemas.openxmlformats.org/officeDocument/2006/relationships/slideLayout" Target="../slideLayouts/slideLayout60.xml" /><Relationship Id="rId16" Type="http://schemas.openxmlformats.org/officeDocument/2006/relationships/slideLayout" Target="../slideLayouts/slideLayout61.xml" /><Relationship Id="rId17" Type="http://schemas.openxmlformats.org/officeDocument/2006/relationships/slideLayout" Target="../slideLayouts/slideLayout62.xml" /><Relationship Id="rId18" Type="http://schemas.openxmlformats.org/officeDocument/2006/relationships/image" Target="../media/image1.jpeg" /><Relationship Id="rId19" Type="http://schemas.openxmlformats.org/officeDocument/2006/relationships/theme" Target="../theme/theme4.xml" /><Relationship Id="rId2" Type="http://schemas.openxmlformats.org/officeDocument/2006/relationships/slideLayout" Target="../slideLayouts/slideLayout47.xml" /><Relationship Id="rId3" Type="http://schemas.openxmlformats.org/officeDocument/2006/relationships/slideLayout" Target="../slideLayouts/slideLayout48.xml" /><Relationship Id="rId4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50.xml" /><Relationship Id="rId6" Type="http://schemas.openxmlformats.org/officeDocument/2006/relationships/slideLayout" Target="../slideLayouts/slideLayout51.xml" /><Relationship Id="rId7" Type="http://schemas.openxmlformats.org/officeDocument/2006/relationships/slideLayout" Target="../slideLayouts/slideLayout52.xml" /><Relationship Id="rId8" Type="http://schemas.openxmlformats.org/officeDocument/2006/relationships/slideLayout" Target="../slideLayouts/slideLayout53.xml" /><Relationship Id="rId9" Type="http://schemas.openxmlformats.org/officeDocument/2006/relationships/slideLayout" Target="../slideLayouts/slideLayout5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8FD0B7A-F5DD-4F40-B4CB-3B2C354B893A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Click to edit Master text styles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Second level</a:t>
            </a:r>
          </a:p>
          <a:p>
            <a:pPr marL="1143000" marR="0" lvl="2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Third level</a:t>
            </a:r>
          </a:p>
          <a:p>
            <a:pPr marL="1600200" marR="0" lvl="3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Fourth level</a:t>
            </a:r>
          </a:p>
          <a:p>
            <a:pPr marL="2057400" marR="0" lvl="4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1AB84DCE-D3D0-4BE3-BE70-E19400EB91B9}" type="datetimeFigureOut">
              <a:rPr kumimoji="0" lang="en-US" sz="1000" b="1" i="0" normalizeH="0" noProof="0" smtClean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l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</a:defRPr>
            </a:p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ctr" defTabSz="457200">
              <a:buNone/>
              <a:defRPr kumimoji="0" sz="2800" b="0" i="0" normalizeH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8F0D11CF-3D4B-4267-BF4A-01FF67BDE087}" type="slidenum">
              <a:rPr kumimoji="0" lang="en-US" sz="2800" b="0" i="0" normalizeH="0" noProof="0" smtClean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95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Edit Master text styles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Second level</a:t>
            </a:r>
          </a:p>
          <a:p>
            <a:pPr marL="1143000" marR="0" lvl="2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Third level</a:t>
            </a:r>
          </a:p>
          <a:p>
            <a:pPr marL="1600200" marR="0" lvl="3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Fourth level</a:t>
            </a:r>
          </a:p>
          <a:p>
            <a:pPr marL="2057400" marR="0" lvl="4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91B2AB49-6C5C-4CA9-A2FF-94CCEB177383}" type="datetimeFigureOut">
              <a:rPr kumimoji="0" lang="en-US" sz="1000" b="1" i="0" normalizeH="0" noProof="0" smtClean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l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</a:defRPr>
            </a:p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ctr" defTabSz="457200">
              <a:buNone/>
              <a:defRPr kumimoji="0" sz="2800" b="0" i="0" normalizeH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047FEBD5-90C5-4672-9B7B-D02AA777C0E1}" type="slidenum">
              <a:rPr kumimoji="0" lang="en-US" sz="2800" b="0" i="0" normalizeH="0" noProof="0" smtClean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Century Gothic"/>
                  <a:ea typeface="Arial" pitchFamily="34" charset="0"/>
                  <a:cs typeface="Arial" pitchFamily="34" charset="0"/>
                </a:defRPr>
              </a:pPr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</a:lstStyle>
            <a:p>
              <a:pPr marL="0" algn="l" defTabSz="457200">
                <a:buNone/>
                <a:defRPr kumimoji="0" sz="1800" b="0" i="0" normalizeH="0" noProof="0">
                  <a:solidFill>
                    <a:srgbClr val="000000"/>
                  </a:solidFill>
                  <a:uLnTx/>
                  <a:uFillTx/>
                  <a:latin typeface="+mn-lt"/>
                  <a:ea typeface="+mn-ea"/>
                  <a:cs typeface="+mn-cs"/>
                </a:defRPr>
              </a:p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36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8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Edit Master text styles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6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Second level</a:t>
            </a:r>
          </a:p>
          <a:p>
            <a:pPr marL="1143000" marR="0" lvl="2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4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Third level</a:t>
            </a:r>
          </a:p>
          <a:p>
            <a:pPr marL="1600200" marR="0" lvl="3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Fourth level</a:t>
            </a:r>
          </a:p>
          <a:p>
            <a:pPr marL="2057400" marR="0" lvl="4" indent="-2286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12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2BE451C3-0FF4-47C4-B829-773ADF60F88C}" type="datetimeFigureOut">
              <a:rPr kumimoji="0" lang="en-US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l" defTabSz="457200">
              <a:buNone/>
              <a:defRPr kumimoji="0" sz="1000" b="1" i="0" normalizeH="0" noProof="0">
                <a:solidFill>
                  <a:srgbClr val="B31166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</a:defRPr>
            </a:p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ctr" defTabSz="457200">
              <a:buNone/>
              <a:defRPr kumimoji="0" sz="2800" b="0" i="0" normalizeH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D57F1E4F-1CFF-5643-939E-217C01CDF565}" type="slidenum">
              <a:rPr kumimoji="0" lang="en-US" sz="2800" b="0" i="0" normalizeH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3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4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FA98E-8F53-45E6-A7C7-F8BCF528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4602"/>
            <a:ext cx="8825658" cy="1819922"/>
          </a:xfrm>
        </p:spPr>
        <p:txBody>
          <a:bodyPr/>
          <a:lstStyle>
            <a:defPPr/>
          </a:lstStyle>
          <a:p>
            <a:pPr marL="0" marR="0" lvl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5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5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effectLst/>
                <a:uLnTx/>
                <a:uFillTx/>
                <a:latin typeface="Eras Demi ITC" panose="020b0805030504020804" pitchFamily="34" charset="0"/>
              </a:rPr>
              <a:t>Covid-safe Room</a:t>
            </a:r>
            <a:br>
              <a:rPr kumimoji="0" lang="en-US" sz="5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effectLst/>
                <a:uLnTx/>
                <a:uFillTx/>
                <a:latin typeface="Eras Demi ITC" panose="020b0805030504020804" pitchFamily="34" charset="0"/>
              </a:rPr>
            </a:br>
            <a:r>
              <a:rPr kumimoji="0" lang="en-US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effectLst/>
                <a:uLnTx/>
                <a:uFillTx/>
                <a:latin typeface="Eras Demi ITC" panose="020b0805030504020804" pitchFamily="34" charset="0"/>
              </a:rPr>
              <a:t>Term project of CSE 316</a:t>
            </a:r>
            <a:endParaRPr lang="en-US" sz="3200" b="1">
              <a:latin typeface="Eras Demi ITC" panose="020b08050305040208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E25C17-3415-43E8-9838-0DC84FFB6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101" y="3429000"/>
            <a:ext cx="5020944" cy="2096610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None/>
              <a:defRPr kumimoji="0" sz="18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F53A5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Presented by:</a:t>
            </a:r>
          </a:p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None/>
              <a:defRPr kumimoji="0" sz="18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F53A5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Md. Shafqat Talukder (1705026)</a:t>
            </a:r>
            <a:b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</a:br>
            <a: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Samira Akhter (1705028)</a:t>
            </a:r>
            <a:b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</a:br>
            <a: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Simantika Bhattacharjee (1705029)</a:t>
            </a:r>
            <a:b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</a:br>
            <a:r>
              <a:rPr kumimoji="0" lang="en-US" sz="20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Joy saha (1705030)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954388-C51E-431B-98D1-75DF90512EE6}"/>
              </a:ext>
            </a:extLst>
          </p:cNvPr>
          <p:cNvSpPr txBox="1"/>
          <p:nvPr/>
        </p:nvSpPr>
        <p:spPr>
          <a:xfrm>
            <a:off x="1154955" y="3429000"/>
            <a:ext cx="3171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000" b="0" i="0" normalizeH="0" noProof="0"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SUPERVISED BY</a:t>
            </a:r>
            <a:r>
              <a:rPr kumimoji="0" lang="en-US" sz="2000" b="0" i="0" normalizeH="0" noProof="0" smtClean="0">
                <a:solidFill>
                  <a:schemeClr val="bg2"/>
                </a:solidFill>
                <a:uLnTx/>
                <a:uFillTx/>
                <a:latin typeface="Eras Demi ITC" panose="020b0805030504020804" pitchFamily="34" charset="0"/>
              </a:rPr>
              <a:t>:</a:t>
            </a:r>
          </a:p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 sz="2000">
              <a:solidFill>
                <a:schemeClr val="bg2"/>
              </a:solidFill>
              <a:latin typeface="Eras Demi ITC" panose="020b0805030504020804" pitchFamily="34" charset="0"/>
            </a:endParaRPr>
          </a:p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000" b="1" i="0" normalizeH="0" noProof="0">
                <a:solidFill>
                  <a:schemeClr val="bg2"/>
                </a:solidFill>
                <a:effectLst/>
                <a:uLnTx/>
                <a:uFillTx/>
                <a:latin typeface="Eras Demi ITC" panose="020b0805030504020804" pitchFamily="34" charset="0"/>
              </a:rPr>
              <a:t>MAHJABIN NAHAR</a:t>
            </a:r>
          </a:p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000" b="1" i="0" normalizeH="0" noProof="0">
                <a:solidFill>
                  <a:schemeClr val="bg2"/>
                </a:solidFill>
                <a:effectLst/>
                <a:uLnTx/>
                <a:uFillTx/>
                <a:latin typeface="Eras Demi ITC" panose="020b0805030504020804" pitchFamily="34" charset="0"/>
              </a:rPr>
              <a:t>LECTURER</a:t>
            </a:r>
          </a:p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000" b="1" i="0" normalizeH="0" noProof="0">
                <a:solidFill>
                  <a:schemeClr val="bg2"/>
                </a:solidFill>
                <a:effectLst/>
                <a:uLnTx/>
                <a:uFillTx/>
                <a:latin typeface="Eras Demi ITC" panose="020b0805030504020804" pitchFamily="34" charset="0"/>
              </a:rPr>
              <a:t>DEPT. OF CSE, BUET</a:t>
            </a:r>
            <a:endParaRPr lang="en-US" sz="2000" b="1">
              <a:solidFill>
                <a:schemeClr val="bg2"/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40997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873" y="2117123"/>
            <a:ext cx="8825660" cy="1021613"/>
          </a:xfrm>
        </p:spPr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				</a:t>
            </a:r>
            <a:r>
              <a:rPr kumimoji="0" lang="en-US" sz="60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			Thank You.</a:t>
            </a:r>
            <a:endParaRPr lang="en-US" sz="6000">
              <a:latin typeface="Eras Demi ITC" panose="020b08050305040208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F53A5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22562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5D6D0-A916-4682-BFCB-A61A9AF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18537-BE26-4A8B-ACC8-02DBDEC7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 b="1">
              <a:latin typeface="Eras Demi ITC" panose="020b0805030504020804" pitchFamily="34" charset="0"/>
            </a:endParaRP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</a:rPr>
              <a:t>Contact-less temperature detection</a:t>
            </a: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 b="1">
              <a:effectLst/>
              <a:latin typeface="Eras Demi ITC" panose="020b0805030504020804" pitchFamily="34" charset="0"/>
            </a:endParaRP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 b="1">
              <a:effectLst/>
              <a:latin typeface="Eras Demi ITC" panose="020b0805030504020804" pitchFamily="34" charset="0"/>
            </a:endParaRP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</a:rPr>
              <a:t>Temperature display in LCD</a:t>
            </a: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 b="1">
              <a:effectLst/>
              <a:latin typeface="Eras Demi ITC" panose="020b0805030504020804" pitchFamily="34" charset="0"/>
            </a:endParaRP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 b="1">
              <a:effectLst/>
              <a:latin typeface="Eras Demi ITC" panose="020b0805030504020804" pitchFamily="34" charset="0"/>
            </a:endParaRPr>
          </a:p>
          <a:p>
            <a:pPr marL="457200" marR="0" lvl="0" indent="-342900" algn="l" defTabSz="4572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</a:rPr>
              <a:t>Automated entrance</a:t>
            </a:r>
            <a:endParaRPr lang="en-US" sz="2400" b="1">
              <a:effectLst/>
              <a:latin typeface="Eras Demi ITC" panose="020b0805030504020804" pitchFamily="34" charset="0"/>
            </a:endParaRPr>
          </a:p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b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</a:br>
            <a:endParaRPr lang="en-US" sz="2400" b="1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88496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36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Features(Continued)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6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5pPr>
            <a:lvl6pPr marL="25146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6pPr>
            <a:lvl7pPr marL="29718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7pPr>
            <a:lvl8pPr marL="3429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8pPr>
            <a:lvl9pPr marL="3886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2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lvl9pPr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Eras Demi ITC" panose="020b0805030504020804" pitchFamily="34" charset="0"/>
              </a:rPr>
              <a:t>Limited allowance of people into the room.</a:t>
            </a: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pPr>
            <a:endParaRPr lang="en-US" sz="2400" b="1" smtClean="0">
              <a:latin typeface="Eras Demi ITC" panose="020b0805030504020804" pitchFamily="34" charset="0"/>
            </a:endParaRP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Eras Demi ITC" panose="020b0805030504020804" pitchFamily="34" charset="0"/>
              </a:rPr>
              <a:t>Automated hand sanitizing device.</a:t>
            </a: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Char char="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pPr>
            <a:endParaRPr lang="en-US" sz="2400" b="1" smtClean="0">
              <a:latin typeface="Eras Demi ITC" panose="020b0805030504020804" pitchFamily="34" charset="0"/>
            </a:endParaRP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Century Gothic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Eras Demi ITC" panose="020b0805030504020804" pitchFamily="34" charset="0"/>
              </a:rPr>
              <a:t>Automated exit.</a:t>
            </a:r>
            <a:endParaRPr lang="en-US" sz="2400" b="1"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Motivation</a:t>
            </a:r>
            <a:endParaRPr lang="en-US" sz="4000" b="1">
              <a:latin typeface="Eras Demi ITC" panose="020b0805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57" y="2594874"/>
            <a:ext cx="5582275" cy="3416300"/>
          </a:xfrm>
        </p:spPr>
        <p:txBody>
          <a:bodyPr>
            <a:normAutofit/>
          </a:bodyPr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Mismanagement in the current manual temperature measuring process.</a:t>
            </a:r>
            <a:endParaRPr lang="en-US" sz="2400" b="1">
              <a:latin typeface="Eras Demi ITC" panose="020b0805030504020804" pitchFamily="34" charset="0"/>
            </a:endParaRPr>
          </a:p>
        </p:txBody>
      </p:sp>
      <p:pic>
        <p:nvPicPr>
          <p:cNvPr id="6" name="Picture 5" descr="people-flock-to-bashundhara-city-shopping-complex-to-finish-their-shopping-before-eid-ul-fitr-on-sunday-focus-bangla-1-16205671627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01" y="2631057"/>
            <a:ext cx="5448955" cy="3538628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BE90-6997-4A71-B45B-4A4B849F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Motivation (Continued)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77FD-5782-46BE-9047-42689A0D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11370"/>
            <a:ext cx="10048665" cy="2708429"/>
          </a:xfrm>
        </p:spPr>
        <p:txBody>
          <a:bodyPr/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Safety issue of the person assigned to measure temperature manually.</a:t>
            </a:r>
          </a:p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z="2400">
              <a:latin typeface="Eras Demi ITC" panose="020b0805030504020804" pitchFamily="34" charset="0"/>
            </a:endParaRP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Covid-safe locations are not covid-safe actually!!!!</a:t>
            </a:r>
          </a:p>
        </p:txBody>
      </p:sp>
    </p:spTree>
    <p:extLst>
      <p:ext uri="{BB962C8B-B14F-4D97-AF65-F5344CB8AC3E}">
        <p14:creationId xmlns:p14="http://schemas.microsoft.com/office/powerpoint/2010/main" val="276360064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261E-79DF-4E44-B4EE-60DC55AA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Motivation (Continued)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AEC8-8E3E-4072-9322-BD52085B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44030"/>
            <a:ext cx="8825659" cy="2175769"/>
          </a:xfrm>
        </p:spPr>
        <p:txBody>
          <a:bodyPr>
            <a:normAutofit/>
          </a:bodyPr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Controlling mass gathering </a:t>
            </a:r>
          </a:p>
          <a:p>
            <a:pPr marL="0" marR="0" lv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is too difficult now-a-days.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FC367-F374-4AAF-8C08-764C9E1C7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4605"/>
            <a:ext cx="5575177" cy="40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734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Motivation(Continued) :</a:t>
            </a:r>
            <a:endParaRPr lang="en-US" sz="4000">
              <a:latin typeface="Eras Demi ITC" panose="020b08050305040208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3751" y="3253941"/>
            <a:ext cx="5214643" cy="2777743"/>
          </a:xfrm>
        </p:spPr>
      </p:pic>
      <p:sp>
        <p:nvSpPr>
          <p:cNvPr id="2" name="TextBox 1"/>
          <p:cNvSpPr txBox="1"/>
          <p:nvPr/>
        </p:nvSpPr>
        <p:spPr>
          <a:xfrm>
            <a:off x="683740" y="3538118"/>
            <a:ext cx="575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 algn="l" defTabSz="457200">
              <a:buFont typeface="Wingdings" panose="05000000000000000000" pitchFamily="2" charset="2"/>
              <a:buChar char="Ø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400" b="0" i="0" normalizeH="0" noProof="0">
                <a:solidFill>
                  <a:srgbClr val="000000"/>
                </a:solidFill>
                <a:uLnTx/>
                <a:uFillTx/>
                <a:latin typeface="Eras Demi ITC" panose="020b0805030504020804" pitchFamily="34" charset="0"/>
              </a:rPr>
              <a:t>Manual ways of hand sanitizing are unhygienic and common sources of infection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2143471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Specifications: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Sensors: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Ultrasonic distance sensor (HC-SR04</a:t>
            </a: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)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IR temperature sensor (MLX90614</a:t>
            </a: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)</a:t>
            </a:r>
            <a:endParaRPr lang="en-US" sz="2400" b="1">
              <a:latin typeface="Eras Demi ITC" panose="020b0805030504020804" pitchFamily="34" charset="0"/>
            </a:endParaRPr>
          </a:p>
          <a:p>
            <a:pPr marL="342900" marR="0" lvl="0" indent="-34290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Actuator: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Eras Demi ITC" panose="020b0805030504020804" pitchFamily="34" charset="0"/>
              </a:rPr>
              <a:t>Servo Motors</a:t>
            </a:r>
          </a:p>
          <a:p>
            <a:pPr marL="742950" marR="0" lvl="1" indent="-285750" algn="l" defTabSz="457200" fontAlgn="auto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18123005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sz="4000" b="0" i="0" u="none" strike="noStrike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BEBEB"/>
                </a:solidFill>
                <a:uLnTx/>
                <a:uFillTx/>
                <a:latin typeface="Eras Demi ITC" panose="020b0805030504020804" pitchFamily="34" charset="0"/>
              </a:rPr>
              <a:t>Block Diagram</a:t>
            </a:r>
            <a:endParaRPr lang="en-US" sz="4000">
              <a:latin typeface="Eras Demi ITC" panose="020b0805030504020804" pitchFamily="34" charset="0"/>
            </a:endParaRPr>
          </a:p>
        </p:txBody>
      </p:sp>
      <p:pic>
        <p:nvPicPr>
          <p:cNvPr id="6" name="Content Placeholder 5" descr="Block_diagram_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340" y="2303252"/>
            <a:ext cx="8005313" cy="4442603"/>
          </a:xfr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7"/>
  <p:tag name="AS_OS" val="Microsoft Windows NT 10.0.14393.0"/>
  <p:tag name="AS_RELEASE_DATE" val="2020.12.14"/>
  <p:tag name="AS_TITLE" val="Aspose.Slides for .NET Standard 2.0"/>
  <p:tag name="AS_VERSION" val="20.12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Arial" pitchFamily="34" charset="0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34</Paragraphs>
  <Slides>10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7">
      <vt:lpstr>Arial</vt:lpstr>
      <vt:lpstr>Calibri</vt:lpstr>
      <vt:lpstr>Wingdings 3</vt:lpstr>
      <vt:lpstr>Century Gothic</vt:lpstr>
      <vt:lpstr>Wingdings</vt:lpstr>
      <vt:lpstr>Eras Demi ITC</vt:lpstr>
      <vt:lpstr>Office Theme</vt:lpstr>
      <vt:lpstr>Covid-safe RoomTerm project of CSE 316</vt:lpstr>
      <vt:lpstr>Features</vt:lpstr>
      <vt:lpstr>Features(Continued)</vt:lpstr>
      <vt:lpstr>Motivation</vt:lpstr>
      <vt:lpstr>Motivation (Continued) :</vt:lpstr>
      <vt:lpstr>Motivation (Continued) :</vt:lpstr>
      <vt:lpstr>Motivation(Continued) :</vt:lpstr>
      <vt:lpstr>Specifications:</vt:lpstr>
      <vt:lpstr>Block Diagram</vt:lpstr>
      <vt:lpstr>							Thank You.</vt:lpstr>
    </vt:vector>
  </TitlesOfParts>
  <LinksUpToDate>0</LinksUpToDate>
  <SharedDoc>0</SharedDoc>
  <HyperlinksChanged>0</HyperlinksChanged>
  <Application>Aspose.Slides for .NET</Application>
  <AppVersion>20.1200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2021-06-14T17:15:19.532</cp:lastPrinted>
  <dcterms:created xsi:type="dcterms:W3CDTF">2021-06-14T17:15:19Z</dcterms:created>
  <dcterms:modified xsi:type="dcterms:W3CDTF">2021-06-14T17:15:24Z</dcterms:modified>
</cp:coreProperties>
</file>