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056" y="-1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13/08/2014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2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580" y="3257722"/>
            <a:ext cx="114983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5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9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7" y="2295486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7" y="2796637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7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7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4" y="2295486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4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4" y="3575203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4" y="3575203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19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2"/>
            <a:ext cx="868724" cy="63496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HTTP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4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06339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ZeroMQ</a:t>
            </a:r>
            <a:r>
              <a:rPr lang="en-US" sz="1600" dirty="0" smtClean="0">
                <a:latin typeface="Helvetica"/>
                <a:cs typeface="Helvetica"/>
              </a:rPr>
              <a:t> + Go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Netty</a:t>
            </a:r>
            <a:r>
              <a:rPr lang="en-US" sz="1600" dirty="0" smtClean="0">
                <a:latin typeface="Helvetica"/>
                <a:cs typeface="Helvetica"/>
              </a:rPr>
              <a:t> + </a:t>
            </a:r>
            <a:r>
              <a:rPr lang="en-US" sz="1600" dirty="0" err="1" smtClean="0">
                <a:latin typeface="Helvetica"/>
                <a:cs typeface="Helvetica"/>
              </a:rPr>
              <a:t>Docker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549116" y="2479156"/>
            <a:ext cx="1372939" cy="2192092"/>
            <a:chOff x="7549116" y="2449936"/>
            <a:chExt cx="1372939" cy="2192092"/>
          </a:xfrm>
        </p:grpSpPr>
        <p:sp>
          <p:nvSpPr>
            <p:cNvPr id="10" name="Rectangle 9"/>
            <p:cNvSpPr/>
            <p:nvPr/>
          </p:nvSpPr>
          <p:spPr>
            <a:xfrm>
              <a:off x="7549116" y="2449936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Netty</a:t>
              </a:r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9116" y="4007067"/>
              <a:ext cx="1372939" cy="634961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Helvetica"/>
                  <a:cs typeface="Helvetica"/>
                </a:rPr>
                <a:t>Netty</a:t>
              </a:r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 container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121372" y="5872982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REQ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3307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ROUTER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DEALER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REP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5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6" y="5949925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7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4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6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49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083423" y="3489702"/>
            <a:ext cx="2276006" cy="3299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Version 1.0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078636" y="59793"/>
            <a:ext cx="2276006" cy="3299060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Version 1.1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90709" y="5355189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90709" y="6286522"/>
            <a:ext cx="1277771" cy="33684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CoreOS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590709" y="3901726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590709" y="4833059"/>
            <a:ext cx="1277771" cy="33684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CoreOS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85922" y="1925280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85922" y="2856613"/>
            <a:ext cx="1277771" cy="33684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CoreOS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585922" y="471817"/>
            <a:ext cx="1277771" cy="89284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585922" y="1403150"/>
            <a:ext cx="1277771" cy="33684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CoreOS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72" y="3299492"/>
            <a:ext cx="726513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4280" y="3180476"/>
            <a:ext cx="799124" cy="625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outing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&amp; monitoring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2956" y="2356165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2956" y="2872298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2956" y="3732950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2956" y="4249083"/>
            <a:ext cx="940561" cy="3841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413517" y="988157"/>
            <a:ext cx="1357215" cy="156007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413517" y="2441620"/>
            <a:ext cx="1357215" cy="62274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413517" y="3925019"/>
            <a:ext cx="1362002" cy="49304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413517" y="4441152"/>
            <a:ext cx="1362002" cy="143037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013405" y="2548234"/>
            <a:ext cx="459551" cy="94488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013405" y="3064367"/>
            <a:ext cx="459551" cy="42875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013405" y="3493117"/>
            <a:ext cx="459551" cy="43190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013405" y="3493117"/>
            <a:ext cx="459551" cy="94803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5" y="3491561"/>
            <a:ext cx="370096" cy="155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5" y="349156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99492"/>
            <a:ext cx="548896" cy="384137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03624" y="1925280"/>
            <a:ext cx="3753279" cy="287080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Content Switching Load Balancer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 Container)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509579" y="209026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1210" y="323344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283992" y="5088913"/>
            <a:ext cx="560193" cy="3011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etcd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11" name="Straight Arrow Connector 110"/>
          <p:cNvCxnSpPr>
            <a:stCxn id="3" idx="2"/>
            <a:endCxn id="110" idx="0"/>
          </p:cNvCxnSpPr>
          <p:nvPr/>
        </p:nvCxnSpPr>
        <p:spPr>
          <a:xfrm rot="5400000">
            <a:off x="1447388" y="3922458"/>
            <a:ext cx="1283157" cy="1049753"/>
          </a:xfrm>
          <a:prstGeom prst="bentConnector3">
            <a:avLst>
              <a:gd name="adj1" fmla="val 50000"/>
            </a:avLst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5775519" y="5679460"/>
            <a:ext cx="940561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775519" y="4225997"/>
            <a:ext cx="940561" cy="384137"/>
          </a:xfrm>
          <a:prstGeom prst="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70732" y="224955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70732" y="796088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1.1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03624" y="4837951"/>
            <a:ext cx="3753279" cy="80302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Helvetica"/>
                <a:cs typeface="Helvetica"/>
              </a:rPr>
              <a:t>CoreOS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2481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40827" y="2311159"/>
            <a:ext cx="853689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  <a:endParaRPr lang="en-US" sz="11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9990" y="2622835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649770" y="3708869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1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68" name="Straight Arrow Connector 167"/>
          <p:cNvCxnSpPr>
            <a:cxnSpLocks/>
          </p:cNvCxnSpPr>
          <p:nvPr/>
        </p:nvCxnSpPr>
        <p:spPr>
          <a:xfrm flipV="1">
            <a:off x="7621870" y="4514343"/>
            <a:ext cx="900000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100219" y="3060700"/>
            <a:ext cx="4424344" cy="2114667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239919" y="3775807"/>
            <a:ext cx="1038844" cy="525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outing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Circular Arrow 100"/>
          <p:cNvSpPr/>
          <p:nvPr/>
        </p:nvSpPr>
        <p:spPr>
          <a:xfrm rot="10800000">
            <a:off x="1349991" y="1531567"/>
            <a:ext cx="935999" cy="21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517" y="23458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Accept </a:t>
            </a:r>
            <a:endParaRPr lang="en-US" sz="11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  <a:endParaRPr lang="en-US" sz="11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3" name="Circular Arrow 102"/>
          <p:cNvSpPr/>
          <p:nvPr/>
        </p:nvSpPr>
        <p:spPr>
          <a:xfrm rot="10800000">
            <a:off x="4842017" y="3166733"/>
            <a:ext cx="792000" cy="180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36217" y="38063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ead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  <a:endParaRPr lang="en-US" sz="11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326019" y="3775807"/>
            <a:ext cx="1038844" cy="525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rite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5669245" y="4064571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</p:cNvCxnSpPr>
          <p:nvPr/>
        </p:nvCxnSpPr>
        <p:spPr>
          <a:xfrm flipV="1">
            <a:off x="4381782" y="4055774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</p:cNvCxnSpPr>
          <p:nvPr/>
        </p:nvCxnSpPr>
        <p:spPr>
          <a:xfrm>
            <a:off x="7621870" y="4055773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649770" y="4189967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1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2311400" y="2853110"/>
            <a:ext cx="720000" cy="720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219320" y="3888692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1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645320" y="4694166"/>
            <a:ext cx="2160000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696120" y="4235596"/>
            <a:ext cx="216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232020" y="4345892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1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0" name="Left Brace 119"/>
          <p:cNvSpPr/>
          <p:nvPr/>
        </p:nvSpPr>
        <p:spPr>
          <a:xfrm rot="5400000">
            <a:off x="4317681" y="-1873561"/>
            <a:ext cx="391437" cy="6264000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79338" y="427546"/>
            <a:ext cx="2965861" cy="584776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Load Balancing Proxy </a:t>
            </a:r>
            <a:r>
              <a:rPr lang="en-US" sz="1600" dirty="0">
                <a:latin typeface="Helvetica"/>
                <a:cs typeface="Helvetica"/>
              </a:rPr>
              <a:t>W</a:t>
            </a:r>
            <a:r>
              <a:rPr lang="en-US" sz="1600" dirty="0" smtClean="0">
                <a:latin typeface="Helvetica"/>
                <a:cs typeface="Helvetica"/>
              </a:rPr>
              <a:t>ith </a:t>
            </a:r>
            <a:r>
              <a:rPr lang="en-US" sz="1600" dirty="0">
                <a:latin typeface="Helvetica"/>
                <a:cs typeface="Helvetica"/>
              </a:rPr>
              <a:t>Content Counting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0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 rot="16200000">
            <a:off x="4653123" y="784690"/>
            <a:ext cx="1249612" cy="5903682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1043" y="2037261"/>
            <a:ext cx="995213" cy="34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6" name="Circular Arrow 45"/>
          <p:cNvSpPr/>
          <p:nvPr/>
        </p:nvSpPr>
        <p:spPr>
          <a:xfrm rot="10800000">
            <a:off x="1057989" y="1168610"/>
            <a:ext cx="932660" cy="21647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86121" y="2050771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Accept Loop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66756" y="35806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736084" y="35806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223199" y="35806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79643" y="3580693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4376028" y="3892369"/>
            <a:ext cx="5945" cy="5313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>
            <a:off x="3128650" y="2383011"/>
            <a:ext cx="0" cy="855489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990649" y="2210136"/>
            <a:ext cx="64039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835400" y="4423759"/>
            <a:ext cx="1093145" cy="345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1" name="Rectangle 125"/>
          <p:cNvSpPr/>
          <p:nvPr/>
        </p:nvSpPr>
        <p:spPr>
          <a:xfrm rot="5400000">
            <a:off x="4127714" y="2615349"/>
            <a:ext cx="1249612" cy="590368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461956" y="54253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31284" y="54253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218398" y="54253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74843" y="5425305"/>
            <a:ext cx="792770" cy="311676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16200000" flipV="1">
            <a:off x="4911426" y="4723777"/>
            <a:ext cx="380016" cy="345130"/>
          </a:xfrm>
          <a:prstGeom prst="bentConnector3">
            <a:avLst>
              <a:gd name="adj1" fmla="val 110155"/>
            </a:avLst>
          </a:prstGeom>
          <a:noFill/>
          <a:ln w="19050" cmpd="sng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4" name="Right Arrow 73"/>
          <p:cNvSpPr/>
          <p:nvPr/>
        </p:nvSpPr>
        <p:spPr>
          <a:xfrm rot="5400000">
            <a:off x="3394212" y="2365480"/>
            <a:ext cx="1971846" cy="440987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128650" y="308255"/>
            <a:ext cx="2450778" cy="1291794"/>
            <a:chOff x="3203508" y="1267193"/>
            <a:chExt cx="2256434" cy="1393169"/>
          </a:xfrm>
        </p:grpSpPr>
        <p:sp>
          <p:nvSpPr>
            <p:cNvPr id="86" name="Rectangle 85"/>
            <p:cNvSpPr/>
            <p:nvPr/>
          </p:nvSpPr>
          <p:spPr>
            <a:xfrm>
              <a:off x="3203508" y="1267193"/>
              <a:ext cx="2256434" cy="13931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Configuration Service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09743" y="1603329"/>
              <a:ext cx="1814531" cy="862576"/>
              <a:chOff x="5165857" y="915582"/>
              <a:chExt cx="2017080" cy="98575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5165857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File Loader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242376" y="915582"/>
                <a:ext cx="940561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165857" y="1517203"/>
                <a:ext cx="2017080" cy="384137"/>
              </a:xfrm>
              <a:prstGeom prst="rect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REST API</a:t>
                </a:r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3528854" y="3736532"/>
            <a:ext cx="45078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4772413" y="3736532"/>
            <a:ext cx="4507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endCxn id="43" idx="1"/>
          </p:cNvCxnSpPr>
          <p:nvPr/>
        </p:nvCxnSpPr>
        <p:spPr>
          <a:xfrm>
            <a:off x="6015970" y="3736532"/>
            <a:ext cx="4507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3524054" y="5581143"/>
            <a:ext cx="450788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</p:cNvCxnSpPr>
          <p:nvPr/>
        </p:nvCxnSpPr>
        <p:spPr>
          <a:xfrm flipH="1">
            <a:off x="4772413" y="5581143"/>
            <a:ext cx="44598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</p:cNvCxnSpPr>
          <p:nvPr/>
        </p:nvCxnSpPr>
        <p:spPr>
          <a:xfrm flipH="1">
            <a:off x="6015970" y="5581143"/>
            <a:ext cx="445986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440828" y="2210136"/>
            <a:ext cx="61716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440828" y="1899505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0828" y="3416059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0828" y="3736532"/>
            <a:ext cx="188526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440828" y="5567632"/>
            <a:ext cx="1359850" cy="0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67086" y="5255956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60" name="Straight Arrow Connector 159"/>
          <p:cNvCxnSpPr>
            <a:cxnSpLocks/>
          </p:cNvCxnSpPr>
          <p:nvPr/>
        </p:nvCxnSpPr>
        <p:spPr>
          <a:xfrm>
            <a:off x="4940300" y="4545834"/>
            <a:ext cx="3748775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4886044" y="4241262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4" name="Straight Arrow Connector 163"/>
          <p:cNvCxnSpPr>
            <a:cxnSpLocks/>
          </p:cNvCxnSpPr>
          <p:nvPr/>
        </p:nvCxnSpPr>
        <p:spPr>
          <a:xfrm flipV="1">
            <a:off x="8229770" y="3727736"/>
            <a:ext cx="462480" cy="8797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998866" y="3412621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cxnSp>
        <p:nvCxnSpPr>
          <p:cNvPr id="168" name="Straight Arrow Connector 167"/>
          <p:cNvCxnSpPr>
            <a:cxnSpLocks/>
          </p:cNvCxnSpPr>
          <p:nvPr/>
        </p:nvCxnSpPr>
        <p:spPr>
          <a:xfrm flipV="1">
            <a:off x="7704362" y="5581143"/>
            <a:ext cx="97864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7989622" y="5255956"/>
            <a:ext cx="693384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5733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mpd="sng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halkboard SE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121</Words>
  <Application>Microsoft Macintosh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Samira Rabbanian</cp:lastModifiedBy>
  <cp:revision>28</cp:revision>
  <dcterms:created xsi:type="dcterms:W3CDTF">2014-02-18T08:28:29Z</dcterms:created>
  <dcterms:modified xsi:type="dcterms:W3CDTF">2014-08-13T18:36:43Z</dcterms:modified>
</cp:coreProperties>
</file>