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61" r:id="rId4"/>
    <p:sldId id="260" r:id="rId5"/>
    <p:sldId id="266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94660"/>
  </p:normalViewPr>
  <p:slideViewPr>
    <p:cSldViewPr snapToGrid="0">
      <p:cViewPr>
        <p:scale>
          <a:sx n="235" d="100"/>
          <a:sy n="235" d="100"/>
        </p:scale>
        <p:origin x="-2104" y="-128"/>
      </p:cViewPr>
      <p:guideLst>
        <p:guide orient="horz" pos="964"/>
        <p:guide pos="56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E6F5-21E7-6943-BA08-5FCB4ACA6A29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D662B-6B39-EF4D-972F-C19DFFFA6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662B-6B39-EF4D-972F-C19DFFFA6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59" indent="0">
              <a:buNone/>
              <a:defRPr sz="2400"/>
            </a:lvl3pPr>
            <a:lvl4pPr marL="1371539" indent="0">
              <a:buNone/>
              <a:defRPr sz="2000"/>
            </a:lvl4pPr>
            <a:lvl5pPr marL="1828718" indent="0">
              <a:buNone/>
              <a:defRPr sz="2000"/>
            </a:lvl5pPr>
            <a:lvl6pPr marL="2285898" indent="0">
              <a:buNone/>
              <a:defRPr sz="2000"/>
            </a:lvl6pPr>
            <a:lvl7pPr marL="2743077" indent="0">
              <a:buNone/>
              <a:defRPr sz="2000"/>
            </a:lvl7pPr>
            <a:lvl8pPr marL="3200257" indent="0">
              <a:buNone/>
              <a:defRPr sz="2000"/>
            </a:lvl8pPr>
            <a:lvl9pPr marL="365743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5" indent="-342885" algn="l" defTabSz="45718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7" indent="-285737" algn="l" defTabSz="4571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45718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45718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45718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648573" y="3489702"/>
            <a:ext cx="1627870" cy="2301498"/>
            <a:chOff x="5083423" y="3489702"/>
            <a:chExt cx="1627870" cy="2301498"/>
          </a:xfrm>
        </p:grpSpPr>
        <p:sp>
          <p:nvSpPr>
            <p:cNvPr id="86" name="Rectangle 85"/>
            <p:cNvSpPr/>
            <p:nvPr/>
          </p:nvSpPr>
          <p:spPr>
            <a:xfrm>
              <a:off x="5083423" y="3489702"/>
              <a:ext cx="1627870" cy="23014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Version 1.0.0 Cluster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427078" y="5042290"/>
              <a:ext cx="940561" cy="384137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427078" y="4109527"/>
              <a:ext cx="940561" cy="384137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48573" y="706982"/>
            <a:ext cx="1627870" cy="2301497"/>
            <a:chOff x="6823323" y="3505955"/>
            <a:chExt cx="1627870" cy="2301497"/>
          </a:xfrm>
        </p:grpSpPr>
        <p:sp>
          <p:nvSpPr>
            <p:cNvPr id="126" name="Rectangle 125"/>
            <p:cNvSpPr/>
            <p:nvPr/>
          </p:nvSpPr>
          <p:spPr>
            <a:xfrm>
              <a:off x="6823323" y="3505955"/>
              <a:ext cx="1627870" cy="2301497"/>
            </a:xfrm>
            <a:prstGeom prst="rect">
              <a:avLst/>
            </a:prstGeom>
            <a:solidFill>
              <a:schemeClr val="bg2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Version 1.0.1 Cluster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166978" y="5042290"/>
              <a:ext cx="940561" cy="384137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1.0.1 Application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166978" y="4109527"/>
              <a:ext cx="940561" cy="384137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1.0.1 Application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17672" y="3231943"/>
            <a:ext cx="726513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9984" y="3112926"/>
            <a:ext cx="799124" cy="625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</a:t>
            </a:r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outing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&amp; upgrading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834907" y="2288616"/>
            <a:ext cx="940561" cy="2277055"/>
            <a:chOff x="3638056" y="2288615"/>
            <a:chExt cx="940561" cy="2277055"/>
          </a:xfrm>
        </p:grpSpPr>
        <p:sp>
          <p:nvSpPr>
            <p:cNvPr id="4" name="Rectangle 3"/>
            <p:cNvSpPr/>
            <p:nvPr/>
          </p:nvSpPr>
          <p:spPr>
            <a:xfrm>
              <a:off x="3638056" y="2288615"/>
              <a:ext cx="940561" cy="3841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38056" y="2804748"/>
              <a:ext cx="940561" cy="3841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38056" y="3665400"/>
              <a:ext cx="940561" cy="3841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38056" y="4181533"/>
              <a:ext cx="940561" cy="3841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13" name="Straight Arrow Connector 12"/>
          <p:cNvCxnSpPr>
            <a:stCxn id="4" idx="3"/>
            <a:endCxn id="129" idx="1"/>
          </p:cNvCxnSpPr>
          <p:nvPr/>
        </p:nvCxnSpPr>
        <p:spPr>
          <a:xfrm flipV="1">
            <a:off x="4775468" y="1502622"/>
            <a:ext cx="1216761" cy="97806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3"/>
            <a:endCxn id="132" idx="1"/>
          </p:cNvCxnSpPr>
          <p:nvPr/>
        </p:nvCxnSpPr>
        <p:spPr>
          <a:xfrm flipV="1">
            <a:off x="4775468" y="2435385"/>
            <a:ext cx="1216761" cy="56143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6" idx="3"/>
            <a:endCxn id="122" idx="1"/>
          </p:cNvCxnSpPr>
          <p:nvPr/>
        </p:nvCxnSpPr>
        <p:spPr>
          <a:xfrm>
            <a:off x="4775468" y="3857470"/>
            <a:ext cx="1216761" cy="44412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6" idx="1"/>
          </p:cNvCxnSpPr>
          <p:nvPr/>
        </p:nvCxnSpPr>
        <p:spPr>
          <a:xfrm>
            <a:off x="4775468" y="4373603"/>
            <a:ext cx="1216761" cy="86075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3239108" y="2480684"/>
            <a:ext cx="595798" cy="94488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3239108" y="2996817"/>
            <a:ext cx="595798" cy="42874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3239108" y="3425567"/>
            <a:ext cx="595798" cy="43190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3239108" y="3425566"/>
            <a:ext cx="595798" cy="94803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1844186" y="3424012"/>
            <a:ext cx="595799" cy="1555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616036" y="3424011"/>
            <a:ext cx="501637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67139" y="3231943"/>
            <a:ext cx="548896" cy="38413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03624" y="1694690"/>
            <a:ext cx="4328776" cy="318211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Dynamic Software Update Proxy</a:t>
            </a:r>
          </a:p>
        </p:txBody>
      </p:sp>
      <p:sp>
        <p:nvSpPr>
          <p:cNvPr id="46" name="Curved Right Arrow 45"/>
          <p:cNvSpPr/>
          <p:nvPr/>
        </p:nvSpPr>
        <p:spPr>
          <a:xfrm rot="10800000">
            <a:off x="7452430" y="1969616"/>
            <a:ext cx="841631" cy="2668022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94061" y="3112790"/>
            <a:ext cx="822647" cy="384137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5136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085" y="3257723"/>
            <a:ext cx="114983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1580" y="3257723"/>
            <a:ext cx="114983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router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178735" y="1978006"/>
            <a:ext cx="1488602" cy="3194395"/>
            <a:chOff x="5026338" y="1978005"/>
            <a:chExt cx="1488602" cy="3194395"/>
          </a:xfrm>
        </p:grpSpPr>
        <p:sp>
          <p:nvSpPr>
            <p:cNvPr id="4" name="Rectangle 3"/>
            <p:cNvSpPr/>
            <p:nvPr/>
          </p:nvSpPr>
          <p:spPr>
            <a:xfrm>
              <a:off x="5026338" y="1978005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6338" y="2831150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6338" y="3684295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6338" y="4537439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3839112" y="-1069428"/>
            <a:ext cx="391437" cy="5544737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6667338" y="2295487"/>
            <a:ext cx="881779" cy="501151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667338" y="2796638"/>
            <a:ext cx="881779" cy="120513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6667338" y="3148631"/>
            <a:ext cx="881779" cy="120513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 flipV="1">
            <a:off x="6667338" y="4353768"/>
            <a:ext cx="881779" cy="50115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4451415" y="2295487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4451415" y="3148631"/>
            <a:ext cx="727321" cy="4265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4451415" y="3575204"/>
            <a:ext cx="727321" cy="42657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4451415" y="3575204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2600920" y="3575203"/>
            <a:ext cx="700661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997437" y="3575203"/>
            <a:ext cx="453648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128713" y="3257723"/>
            <a:ext cx="86872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4" name="Left Brace 73"/>
          <p:cNvSpPr/>
          <p:nvPr/>
        </p:nvSpPr>
        <p:spPr>
          <a:xfrm rot="5400000">
            <a:off x="8033345" y="870595"/>
            <a:ext cx="391436" cy="1664691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82900" y="1126046"/>
            <a:ext cx="24066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Message Based Proxy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64453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Web Servers</a:t>
            </a:r>
            <a:endParaRPr lang="en-US" sz="1600" dirty="0">
              <a:latin typeface="Helvetica"/>
              <a:cs typeface="Helvetica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549117" y="2479156"/>
            <a:ext cx="1372939" cy="2192092"/>
            <a:chOff x="7549116" y="2449936"/>
            <a:chExt cx="1372939" cy="2192092"/>
          </a:xfrm>
        </p:grpSpPr>
        <p:sp>
          <p:nvSpPr>
            <p:cNvPr id="10" name="Rectangle 9"/>
            <p:cNvSpPr/>
            <p:nvPr/>
          </p:nvSpPr>
          <p:spPr>
            <a:xfrm>
              <a:off x="7549116" y="2449936"/>
              <a:ext cx="1372939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Docker container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49116" y="4007067"/>
              <a:ext cx="1372939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Docker container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121372" y="5872983"/>
            <a:ext cx="645467" cy="153887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21128" y="5872980"/>
            <a:ext cx="359398" cy="153890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REQ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13308" y="5872982"/>
            <a:ext cx="602971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ROUTER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42399" y="5872982"/>
            <a:ext cx="61580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DEALER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40393" y="5872982"/>
            <a:ext cx="333407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REP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15856" y="5872982"/>
            <a:ext cx="72606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 flipV="1">
            <a:off x="1766839" y="5949926"/>
            <a:ext cx="65428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2" idx="1"/>
          </p:cNvCxnSpPr>
          <p:nvPr/>
        </p:nvCxnSpPr>
        <p:spPr>
          <a:xfrm>
            <a:off x="2780527" y="5949926"/>
            <a:ext cx="232781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3"/>
            <a:endCxn id="93" idx="1"/>
          </p:cNvCxnSpPr>
          <p:nvPr/>
        </p:nvCxnSpPr>
        <p:spPr>
          <a:xfrm>
            <a:off x="3616278" y="5949926"/>
            <a:ext cx="5261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3"/>
            <a:endCxn id="94" idx="1"/>
          </p:cNvCxnSpPr>
          <p:nvPr/>
        </p:nvCxnSpPr>
        <p:spPr>
          <a:xfrm>
            <a:off x="4758199" y="5949926"/>
            <a:ext cx="2821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3"/>
            <a:endCxn id="95" idx="1"/>
          </p:cNvCxnSpPr>
          <p:nvPr/>
        </p:nvCxnSpPr>
        <p:spPr>
          <a:xfrm>
            <a:off x="5373800" y="5949926"/>
            <a:ext cx="94205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51085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591513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01580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51414" y="4049555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07817" y="5336317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67337" y="5323050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3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 rot="16200000">
            <a:off x="-2028022" y="37231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1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40828" y="2311159"/>
            <a:ext cx="853689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9990" y="2622836"/>
            <a:ext cx="90000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16200000">
            <a:off x="6569151" y="3719493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11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79338" y="3436801"/>
            <a:ext cx="4424344" cy="2114667"/>
          </a:xfrm>
          <a:prstGeom prst="rect">
            <a:avLst/>
          </a:pr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1" name="Circular Arrow 100"/>
          <p:cNvSpPr/>
          <p:nvPr/>
        </p:nvSpPr>
        <p:spPr>
          <a:xfrm rot="10800000">
            <a:off x="1349992" y="1531567"/>
            <a:ext cx="935999" cy="21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94517" y="2345821"/>
            <a:ext cx="991473" cy="42605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Accept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Loop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34570" y="3879897"/>
            <a:ext cx="900000" cy="805475"/>
            <a:chOff x="7634570" y="3873969"/>
            <a:chExt cx="900000" cy="805475"/>
          </a:xfrm>
        </p:grpSpPr>
        <p:sp>
          <p:nvSpPr>
            <p:cNvPr id="167" name="Rectangle 166"/>
            <p:cNvSpPr/>
            <p:nvPr/>
          </p:nvSpPr>
          <p:spPr>
            <a:xfrm>
              <a:off x="7662470" y="3873969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 flipV="1">
              <a:off x="7634570" y="4679443"/>
              <a:ext cx="90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>
              <a:off x="7634570" y="4220873"/>
              <a:ext cx="90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662470" y="4355067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</p:grpSp>
      <p:cxnSp>
        <p:nvCxnSpPr>
          <p:cNvPr id="12" name="Elbow Connector 11"/>
          <p:cNvCxnSpPr/>
          <p:nvPr/>
        </p:nvCxnSpPr>
        <p:spPr>
          <a:xfrm>
            <a:off x="2311400" y="2853110"/>
            <a:ext cx="720000" cy="720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5320" y="3879897"/>
            <a:ext cx="2210800" cy="805475"/>
            <a:chOff x="645320" y="3888692"/>
            <a:chExt cx="2210800" cy="805475"/>
          </a:xfrm>
        </p:grpSpPr>
        <p:sp>
          <p:nvSpPr>
            <p:cNvPr id="112" name="Rectangle 111"/>
            <p:cNvSpPr/>
            <p:nvPr/>
          </p:nvSpPr>
          <p:spPr>
            <a:xfrm>
              <a:off x="1219320" y="38886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  <p:cxnSp>
          <p:nvCxnSpPr>
            <p:cNvPr id="113" name="Straight Arrow Connector 112"/>
            <p:cNvCxnSpPr>
              <a:cxnSpLocks/>
            </p:cNvCxnSpPr>
            <p:nvPr/>
          </p:nvCxnSpPr>
          <p:spPr>
            <a:xfrm flipV="1">
              <a:off x="645320" y="4694166"/>
              <a:ext cx="216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</p:cNvCxnSpPr>
            <p:nvPr/>
          </p:nvCxnSpPr>
          <p:spPr>
            <a:xfrm>
              <a:off x="696120" y="4235596"/>
              <a:ext cx="216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232020" y="43458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</p:grpSp>
      <p:sp>
        <p:nvSpPr>
          <p:cNvPr id="120" name="Left Brace 119"/>
          <p:cNvSpPr/>
          <p:nvPr/>
        </p:nvSpPr>
        <p:spPr>
          <a:xfrm rot="5400000">
            <a:off x="4369992" y="-2087951"/>
            <a:ext cx="391437" cy="6692783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32050" y="656146"/>
            <a:ext cx="43624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Content Counting Socket Based Proxy</a:t>
            </a:r>
            <a:endParaRPr lang="en-US" sz="1600" dirty="0">
              <a:latin typeface="Helvetica"/>
              <a:cs typeface="Helvetic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1119" y="3532130"/>
            <a:ext cx="4225210" cy="984215"/>
            <a:chOff x="3180903" y="3505235"/>
            <a:chExt cx="4225210" cy="984215"/>
          </a:xfrm>
        </p:grpSpPr>
        <p:sp>
          <p:nvSpPr>
            <p:cNvPr id="100" name="Rectangle 99"/>
            <p:cNvSpPr/>
            <p:nvPr/>
          </p:nvSpPr>
          <p:spPr>
            <a:xfrm>
              <a:off x="4767876" y="3734791"/>
              <a:ext cx="1038844" cy="525103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Routing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80903" y="3505235"/>
              <a:ext cx="991473" cy="984215"/>
              <a:chOff x="4736217" y="3598533"/>
              <a:chExt cx="991473" cy="1800000"/>
            </a:xfrm>
          </p:grpSpPr>
          <p:sp>
            <p:nvSpPr>
              <p:cNvPr id="103" name="Circular Arrow 102"/>
              <p:cNvSpPr/>
              <p:nvPr/>
            </p:nvSpPr>
            <p:spPr>
              <a:xfrm rot="10800000">
                <a:off x="4842017" y="3598533"/>
                <a:ext cx="792000" cy="1800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98896"/>
                  <a:gd name="adj5" fmla="val 12500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736217" y="4285507"/>
                <a:ext cx="991473" cy="426052"/>
              </a:xfrm>
              <a:prstGeom prst="rect">
                <a:avLst/>
              </a:prstGeom>
              <a:noFill/>
              <a:ln w="1905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R</a:t>
                </a:r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ead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Loop</a:t>
                </a:r>
              </a:p>
            </p:txBody>
          </p:sp>
        </p:grpSp>
        <p:cxnSp>
          <p:nvCxnSpPr>
            <p:cNvPr id="107" name="Straight Arrow Connector 106"/>
            <p:cNvCxnSpPr>
              <a:cxnSpLocks/>
            </p:cNvCxnSpPr>
            <p:nvPr/>
          </p:nvCxnSpPr>
          <p:spPr>
            <a:xfrm>
              <a:off x="5873230" y="4001741"/>
              <a:ext cx="1532883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 flipV="1">
              <a:off x="4238886" y="3992944"/>
              <a:ext cx="462480" cy="8797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440429" y="4471925"/>
            <a:ext cx="991473" cy="984215"/>
            <a:chOff x="4736217" y="3598533"/>
            <a:chExt cx="991473" cy="1800000"/>
          </a:xfrm>
        </p:grpSpPr>
        <p:sp>
          <p:nvSpPr>
            <p:cNvPr id="34" name="Circular Arrow 33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</a:t>
              </a:r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ead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740972" y="4701481"/>
            <a:ext cx="1038844" cy="525103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3218818" y="4959632"/>
            <a:ext cx="1423088" cy="8798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5878882" y="4959634"/>
            <a:ext cx="462480" cy="8797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 rot="16200000">
            <a:off x="4653123" y="1025990"/>
            <a:ext cx="1249612" cy="5903682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1044" y="2278561"/>
            <a:ext cx="995213" cy="345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66756" y="38219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736084" y="38219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23199" y="38219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79643" y="38219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4" name="Straight Arrow Connector 43"/>
          <p:cNvCxnSpPr>
            <a:stCxn id="77" idx="0"/>
            <a:endCxn id="42" idx="2"/>
          </p:cNvCxnSpPr>
          <p:nvPr/>
        </p:nvCxnSpPr>
        <p:spPr>
          <a:xfrm flipH="1" flipV="1">
            <a:off x="4376028" y="4133669"/>
            <a:ext cx="5945" cy="53139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cxnSpLocks/>
            <a:stCxn id="2" idx="2"/>
          </p:cNvCxnSpPr>
          <p:nvPr/>
        </p:nvCxnSpPr>
        <p:spPr>
          <a:xfrm>
            <a:off x="3128650" y="2624312"/>
            <a:ext cx="0" cy="855489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2" idx="1"/>
          </p:cNvCxnSpPr>
          <p:nvPr/>
        </p:nvCxnSpPr>
        <p:spPr>
          <a:xfrm>
            <a:off x="1990649" y="2451436"/>
            <a:ext cx="64039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835401" y="4665059"/>
            <a:ext cx="1093145" cy="345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Back Pipe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1" name="Rectangle 125"/>
          <p:cNvSpPr/>
          <p:nvPr/>
        </p:nvSpPr>
        <p:spPr>
          <a:xfrm rot="5400000">
            <a:off x="4127714" y="2856650"/>
            <a:ext cx="1249612" cy="5903683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61956" y="56666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731284" y="56666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218398" y="56666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74843" y="56666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16200000" flipV="1">
            <a:off x="4911426" y="4965077"/>
            <a:ext cx="380016" cy="345130"/>
          </a:xfrm>
          <a:prstGeom prst="bentConnector3">
            <a:avLst>
              <a:gd name="adj1" fmla="val 110155"/>
            </a:avLst>
          </a:prstGeom>
          <a:noFill/>
          <a:ln w="1905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4" name="Right Arrow 73"/>
          <p:cNvSpPr/>
          <p:nvPr/>
        </p:nvSpPr>
        <p:spPr>
          <a:xfrm rot="5400000">
            <a:off x="3394212" y="2606780"/>
            <a:ext cx="1971846" cy="440987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Configuration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128650" y="549555"/>
            <a:ext cx="2450778" cy="1291794"/>
            <a:chOff x="3203508" y="1267193"/>
            <a:chExt cx="2256434" cy="1393169"/>
          </a:xfrm>
        </p:grpSpPr>
        <p:sp>
          <p:nvSpPr>
            <p:cNvPr id="86" name="Rectangle 85"/>
            <p:cNvSpPr/>
            <p:nvPr/>
          </p:nvSpPr>
          <p:spPr>
            <a:xfrm>
              <a:off x="3203508" y="1267193"/>
              <a:ext cx="2256434" cy="13931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Configuration Service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09743" y="1603329"/>
              <a:ext cx="1814531" cy="862576"/>
              <a:chOff x="5165857" y="915582"/>
              <a:chExt cx="2017080" cy="98575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5165857" y="915582"/>
                <a:ext cx="940561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File Loader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242376" y="915582"/>
                <a:ext cx="940561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REST API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165857" y="1517203"/>
                <a:ext cx="2017080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REST API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115" name="Straight Arrow Connector 114"/>
          <p:cNvCxnSpPr>
            <a:cxnSpLocks/>
            <a:stCxn id="132" idx="3"/>
            <a:endCxn id="42" idx="1"/>
          </p:cNvCxnSpPr>
          <p:nvPr/>
        </p:nvCxnSpPr>
        <p:spPr>
          <a:xfrm>
            <a:off x="3528854" y="3977832"/>
            <a:ext cx="450788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42" idx="3"/>
            <a:endCxn id="129" idx="1"/>
          </p:cNvCxnSpPr>
          <p:nvPr/>
        </p:nvCxnSpPr>
        <p:spPr>
          <a:xfrm>
            <a:off x="4772413" y="3977832"/>
            <a:ext cx="4507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endCxn id="43" idx="1"/>
          </p:cNvCxnSpPr>
          <p:nvPr/>
        </p:nvCxnSpPr>
        <p:spPr>
          <a:xfrm>
            <a:off x="6015970" y="3977832"/>
            <a:ext cx="4507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91" idx="1"/>
            <a:endCxn id="89" idx="3"/>
          </p:cNvCxnSpPr>
          <p:nvPr/>
        </p:nvCxnSpPr>
        <p:spPr>
          <a:xfrm flipH="1">
            <a:off x="3524054" y="5822443"/>
            <a:ext cx="450788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90" idx="1"/>
          </p:cNvCxnSpPr>
          <p:nvPr/>
        </p:nvCxnSpPr>
        <p:spPr>
          <a:xfrm flipH="1">
            <a:off x="4772414" y="5822443"/>
            <a:ext cx="445985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88" idx="1"/>
          </p:cNvCxnSpPr>
          <p:nvPr/>
        </p:nvCxnSpPr>
        <p:spPr>
          <a:xfrm flipH="1">
            <a:off x="6015970" y="5822443"/>
            <a:ext cx="4459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-2028022" y="39644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440828" y="2451436"/>
            <a:ext cx="61716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440828" y="2140805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40828" y="3657359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0828" y="3977833"/>
            <a:ext cx="188526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cxnSpLocks/>
          </p:cNvCxnSpPr>
          <p:nvPr/>
        </p:nvCxnSpPr>
        <p:spPr>
          <a:xfrm>
            <a:off x="440828" y="5808932"/>
            <a:ext cx="1359850" cy="0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67086" y="5497256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159" name="Rectangle 158"/>
          <p:cNvSpPr/>
          <p:nvPr/>
        </p:nvSpPr>
        <p:spPr>
          <a:xfrm rot="16200000">
            <a:off x="6569151" y="3960793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60" name="Straight Arrow Connector 159"/>
          <p:cNvCxnSpPr>
            <a:cxnSpLocks/>
          </p:cNvCxnSpPr>
          <p:nvPr/>
        </p:nvCxnSpPr>
        <p:spPr>
          <a:xfrm>
            <a:off x="4940301" y="4787134"/>
            <a:ext cx="3748775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4886044" y="4482562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64" name="Straight Arrow Connector 163"/>
          <p:cNvCxnSpPr>
            <a:cxnSpLocks/>
          </p:cNvCxnSpPr>
          <p:nvPr/>
        </p:nvCxnSpPr>
        <p:spPr>
          <a:xfrm flipV="1">
            <a:off x="8229770" y="3969036"/>
            <a:ext cx="462480" cy="87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998866" y="3653921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cxnSp>
        <p:nvCxnSpPr>
          <p:cNvPr id="168" name="Straight Arrow Connector 167"/>
          <p:cNvCxnSpPr>
            <a:cxnSpLocks/>
          </p:cNvCxnSpPr>
          <p:nvPr/>
        </p:nvCxnSpPr>
        <p:spPr>
          <a:xfrm flipV="1">
            <a:off x="7704362" y="5822444"/>
            <a:ext cx="978644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989622" y="5497256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999176" y="1959329"/>
            <a:ext cx="991473" cy="984215"/>
            <a:chOff x="4736217" y="3598533"/>
            <a:chExt cx="991473" cy="1800000"/>
          </a:xfrm>
        </p:grpSpPr>
        <p:sp>
          <p:nvSpPr>
            <p:cNvPr id="52" name="Circular Arrow 51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Helvetica"/>
                  <a:cs typeface="Helvetica"/>
                </a:rPr>
                <a:t>Accept 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3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873842" y="4342390"/>
            <a:ext cx="1366945" cy="2317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70967" y="1933455"/>
            <a:ext cx="1366945" cy="2317036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3" name="Curved Right Arrow 72"/>
          <p:cNvSpPr/>
          <p:nvPr/>
        </p:nvSpPr>
        <p:spPr>
          <a:xfrm rot="10800000">
            <a:off x="8320998" y="3841036"/>
            <a:ext cx="589231" cy="896448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45258" y="4197939"/>
            <a:ext cx="664977" cy="26979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110265" y="5775932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10265" y="4755119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06913" y="3366997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06913" y="2346183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239651" y="6003678"/>
            <a:ext cx="658493" cy="269792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39651" y="4982864"/>
            <a:ext cx="658493" cy="269792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36300" y="3594743"/>
            <a:ext cx="658493" cy="26979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36300" y="2573929"/>
            <a:ext cx="658493" cy="26979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>
          <a:xfrm rot="16200000">
            <a:off x="3148772" y="1378195"/>
            <a:ext cx="1086779" cy="4305813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00482" y="2053260"/>
            <a:ext cx="796761" cy="300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54248" y="3395572"/>
            <a:ext cx="634687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867494" y="3395572"/>
            <a:ext cx="634687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58664" y="3395572"/>
            <a:ext cx="634687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63080" y="3395572"/>
            <a:ext cx="634687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4" name="Straight Arrow Connector 43"/>
          <p:cNvCxnSpPr>
            <a:stCxn id="77" idx="0"/>
            <a:endCxn id="42" idx="2"/>
          </p:cNvCxnSpPr>
          <p:nvPr/>
        </p:nvCxnSpPr>
        <p:spPr>
          <a:xfrm flipH="1" flipV="1">
            <a:off x="3180424" y="3666634"/>
            <a:ext cx="4760" cy="4932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cxnSpLocks/>
            <a:stCxn id="2" idx="2"/>
          </p:cNvCxnSpPr>
          <p:nvPr/>
        </p:nvCxnSpPr>
        <p:spPr>
          <a:xfrm>
            <a:off x="2198863" y="2353956"/>
            <a:ext cx="1371" cy="760018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2" idx="1"/>
          </p:cNvCxnSpPr>
          <p:nvPr/>
        </p:nvCxnSpPr>
        <p:spPr>
          <a:xfrm>
            <a:off x="1596606" y="2203608"/>
            <a:ext cx="203876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747601" y="4159906"/>
            <a:ext cx="875165" cy="300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Back Pipe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1" name="Rectangle 125"/>
          <p:cNvSpPr/>
          <p:nvPr/>
        </p:nvSpPr>
        <p:spPr>
          <a:xfrm rot="5400000">
            <a:off x="3138731" y="2972723"/>
            <a:ext cx="1086779" cy="4300986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50404" y="4999818"/>
            <a:ext cx="634687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63651" y="4999818"/>
            <a:ext cx="634687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54820" y="4999818"/>
            <a:ext cx="634687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859237" y="4999818"/>
            <a:ext cx="634687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181350" y="4454004"/>
            <a:ext cx="3834" cy="257448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2181780" y="549555"/>
            <a:ext cx="2496817" cy="1162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 Service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361111" y="820619"/>
            <a:ext cx="735736" cy="271062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File </a:t>
            </a:r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Parser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203197" y="820619"/>
            <a:ext cx="735736" cy="271062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REST API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61111" y="1245146"/>
            <a:ext cx="1577822" cy="33289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Cluster &amp; Container Management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15" name="Straight Arrow Connector 114"/>
          <p:cNvCxnSpPr>
            <a:cxnSpLocks/>
            <a:stCxn id="132" idx="3"/>
            <a:endCxn id="42" idx="1"/>
          </p:cNvCxnSpPr>
          <p:nvPr/>
        </p:nvCxnSpPr>
        <p:spPr>
          <a:xfrm>
            <a:off x="2502181" y="3531104"/>
            <a:ext cx="36089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42" idx="3"/>
            <a:endCxn id="129" idx="1"/>
          </p:cNvCxnSpPr>
          <p:nvPr/>
        </p:nvCxnSpPr>
        <p:spPr>
          <a:xfrm>
            <a:off x="3497766" y="3531104"/>
            <a:ext cx="360896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endCxn id="43" idx="1"/>
          </p:cNvCxnSpPr>
          <p:nvPr/>
        </p:nvCxnSpPr>
        <p:spPr>
          <a:xfrm>
            <a:off x="4493350" y="3531104"/>
            <a:ext cx="360896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91" idx="1"/>
            <a:endCxn id="89" idx="3"/>
          </p:cNvCxnSpPr>
          <p:nvPr/>
        </p:nvCxnSpPr>
        <p:spPr>
          <a:xfrm flipH="1">
            <a:off x="2498338" y="5135350"/>
            <a:ext cx="36089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90" idx="1"/>
          </p:cNvCxnSpPr>
          <p:nvPr/>
        </p:nvCxnSpPr>
        <p:spPr>
          <a:xfrm flipH="1">
            <a:off x="3497766" y="5135350"/>
            <a:ext cx="357053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88" idx="1"/>
          </p:cNvCxnSpPr>
          <p:nvPr/>
        </p:nvCxnSpPr>
        <p:spPr>
          <a:xfrm flipH="1">
            <a:off x="4493350" y="5135350"/>
            <a:ext cx="357054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-2202305" y="4158038"/>
            <a:ext cx="4725974" cy="276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312813" y="2203609"/>
            <a:ext cx="494094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312813" y="1933455"/>
            <a:ext cx="555119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60" name="Straight Arrow Connector 159"/>
          <p:cNvCxnSpPr>
            <a:cxnSpLocks/>
            <a:stCxn id="77" idx="3"/>
            <a:endCxn id="84" idx="1"/>
          </p:cNvCxnSpPr>
          <p:nvPr/>
        </p:nvCxnSpPr>
        <p:spPr>
          <a:xfrm>
            <a:off x="3622766" y="4310254"/>
            <a:ext cx="3616885" cy="1828320"/>
          </a:xfrm>
          <a:prstGeom prst="bentConnector3">
            <a:avLst>
              <a:gd name="adj1" fmla="val 84133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613642" y="4050990"/>
            <a:ext cx="749255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98806" y="1712409"/>
            <a:ext cx="991473" cy="984215"/>
            <a:chOff x="4736217" y="3598533"/>
            <a:chExt cx="991473" cy="1800000"/>
          </a:xfrm>
        </p:grpSpPr>
        <p:sp>
          <p:nvSpPr>
            <p:cNvPr id="53" name="Circular Arrow 52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Accept 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047803" y="820620"/>
            <a:ext cx="506091" cy="757423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85582" y="393767"/>
            <a:ext cx="1365193" cy="692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Docker Daemon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4" name="Right Arrow 73"/>
          <p:cNvSpPr/>
          <p:nvPr/>
        </p:nvSpPr>
        <p:spPr>
          <a:xfrm rot="5400000">
            <a:off x="2278772" y="2306457"/>
            <a:ext cx="1809879" cy="353051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Configuration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76340" y="3191119"/>
            <a:ext cx="1002338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476340" y="3538023"/>
            <a:ext cx="1002338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 flipV="1">
            <a:off x="476340" y="5131783"/>
            <a:ext cx="963999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99012" y="4783509"/>
            <a:ext cx="941327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3" name="Straight Arrow Connector 159"/>
          <p:cNvCxnSpPr>
            <a:cxnSpLocks/>
            <a:stCxn id="77" idx="3"/>
            <a:endCxn id="85" idx="1"/>
          </p:cNvCxnSpPr>
          <p:nvPr/>
        </p:nvCxnSpPr>
        <p:spPr>
          <a:xfrm>
            <a:off x="3622766" y="4310254"/>
            <a:ext cx="3616885" cy="807506"/>
          </a:xfrm>
          <a:prstGeom prst="bentConnector3">
            <a:avLst>
              <a:gd name="adj1" fmla="val 841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159"/>
          <p:cNvCxnSpPr>
            <a:cxnSpLocks/>
            <a:stCxn id="77" idx="3"/>
            <a:endCxn id="87" idx="1"/>
          </p:cNvCxnSpPr>
          <p:nvPr/>
        </p:nvCxnSpPr>
        <p:spPr>
          <a:xfrm flipV="1">
            <a:off x="3622766" y="3729639"/>
            <a:ext cx="3613534" cy="580615"/>
          </a:xfrm>
          <a:prstGeom prst="bentConnector3">
            <a:avLst>
              <a:gd name="adj1" fmla="val 84328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159"/>
          <p:cNvCxnSpPr>
            <a:cxnSpLocks/>
            <a:stCxn id="77" idx="3"/>
            <a:endCxn id="92" idx="1"/>
          </p:cNvCxnSpPr>
          <p:nvPr/>
        </p:nvCxnSpPr>
        <p:spPr>
          <a:xfrm flipV="1">
            <a:off x="3622766" y="2708825"/>
            <a:ext cx="3613534" cy="1601429"/>
          </a:xfrm>
          <a:prstGeom prst="bentConnector3">
            <a:avLst>
              <a:gd name="adj1" fmla="val 84328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878014" y="3191119"/>
            <a:ext cx="65533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05" name="Straight Arrow Connector 104"/>
          <p:cNvCxnSpPr>
            <a:cxnSpLocks/>
          </p:cNvCxnSpPr>
          <p:nvPr/>
        </p:nvCxnSpPr>
        <p:spPr>
          <a:xfrm>
            <a:off x="5878014" y="3538023"/>
            <a:ext cx="655330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</p:cNvCxnSpPr>
          <p:nvPr/>
        </p:nvCxnSpPr>
        <p:spPr>
          <a:xfrm flipV="1">
            <a:off x="5878014" y="5195422"/>
            <a:ext cx="630264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892837" y="4847148"/>
            <a:ext cx="615441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18771" y="877774"/>
            <a:ext cx="608903" cy="321558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Manage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Containers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31" name="Straight Arrow Connector 130"/>
          <p:cNvCxnSpPr>
            <a:cxnSpLocks/>
            <a:stCxn id="62" idx="3"/>
            <a:endCxn id="63" idx="1"/>
          </p:cNvCxnSpPr>
          <p:nvPr/>
        </p:nvCxnSpPr>
        <p:spPr>
          <a:xfrm flipV="1">
            <a:off x="4553894" y="740004"/>
            <a:ext cx="1631688" cy="459328"/>
          </a:xfrm>
          <a:prstGeom prst="bentConnector3">
            <a:avLst>
              <a:gd name="adj1" fmla="val 59920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0"/>
          <p:cNvCxnSpPr>
            <a:cxnSpLocks/>
            <a:stCxn id="63" idx="3"/>
            <a:endCxn id="83" idx="3"/>
          </p:cNvCxnSpPr>
          <p:nvPr/>
        </p:nvCxnSpPr>
        <p:spPr>
          <a:xfrm>
            <a:off x="7550775" y="740004"/>
            <a:ext cx="450714" cy="1919717"/>
          </a:xfrm>
          <a:prstGeom prst="bentConnector3">
            <a:avLst>
              <a:gd name="adj1" fmla="val 331923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30"/>
          <p:cNvCxnSpPr>
            <a:cxnSpLocks/>
            <a:stCxn id="63" idx="3"/>
            <a:endCxn id="82" idx="3"/>
          </p:cNvCxnSpPr>
          <p:nvPr/>
        </p:nvCxnSpPr>
        <p:spPr>
          <a:xfrm>
            <a:off x="7550775" y="740004"/>
            <a:ext cx="450714" cy="2940531"/>
          </a:xfrm>
          <a:prstGeom prst="bentConnector3">
            <a:avLst>
              <a:gd name="adj1" fmla="val 330189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30"/>
          <p:cNvCxnSpPr>
            <a:cxnSpLocks/>
            <a:stCxn id="63" idx="3"/>
            <a:endCxn id="80" idx="3"/>
          </p:cNvCxnSpPr>
          <p:nvPr/>
        </p:nvCxnSpPr>
        <p:spPr>
          <a:xfrm>
            <a:off x="7550775" y="740004"/>
            <a:ext cx="454066" cy="4328653"/>
          </a:xfrm>
          <a:prstGeom prst="bentConnector3">
            <a:avLst>
              <a:gd name="adj1" fmla="val 328490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30"/>
          <p:cNvCxnSpPr>
            <a:cxnSpLocks/>
            <a:stCxn id="63" idx="3"/>
            <a:endCxn id="79" idx="3"/>
          </p:cNvCxnSpPr>
          <p:nvPr/>
        </p:nvCxnSpPr>
        <p:spPr>
          <a:xfrm>
            <a:off x="7550775" y="740004"/>
            <a:ext cx="454066" cy="5349466"/>
          </a:xfrm>
          <a:prstGeom prst="bentConnector3">
            <a:avLst>
              <a:gd name="adj1" fmla="val 328489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758950" y="809854"/>
            <a:ext cx="244475" cy="285521"/>
            <a:chOff x="1625600" y="740004"/>
            <a:chExt cx="282104" cy="285521"/>
          </a:xfrm>
        </p:grpSpPr>
        <p:sp>
          <p:nvSpPr>
            <p:cNvPr id="176" name="Folded Corner 175"/>
            <p:cNvSpPr/>
            <p:nvPr/>
          </p:nvSpPr>
          <p:spPr>
            <a:xfrm>
              <a:off x="1625600" y="740004"/>
              <a:ext cx="282104" cy="285521"/>
            </a:xfrm>
            <a:prstGeom prst="foldedCorner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661480" y="892806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1661480" y="944958"/>
              <a:ext cx="101249" cy="567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61480" y="840654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61480" y="788502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Straight Arrow Connector 191"/>
          <p:cNvCxnSpPr>
            <a:cxnSpLocks/>
            <a:stCxn id="176" idx="3"/>
            <a:endCxn id="116" idx="1"/>
          </p:cNvCxnSpPr>
          <p:nvPr/>
        </p:nvCxnSpPr>
        <p:spPr>
          <a:xfrm>
            <a:off x="2003425" y="952615"/>
            <a:ext cx="357686" cy="3535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2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uchbase_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1"/>
            <a:ext cx="9144000" cy="42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8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9050" cmpd="sng">
          <a:solidFill>
            <a:schemeClr val="tx1"/>
          </a:solidFill>
        </a:ln>
      </a:spPr>
      <a:bodyPr rtlCol="0" anchor="t" anchorCtr="0"/>
      <a:lstStyle>
        <a:defPPr algn="ctr">
          <a:defRPr sz="1000" dirty="0">
            <a:solidFill>
              <a:schemeClr val="tx1"/>
            </a:solidFill>
            <a:latin typeface="Helvetica"/>
            <a:cs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165</Words>
  <Application>Microsoft Macintosh PowerPoint</Application>
  <PresentationFormat>On-screen Show (4:3)</PresentationFormat>
  <Paragraphs>117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48</cp:revision>
  <dcterms:created xsi:type="dcterms:W3CDTF">2014-02-18T08:28:29Z</dcterms:created>
  <dcterms:modified xsi:type="dcterms:W3CDTF">2014-08-31T13:32:37Z</dcterms:modified>
</cp:coreProperties>
</file>