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2" r:id="rId2"/>
    <p:sldId id="257" r:id="rId3"/>
    <p:sldId id="261" r:id="rId4"/>
    <p:sldId id="266" r:id="rId5"/>
    <p:sldId id="267" r:id="rId6"/>
    <p:sldId id="268" r:id="rId7"/>
    <p:sldId id="271" r:id="rId8"/>
    <p:sldId id="270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9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9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8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8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7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57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36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4FF"/>
    <a:srgbClr val="FD72FF"/>
    <a:srgbClr val="FF66FF"/>
    <a:srgbClr val="AB57FF"/>
    <a:srgbClr val="8000FF"/>
    <a:srgbClr val="BC0000"/>
    <a:srgbClr val="800000"/>
    <a:srgbClr val="EDB3EA"/>
    <a:srgbClr val="C5FF7D"/>
    <a:srgbClr val="DFF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2" autoAdjust="0"/>
    <p:restoredTop sz="94660"/>
  </p:normalViewPr>
  <p:slideViewPr>
    <p:cSldViewPr snapToGrid="0">
      <p:cViewPr>
        <p:scale>
          <a:sx n="170" d="100"/>
          <a:sy n="170" d="100"/>
        </p:scale>
        <p:origin x="-3976" y="-1512"/>
      </p:cViewPr>
      <p:guideLst>
        <p:guide orient="horz" pos="964"/>
        <p:guide pos="56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mesdbloom:git:dynamic-software-update:report:evaluations:evaluation_summary_30_08_2014.xlsx" TargetMode="External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 anchor="ctr"/>
          <a:lstStyle/>
          <a:p>
            <a:pPr algn="ctr">
              <a:defRPr/>
            </a:pPr>
            <a:r>
              <a:rPr lang="en-US" sz="2200" b="1" i="0" baseline="0" dirty="0">
                <a:effectLst/>
                <a:latin typeface="Helvetica"/>
                <a:cs typeface="Helvetica"/>
              </a:rPr>
              <a:t>Cost of </a:t>
            </a:r>
            <a:r>
              <a:rPr lang="en-US" sz="2200" b="1" i="0" baseline="0" dirty="0" smtClean="0">
                <a:effectLst/>
                <a:latin typeface="Helvetica"/>
                <a:cs typeface="Helvetica"/>
              </a:rPr>
              <a:t>Bugs During </a:t>
            </a:r>
            <a:r>
              <a:rPr lang="en-US" sz="2200" b="1" i="0" baseline="0" dirty="0">
                <a:effectLst/>
                <a:latin typeface="Helvetica"/>
                <a:cs typeface="Helvetica"/>
              </a:rPr>
              <a:t>Feature Development </a:t>
            </a:r>
            <a:r>
              <a:rPr lang="en-US" sz="2200" b="1" i="0" baseline="0" dirty="0" smtClean="0">
                <a:effectLst/>
                <a:latin typeface="Helvetica"/>
                <a:cs typeface="Helvetica"/>
              </a:rPr>
              <a:t>Lifecycle</a:t>
            </a:r>
            <a:endParaRPr lang="en-US" sz="2200" dirty="0">
              <a:effectLst/>
              <a:latin typeface="Helvetica"/>
              <a:cs typeface="Helvetica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67838577071159"/>
          <c:y val="0.0892792992264367"/>
          <c:w val="0.919521740060472"/>
          <c:h val="0.829991383152578"/>
        </c:manualLayout>
      </c:layout>
      <c:lineChart>
        <c:grouping val="standard"/>
        <c:varyColors val="0"/>
        <c:ser>
          <c:idx val="0"/>
          <c:order val="0"/>
          <c:tx>
            <c:v>10 sec</c:v>
          </c:tx>
          <c:spPr>
            <a:ln>
              <a:noFill/>
            </a:ln>
          </c:spPr>
          <c:marker>
            <c:symbol val="none"/>
          </c:marker>
          <c:trendline>
            <c:spPr>
              <a:ln w="57150" cmpd="sng">
                <a:solidFill>
                  <a:srgbClr val="BC0000"/>
                </a:solidFill>
                <a:tailEnd type="none" w="lg" len="lg"/>
              </a:ln>
            </c:spPr>
            <c:trendlineType val="exp"/>
            <c:dispRSqr val="0"/>
            <c:dispEq val="0"/>
          </c:trendline>
          <c:cat>
            <c:strRef>
              <c:f>'fast-feedback-graph'!$C$11:$C$17</c:f>
              <c:strCache>
                <c:ptCount val="7"/>
                <c:pt idx="0">
                  <c:v>Requirements</c:v>
                </c:pt>
                <c:pt idx="1">
                  <c:v>Design</c:v>
                </c:pt>
                <c:pt idx="2">
                  <c:v>Automated Testing</c:v>
                </c:pt>
                <c:pt idx="3">
                  <c:v>Build</c:v>
                </c:pt>
                <c:pt idx="4">
                  <c:v>Manual Testing</c:v>
                </c:pt>
                <c:pt idx="5">
                  <c:v>Deployment</c:v>
                </c:pt>
                <c:pt idx="6">
                  <c:v>Production</c:v>
                </c:pt>
              </c:strCache>
            </c:strRef>
          </c:cat>
          <c:val>
            <c:numRef>
              <c:f>'fast-feedback-graph'!$D$11:$D$17</c:f>
              <c:numCache>
                <c:formatCode>0</c:formatCode>
                <c:ptCount val="7"/>
                <c:pt idx="0">
                  <c:v>100.0</c:v>
                </c:pt>
                <c:pt idx="1">
                  <c:v>200.0</c:v>
                </c:pt>
                <c:pt idx="2">
                  <c:v>400.0</c:v>
                </c:pt>
                <c:pt idx="3">
                  <c:v>800.0</c:v>
                </c:pt>
                <c:pt idx="4">
                  <c:v>1600.0</c:v>
                </c:pt>
                <c:pt idx="5">
                  <c:v>3200.0</c:v>
                </c:pt>
                <c:pt idx="6">
                  <c:v>6400.0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1166936"/>
        <c:axId val="1816150024"/>
      </c:lineChart>
      <c:catAx>
        <c:axId val="-2081166936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low"/>
        <c:spPr>
          <a:ln w="28575" cmpd="sng">
            <a:solidFill>
              <a:schemeClr val="tx1"/>
            </a:solidFill>
          </a:ln>
        </c:spPr>
        <c:txPr>
          <a:bodyPr/>
          <a:lstStyle/>
          <a:p>
            <a:pPr>
              <a:defRPr sz="1400" b="1">
                <a:latin typeface="Helvetica"/>
                <a:cs typeface="Helvetica"/>
              </a:defRPr>
            </a:pPr>
            <a:endParaRPr lang="en-US"/>
          </a:p>
        </c:txPr>
        <c:crossAx val="1816150024"/>
        <c:crosses val="autoZero"/>
        <c:auto val="1"/>
        <c:lblAlgn val="ctr"/>
        <c:lblOffset val="100"/>
        <c:noMultiLvlLbl val="0"/>
      </c:catAx>
      <c:valAx>
        <c:axId val="181615002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600" b="1" i="0" baseline="0">
                    <a:effectLst/>
                    <a:latin typeface="Helvetica"/>
                    <a:cs typeface="Helvetica"/>
                  </a:rPr>
                  <a:t>Cost</a:t>
                </a:r>
                <a:endParaRPr lang="en-US" sz="1600">
                  <a:effectLst/>
                  <a:latin typeface="Helvetica"/>
                  <a:cs typeface="Helvetica"/>
                </a:endParaRPr>
              </a:p>
            </c:rich>
          </c:tx>
          <c:layout>
            <c:manualLayout>
              <c:xMode val="edge"/>
              <c:yMode val="edge"/>
              <c:x val="0.0251553208000535"/>
              <c:y val="0.476663645817858"/>
            </c:manualLayout>
          </c:layout>
          <c:overlay val="0"/>
        </c:title>
        <c:numFmt formatCode="0" sourceLinked="1"/>
        <c:majorTickMark val="none"/>
        <c:minorTickMark val="none"/>
        <c:tickLblPos val="nextTo"/>
        <c:spPr>
          <a:ln w="28575" cmpd="sng">
            <a:solidFill>
              <a:schemeClr val="tx1"/>
            </a:solidFill>
          </a:ln>
        </c:spPr>
        <c:txPr>
          <a:bodyPr/>
          <a:lstStyle/>
          <a:p>
            <a:pPr>
              <a:defRPr sz="1400" b="1">
                <a:solidFill>
                  <a:schemeClr val="bg1"/>
                </a:solidFill>
                <a:latin typeface="Helvetica"/>
                <a:cs typeface="Helvetica"/>
              </a:defRPr>
            </a:pPr>
            <a:endParaRPr lang="en-US"/>
          </a:p>
        </c:txPr>
        <c:crossAx val="-20811669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0.06755</cdr:x>
      <cdr:y>0.08213</cdr:y>
    </cdr:from>
    <cdr:to>
      <cdr:x>0.06755</cdr:x>
      <cdr:y>0.26526</cdr:y>
    </cdr:to>
    <cdr:cxnSp macro="">
      <cdr:nvCxnSpPr>
        <cdr:cNvPr id="5" name="Straight Arrow Connector 4"/>
        <cdr:cNvCxnSpPr/>
      </cdr:nvCxnSpPr>
      <cdr:spPr>
        <a:xfrm xmlns:a="http://schemas.openxmlformats.org/drawingml/2006/main" flipV="1">
          <a:off x="612587" y="552824"/>
          <a:ext cx="0" cy="1232647"/>
        </a:xfrm>
        <a:prstGeom xmlns:a="http://schemas.openxmlformats.org/drawingml/2006/main" prst="straightConnector1">
          <a:avLst/>
        </a:prstGeom>
        <a:ln xmlns:a="http://schemas.openxmlformats.org/drawingml/2006/main" w="3175" cmpd="sng">
          <a:solidFill>
            <a:schemeClr val="tx1"/>
          </a:solidFill>
          <a:tailEnd type="arrow" w="lg" len="lg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7E6F5-21E7-6943-BA08-5FCB4ACA6A29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D662B-6B39-EF4D-972F-C19DFFFA6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4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9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9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8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8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7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57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36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D662B-6B39-EF4D-972F-C19DFFFA6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6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5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9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9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0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59" indent="0">
              <a:buNone/>
              <a:defRPr sz="1800" b="1"/>
            </a:lvl3pPr>
            <a:lvl4pPr marL="1371539" indent="0">
              <a:buNone/>
              <a:defRPr sz="1600" b="1"/>
            </a:lvl4pPr>
            <a:lvl5pPr marL="1828718" indent="0">
              <a:buNone/>
              <a:defRPr sz="1600" b="1"/>
            </a:lvl5pPr>
            <a:lvl6pPr marL="2285898" indent="0">
              <a:buNone/>
              <a:defRPr sz="1600" b="1"/>
            </a:lvl6pPr>
            <a:lvl7pPr marL="2743077" indent="0">
              <a:buNone/>
              <a:defRPr sz="1600" b="1"/>
            </a:lvl7pPr>
            <a:lvl8pPr marL="3200257" indent="0">
              <a:buNone/>
              <a:defRPr sz="1600" b="1"/>
            </a:lvl8pPr>
            <a:lvl9pPr marL="3657436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59" indent="0">
              <a:buNone/>
              <a:defRPr sz="1800" b="1"/>
            </a:lvl3pPr>
            <a:lvl4pPr marL="1371539" indent="0">
              <a:buNone/>
              <a:defRPr sz="1600" b="1"/>
            </a:lvl4pPr>
            <a:lvl5pPr marL="1828718" indent="0">
              <a:buNone/>
              <a:defRPr sz="1600" b="1"/>
            </a:lvl5pPr>
            <a:lvl6pPr marL="2285898" indent="0">
              <a:buNone/>
              <a:defRPr sz="1600" b="1"/>
            </a:lvl6pPr>
            <a:lvl7pPr marL="2743077" indent="0">
              <a:buNone/>
              <a:defRPr sz="1600" b="1"/>
            </a:lvl7pPr>
            <a:lvl8pPr marL="3200257" indent="0">
              <a:buNone/>
              <a:defRPr sz="1600" b="1"/>
            </a:lvl8pPr>
            <a:lvl9pPr marL="3657436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0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59" indent="0">
              <a:buNone/>
              <a:defRPr sz="1000"/>
            </a:lvl3pPr>
            <a:lvl4pPr marL="1371539" indent="0">
              <a:buNone/>
              <a:defRPr sz="900"/>
            </a:lvl4pPr>
            <a:lvl5pPr marL="1828718" indent="0">
              <a:buNone/>
              <a:defRPr sz="900"/>
            </a:lvl5pPr>
            <a:lvl6pPr marL="2285898" indent="0">
              <a:buNone/>
              <a:defRPr sz="900"/>
            </a:lvl6pPr>
            <a:lvl7pPr marL="2743077" indent="0">
              <a:buNone/>
              <a:defRPr sz="900"/>
            </a:lvl7pPr>
            <a:lvl8pPr marL="3200257" indent="0">
              <a:buNone/>
              <a:defRPr sz="900"/>
            </a:lvl8pPr>
            <a:lvl9pPr marL="3657436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7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0" indent="0">
              <a:buNone/>
              <a:defRPr sz="2800"/>
            </a:lvl2pPr>
            <a:lvl3pPr marL="914359" indent="0">
              <a:buNone/>
              <a:defRPr sz="2400"/>
            </a:lvl3pPr>
            <a:lvl4pPr marL="1371539" indent="0">
              <a:buNone/>
              <a:defRPr sz="2000"/>
            </a:lvl4pPr>
            <a:lvl5pPr marL="1828718" indent="0">
              <a:buNone/>
              <a:defRPr sz="2000"/>
            </a:lvl5pPr>
            <a:lvl6pPr marL="2285898" indent="0">
              <a:buNone/>
              <a:defRPr sz="2000"/>
            </a:lvl6pPr>
            <a:lvl7pPr marL="2743077" indent="0">
              <a:buNone/>
              <a:defRPr sz="2000"/>
            </a:lvl7pPr>
            <a:lvl8pPr marL="3200257" indent="0">
              <a:buNone/>
              <a:defRPr sz="2000"/>
            </a:lvl8pPr>
            <a:lvl9pPr marL="365743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59" indent="0">
              <a:buNone/>
              <a:defRPr sz="1000"/>
            </a:lvl3pPr>
            <a:lvl4pPr marL="1371539" indent="0">
              <a:buNone/>
              <a:defRPr sz="900"/>
            </a:lvl4pPr>
            <a:lvl5pPr marL="1828718" indent="0">
              <a:buNone/>
              <a:defRPr sz="900"/>
            </a:lvl5pPr>
            <a:lvl6pPr marL="2285898" indent="0">
              <a:buNone/>
              <a:defRPr sz="900"/>
            </a:lvl6pPr>
            <a:lvl7pPr marL="2743077" indent="0">
              <a:buNone/>
              <a:defRPr sz="900"/>
            </a:lvl7pPr>
            <a:lvl8pPr marL="3200257" indent="0">
              <a:buNone/>
              <a:defRPr sz="900"/>
            </a:lvl8pPr>
            <a:lvl9pPr marL="3657436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4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7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5" indent="-342885" algn="l" defTabSz="45718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7" indent="-285737" algn="l" defTabSz="4571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45718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45718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45718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4571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4571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4571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4571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5648573" y="3489702"/>
            <a:ext cx="1627870" cy="2301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Version 1.0.0 Cluster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992228" y="5042290"/>
            <a:ext cx="940561" cy="384137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992228" y="4109527"/>
            <a:ext cx="940561" cy="384137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648573" y="706982"/>
            <a:ext cx="1627870" cy="23014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Version 1.0.1 Cluster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5992228" y="2243317"/>
            <a:ext cx="940561" cy="384137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1.0.1 Application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5992228" y="1310554"/>
            <a:ext cx="940561" cy="384137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1.0.1 Application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117672" y="3231943"/>
            <a:ext cx="726513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upstream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439984" y="3112926"/>
            <a:ext cx="799124" cy="625280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routing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&amp; upgrading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834907" y="2288616"/>
            <a:ext cx="940561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</a:p>
        </p:txBody>
      </p:sp>
      <p:sp>
        <p:nvSpPr>
          <p:cNvPr id="5" name="Rectangle 4"/>
          <p:cNvSpPr/>
          <p:nvPr/>
        </p:nvSpPr>
        <p:spPr>
          <a:xfrm>
            <a:off x="3834907" y="2804749"/>
            <a:ext cx="940561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</a:p>
        </p:txBody>
      </p:sp>
      <p:sp>
        <p:nvSpPr>
          <p:cNvPr id="6" name="Rectangle 5"/>
          <p:cNvSpPr/>
          <p:nvPr/>
        </p:nvSpPr>
        <p:spPr>
          <a:xfrm>
            <a:off x="3834907" y="3665401"/>
            <a:ext cx="940561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</a:p>
        </p:txBody>
      </p:sp>
      <p:sp>
        <p:nvSpPr>
          <p:cNvPr id="7" name="Rectangle 6"/>
          <p:cNvSpPr/>
          <p:nvPr/>
        </p:nvSpPr>
        <p:spPr>
          <a:xfrm>
            <a:off x="3834907" y="4181534"/>
            <a:ext cx="940561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</a:p>
        </p:txBody>
      </p:sp>
      <p:cxnSp>
        <p:nvCxnSpPr>
          <p:cNvPr id="13" name="Straight Arrow Connector 12"/>
          <p:cNvCxnSpPr>
            <a:stCxn id="4" idx="3"/>
            <a:endCxn id="129" idx="1"/>
          </p:cNvCxnSpPr>
          <p:nvPr/>
        </p:nvCxnSpPr>
        <p:spPr>
          <a:xfrm flipV="1">
            <a:off x="4775468" y="1502622"/>
            <a:ext cx="1216761" cy="97806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5" idx="3"/>
            <a:endCxn id="132" idx="1"/>
          </p:cNvCxnSpPr>
          <p:nvPr/>
        </p:nvCxnSpPr>
        <p:spPr>
          <a:xfrm flipV="1">
            <a:off x="4775468" y="2435385"/>
            <a:ext cx="1216761" cy="56143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stCxn id="6" idx="3"/>
            <a:endCxn id="122" idx="1"/>
          </p:cNvCxnSpPr>
          <p:nvPr/>
        </p:nvCxnSpPr>
        <p:spPr>
          <a:xfrm>
            <a:off x="4775468" y="3857470"/>
            <a:ext cx="1216761" cy="44412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stCxn id="7" idx="3"/>
            <a:endCxn id="116" idx="1"/>
          </p:cNvCxnSpPr>
          <p:nvPr/>
        </p:nvCxnSpPr>
        <p:spPr>
          <a:xfrm>
            <a:off x="4775468" y="4373603"/>
            <a:ext cx="1216761" cy="86075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3" idx="3"/>
            <a:endCxn id="4" idx="1"/>
          </p:cNvCxnSpPr>
          <p:nvPr/>
        </p:nvCxnSpPr>
        <p:spPr>
          <a:xfrm flipV="1">
            <a:off x="3239108" y="2480684"/>
            <a:ext cx="595798" cy="94488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stCxn id="3" idx="3"/>
            <a:endCxn id="5" idx="1"/>
          </p:cNvCxnSpPr>
          <p:nvPr/>
        </p:nvCxnSpPr>
        <p:spPr>
          <a:xfrm flipV="1">
            <a:off x="3239108" y="2996817"/>
            <a:ext cx="595798" cy="428749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3" idx="3"/>
            <a:endCxn id="6" idx="1"/>
          </p:cNvCxnSpPr>
          <p:nvPr/>
        </p:nvCxnSpPr>
        <p:spPr>
          <a:xfrm>
            <a:off x="3239108" y="3425567"/>
            <a:ext cx="595798" cy="431903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>
            <a:stCxn id="3" idx="3"/>
            <a:endCxn id="7" idx="1"/>
          </p:cNvCxnSpPr>
          <p:nvPr/>
        </p:nvCxnSpPr>
        <p:spPr>
          <a:xfrm>
            <a:off x="3239108" y="3425566"/>
            <a:ext cx="595798" cy="948036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>
            <a:stCxn id="2" idx="3"/>
            <a:endCxn id="3" idx="1"/>
          </p:cNvCxnSpPr>
          <p:nvPr/>
        </p:nvCxnSpPr>
        <p:spPr>
          <a:xfrm>
            <a:off x="1844186" y="3424012"/>
            <a:ext cx="595799" cy="1555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73" idx="3"/>
            <a:endCxn id="2" idx="1"/>
          </p:cNvCxnSpPr>
          <p:nvPr/>
        </p:nvCxnSpPr>
        <p:spPr>
          <a:xfrm>
            <a:off x="616036" y="3424011"/>
            <a:ext cx="501637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3" name="Rectangle 72"/>
          <p:cNvSpPr/>
          <p:nvPr/>
        </p:nvSpPr>
        <p:spPr>
          <a:xfrm>
            <a:off x="67139" y="3231943"/>
            <a:ext cx="548896" cy="3841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</a:p>
        </p:txBody>
      </p:sp>
      <p:sp>
        <p:nvSpPr>
          <p:cNvPr id="80" name="Rectangle 79"/>
          <p:cNvSpPr/>
          <p:nvPr/>
        </p:nvSpPr>
        <p:spPr>
          <a:xfrm>
            <a:off x="903624" y="1694690"/>
            <a:ext cx="4328776" cy="318211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Dynamic Software Update Proxy</a:t>
            </a:r>
          </a:p>
        </p:txBody>
      </p:sp>
      <p:sp>
        <p:nvSpPr>
          <p:cNvPr id="46" name="Curved Right Arrow 45"/>
          <p:cNvSpPr/>
          <p:nvPr/>
        </p:nvSpPr>
        <p:spPr>
          <a:xfrm rot="10800000">
            <a:off x="7452430" y="1969616"/>
            <a:ext cx="841631" cy="2668022"/>
          </a:xfrm>
          <a:prstGeom prst="curvedRightArrow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294061" y="3112790"/>
            <a:ext cx="822647" cy="384137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51364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1085" y="3257723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upstream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3301580" y="3257723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router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5178735" y="1978006"/>
            <a:ext cx="1488602" cy="3194395"/>
            <a:chOff x="5026338" y="1978005"/>
            <a:chExt cx="1488602" cy="3194395"/>
          </a:xfrm>
        </p:grpSpPr>
        <p:sp>
          <p:nvSpPr>
            <p:cNvPr id="4" name="Rectangle 3"/>
            <p:cNvSpPr/>
            <p:nvPr/>
          </p:nvSpPr>
          <p:spPr>
            <a:xfrm>
              <a:off x="5026338" y="1978005"/>
              <a:ext cx="1488602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26338" y="2831150"/>
              <a:ext cx="1488602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026338" y="3684295"/>
              <a:ext cx="1488602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6338" y="4537439"/>
              <a:ext cx="1488602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</a:p>
          </p:txBody>
        </p:sp>
      </p:grpSp>
      <p:sp>
        <p:nvSpPr>
          <p:cNvPr id="9" name="Left Brace 8"/>
          <p:cNvSpPr/>
          <p:nvPr/>
        </p:nvSpPr>
        <p:spPr>
          <a:xfrm rot="5400000">
            <a:off x="3839112" y="-1069428"/>
            <a:ext cx="391437" cy="5544737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cxnSp>
        <p:nvCxnSpPr>
          <p:cNvPr id="13" name="Straight Arrow Connector 12"/>
          <p:cNvCxnSpPr>
            <a:stCxn id="4" idx="3"/>
            <a:endCxn id="10" idx="1"/>
          </p:cNvCxnSpPr>
          <p:nvPr/>
        </p:nvCxnSpPr>
        <p:spPr>
          <a:xfrm>
            <a:off x="6667338" y="2295487"/>
            <a:ext cx="881779" cy="501151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6" idx="3"/>
            <a:endCxn id="10" idx="1"/>
          </p:cNvCxnSpPr>
          <p:nvPr/>
        </p:nvCxnSpPr>
        <p:spPr>
          <a:xfrm flipV="1">
            <a:off x="6667338" y="2796638"/>
            <a:ext cx="881779" cy="1205139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stCxn id="5" idx="3"/>
            <a:endCxn id="11" idx="1"/>
          </p:cNvCxnSpPr>
          <p:nvPr/>
        </p:nvCxnSpPr>
        <p:spPr>
          <a:xfrm>
            <a:off x="6667338" y="3148631"/>
            <a:ext cx="881779" cy="120513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stCxn id="7" idx="3"/>
            <a:endCxn id="11" idx="1"/>
          </p:cNvCxnSpPr>
          <p:nvPr/>
        </p:nvCxnSpPr>
        <p:spPr>
          <a:xfrm flipV="1">
            <a:off x="6667338" y="4353768"/>
            <a:ext cx="881779" cy="50115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3" idx="3"/>
            <a:endCxn id="4" idx="1"/>
          </p:cNvCxnSpPr>
          <p:nvPr/>
        </p:nvCxnSpPr>
        <p:spPr>
          <a:xfrm flipV="1">
            <a:off x="4451415" y="2295487"/>
            <a:ext cx="727321" cy="127971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stCxn id="3" idx="3"/>
            <a:endCxn id="5" idx="1"/>
          </p:cNvCxnSpPr>
          <p:nvPr/>
        </p:nvCxnSpPr>
        <p:spPr>
          <a:xfrm flipV="1">
            <a:off x="4451415" y="3148631"/>
            <a:ext cx="727321" cy="42657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3" idx="3"/>
            <a:endCxn id="6" idx="1"/>
          </p:cNvCxnSpPr>
          <p:nvPr/>
        </p:nvCxnSpPr>
        <p:spPr>
          <a:xfrm>
            <a:off x="4451415" y="3575204"/>
            <a:ext cx="727321" cy="426573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>
            <a:stCxn id="3" idx="3"/>
            <a:endCxn id="7" idx="1"/>
          </p:cNvCxnSpPr>
          <p:nvPr/>
        </p:nvCxnSpPr>
        <p:spPr>
          <a:xfrm>
            <a:off x="4451415" y="3575204"/>
            <a:ext cx="727321" cy="127971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>
            <a:stCxn id="2" idx="3"/>
            <a:endCxn id="3" idx="1"/>
          </p:cNvCxnSpPr>
          <p:nvPr/>
        </p:nvCxnSpPr>
        <p:spPr>
          <a:xfrm>
            <a:off x="2600920" y="3575203"/>
            <a:ext cx="700661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73" idx="3"/>
            <a:endCxn id="2" idx="1"/>
          </p:cNvCxnSpPr>
          <p:nvPr/>
        </p:nvCxnSpPr>
        <p:spPr>
          <a:xfrm>
            <a:off x="997437" y="3575203"/>
            <a:ext cx="453648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3" name="Rectangle 72"/>
          <p:cNvSpPr/>
          <p:nvPr/>
        </p:nvSpPr>
        <p:spPr>
          <a:xfrm>
            <a:off x="128713" y="3257723"/>
            <a:ext cx="868724" cy="634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</a:p>
        </p:txBody>
      </p:sp>
      <p:sp>
        <p:nvSpPr>
          <p:cNvPr id="74" name="Left Brace 73"/>
          <p:cNvSpPr/>
          <p:nvPr/>
        </p:nvSpPr>
        <p:spPr>
          <a:xfrm rot="5400000">
            <a:off x="8033345" y="870595"/>
            <a:ext cx="391436" cy="1664691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82900" y="1126046"/>
            <a:ext cx="2406650" cy="33855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1600" dirty="0" err="1" smtClean="0">
                <a:latin typeface="Helvetica"/>
                <a:cs typeface="Helvetica"/>
              </a:rPr>
              <a:t>ZeroMQ</a:t>
            </a:r>
            <a:r>
              <a:rPr lang="en-US" sz="1600" dirty="0" smtClean="0">
                <a:latin typeface="Helvetica"/>
                <a:cs typeface="Helvetica"/>
              </a:rPr>
              <a:t> </a:t>
            </a:r>
            <a:r>
              <a:rPr lang="en-US" sz="1600" dirty="0">
                <a:latin typeface="Helvetica"/>
                <a:cs typeface="Helvetica"/>
              </a:rPr>
              <a:t>Based Proxy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4453" y="1126046"/>
            <a:ext cx="1748442" cy="33855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1600" dirty="0">
                <a:latin typeface="Helvetica"/>
                <a:cs typeface="Helvetica"/>
              </a:rPr>
              <a:t>Web Servers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49117" y="2479156"/>
            <a:ext cx="1372939" cy="634961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9117" y="4036287"/>
            <a:ext cx="1372939" cy="634961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121372" y="5872983"/>
            <a:ext cx="645467" cy="153887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STREAM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421128" y="5872980"/>
            <a:ext cx="359398" cy="153890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REQ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013308" y="5872982"/>
            <a:ext cx="602971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ROUTER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142399" y="5872982"/>
            <a:ext cx="615800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DEALER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040393" y="5872982"/>
            <a:ext cx="333407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REP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15856" y="5872982"/>
            <a:ext cx="726060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STREAM</a:t>
            </a:r>
          </a:p>
        </p:txBody>
      </p:sp>
      <p:cxnSp>
        <p:nvCxnSpPr>
          <p:cNvPr id="97" name="Straight Arrow Connector 96"/>
          <p:cNvCxnSpPr>
            <a:stCxn id="90" idx="3"/>
            <a:endCxn id="91" idx="1"/>
          </p:cNvCxnSpPr>
          <p:nvPr/>
        </p:nvCxnSpPr>
        <p:spPr>
          <a:xfrm flipV="1">
            <a:off x="1766839" y="5949926"/>
            <a:ext cx="65428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1" idx="3"/>
            <a:endCxn id="92" idx="1"/>
          </p:cNvCxnSpPr>
          <p:nvPr/>
        </p:nvCxnSpPr>
        <p:spPr>
          <a:xfrm>
            <a:off x="2780527" y="5949926"/>
            <a:ext cx="232781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2" idx="3"/>
            <a:endCxn id="93" idx="1"/>
          </p:cNvCxnSpPr>
          <p:nvPr/>
        </p:nvCxnSpPr>
        <p:spPr>
          <a:xfrm>
            <a:off x="3616278" y="5949926"/>
            <a:ext cx="526121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3" idx="3"/>
            <a:endCxn id="94" idx="1"/>
          </p:cNvCxnSpPr>
          <p:nvPr/>
        </p:nvCxnSpPr>
        <p:spPr>
          <a:xfrm>
            <a:off x="4758199" y="5949926"/>
            <a:ext cx="282194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94" idx="3"/>
            <a:endCxn id="95" idx="1"/>
          </p:cNvCxnSpPr>
          <p:nvPr/>
        </p:nvCxnSpPr>
        <p:spPr>
          <a:xfrm>
            <a:off x="5373800" y="5949926"/>
            <a:ext cx="942056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451085" y="4036288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591513" y="4036288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3301580" y="4036288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451414" y="4049555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5207817" y="5336317"/>
            <a:ext cx="0" cy="410925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667337" y="5323050"/>
            <a:ext cx="0" cy="410925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3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 rot="16200000">
            <a:off x="-2028022" y="3723149"/>
            <a:ext cx="4591948" cy="345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440828" y="2311159"/>
            <a:ext cx="853689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Connect</a:t>
            </a:r>
          </a:p>
        </p:txBody>
      </p:sp>
      <p:cxnSp>
        <p:nvCxnSpPr>
          <p:cNvPr id="150" name="Straight Arrow Connector 149"/>
          <p:cNvCxnSpPr>
            <a:cxnSpLocks/>
          </p:cNvCxnSpPr>
          <p:nvPr/>
        </p:nvCxnSpPr>
        <p:spPr>
          <a:xfrm>
            <a:off x="449990" y="2622836"/>
            <a:ext cx="900000" cy="1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 rot="16200000">
            <a:off x="6569151" y="3719493"/>
            <a:ext cx="4591948" cy="345750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Cluster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079338" y="3436801"/>
            <a:ext cx="4424344" cy="2114667"/>
          </a:xfrm>
          <a:prstGeom prst="rect">
            <a:avLst/>
          </a:prstGeom>
          <a:solidFill>
            <a:schemeClr val="bg2">
              <a:alpha val="5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1" name="Circular Arrow 100"/>
          <p:cNvSpPr/>
          <p:nvPr/>
        </p:nvSpPr>
        <p:spPr>
          <a:xfrm rot="10800000">
            <a:off x="1349992" y="1531567"/>
            <a:ext cx="935999" cy="2196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98896"/>
              <a:gd name="adj5" fmla="val 12500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294517" y="2345821"/>
            <a:ext cx="991473" cy="426052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Accept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Loop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34570" y="3879897"/>
            <a:ext cx="900000" cy="805475"/>
            <a:chOff x="7634570" y="3873969"/>
            <a:chExt cx="900000" cy="805475"/>
          </a:xfrm>
        </p:grpSpPr>
        <p:sp>
          <p:nvSpPr>
            <p:cNvPr id="167" name="Rectangle 166"/>
            <p:cNvSpPr/>
            <p:nvPr/>
          </p:nvSpPr>
          <p:spPr>
            <a:xfrm>
              <a:off x="7662470" y="3873969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Read</a:t>
              </a:r>
            </a:p>
          </p:txBody>
        </p:sp>
        <p:cxnSp>
          <p:nvCxnSpPr>
            <p:cNvPr id="168" name="Straight Arrow Connector 167"/>
            <p:cNvCxnSpPr>
              <a:cxnSpLocks/>
            </p:cNvCxnSpPr>
            <p:nvPr/>
          </p:nvCxnSpPr>
          <p:spPr>
            <a:xfrm flipV="1">
              <a:off x="7634570" y="4679443"/>
              <a:ext cx="900000" cy="1"/>
            </a:xfrm>
            <a:prstGeom prst="straightConnector1">
              <a:avLst/>
            </a:prstGeom>
            <a:ln w="19050" cmpd="sng"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cxnSpLocks/>
            </p:cNvCxnSpPr>
            <p:nvPr/>
          </p:nvCxnSpPr>
          <p:spPr>
            <a:xfrm>
              <a:off x="7634570" y="4220873"/>
              <a:ext cx="900000" cy="1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7662470" y="4355067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Write</a:t>
              </a:r>
            </a:p>
          </p:txBody>
        </p:sp>
      </p:grpSp>
      <p:cxnSp>
        <p:nvCxnSpPr>
          <p:cNvPr id="12" name="Elbow Connector 11"/>
          <p:cNvCxnSpPr/>
          <p:nvPr/>
        </p:nvCxnSpPr>
        <p:spPr>
          <a:xfrm>
            <a:off x="2311400" y="2853110"/>
            <a:ext cx="720000" cy="7200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45320" y="3879897"/>
            <a:ext cx="2210800" cy="805475"/>
            <a:chOff x="645320" y="3888692"/>
            <a:chExt cx="2210800" cy="805475"/>
          </a:xfrm>
        </p:grpSpPr>
        <p:sp>
          <p:nvSpPr>
            <p:cNvPr id="112" name="Rectangle 111"/>
            <p:cNvSpPr/>
            <p:nvPr/>
          </p:nvSpPr>
          <p:spPr>
            <a:xfrm>
              <a:off x="1219320" y="3888692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Write</a:t>
              </a:r>
            </a:p>
          </p:txBody>
        </p:sp>
        <p:cxnSp>
          <p:nvCxnSpPr>
            <p:cNvPr id="113" name="Straight Arrow Connector 112"/>
            <p:cNvCxnSpPr>
              <a:cxnSpLocks/>
            </p:cNvCxnSpPr>
            <p:nvPr/>
          </p:nvCxnSpPr>
          <p:spPr>
            <a:xfrm flipV="1">
              <a:off x="645320" y="4694166"/>
              <a:ext cx="2160000" cy="1"/>
            </a:xfrm>
            <a:prstGeom prst="straightConnector1">
              <a:avLst/>
            </a:prstGeom>
            <a:ln w="19050" cmpd="sng"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cxnSpLocks/>
            </p:cNvCxnSpPr>
            <p:nvPr/>
          </p:nvCxnSpPr>
          <p:spPr>
            <a:xfrm>
              <a:off x="696120" y="4235596"/>
              <a:ext cx="2160000" cy="1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1232020" y="4345892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Read</a:t>
              </a:r>
            </a:p>
          </p:txBody>
        </p:sp>
      </p:grpSp>
      <p:sp>
        <p:nvSpPr>
          <p:cNvPr id="120" name="Left Brace 119"/>
          <p:cNvSpPr/>
          <p:nvPr/>
        </p:nvSpPr>
        <p:spPr>
          <a:xfrm rot="5400000">
            <a:off x="4369992" y="-2087951"/>
            <a:ext cx="391437" cy="6692783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432050" y="656146"/>
            <a:ext cx="4362450" cy="33855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1600" dirty="0">
                <a:latin typeface="Helvetica"/>
                <a:cs typeface="Helvetica"/>
              </a:rPr>
              <a:t>Content Counting Socket Based Proxy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151119" y="3532130"/>
            <a:ext cx="4225210" cy="984215"/>
            <a:chOff x="3180903" y="3505235"/>
            <a:chExt cx="4225210" cy="984215"/>
          </a:xfrm>
        </p:grpSpPr>
        <p:sp>
          <p:nvSpPr>
            <p:cNvPr id="100" name="Rectangle 99"/>
            <p:cNvSpPr/>
            <p:nvPr/>
          </p:nvSpPr>
          <p:spPr>
            <a:xfrm>
              <a:off x="4767876" y="3734791"/>
              <a:ext cx="1038844" cy="525103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Routing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180903" y="3505235"/>
              <a:ext cx="991473" cy="984215"/>
              <a:chOff x="4736217" y="3598533"/>
              <a:chExt cx="991473" cy="1800000"/>
            </a:xfrm>
          </p:grpSpPr>
          <p:sp>
            <p:nvSpPr>
              <p:cNvPr id="103" name="Circular Arrow 102"/>
              <p:cNvSpPr/>
              <p:nvPr/>
            </p:nvSpPr>
            <p:spPr>
              <a:xfrm rot="10800000">
                <a:off x="4842017" y="3598533"/>
                <a:ext cx="792000" cy="1800000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198896"/>
                  <a:gd name="adj5" fmla="val 12500"/>
                </a:avLst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736217" y="4285507"/>
                <a:ext cx="991473" cy="426052"/>
              </a:xfrm>
              <a:prstGeom prst="rect">
                <a:avLst/>
              </a:prstGeom>
              <a:noFill/>
              <a:ln w="1905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Read</a:t>
                </a: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Loop</a:t>
                </a:r>
              </a:p>
            </p:txBody>
          </p:sp>
        </p:grpSp>
        <p:cxnSp>
          <p:nvCxnSpPr>
            <p:cNvPr id="107" name="Straight Arrow Connector 106"/>
            <p:cNvCxnSpPr>
              <a:cxnSpLocks/>
            </p:cNvCxnSpPr>
            <p:nvPr/>
          </p:nvCxnSpPr>
          <p:spPr>
            <a:xfrm>
              <a:off x="5873230" y="4001741"/>
              <a:ext cx="1532883" cy="0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cxnSpLocks/>
            </p:cNvCxnSpPr>
            <p:nvPr/>
          </p:nvCxnSpPr>
          <p:spPr>
            <a:xfrm flipV="1">
              <a:off x="4238886" y="3992944"/>
              <a:ext cx="462480" cy="8797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440429" y="4471925"/>
            <a:ext cx="991473" cy="984215"/>
            <a:chOff x="4736217" y="3598533"/>
            <a:chExt cx="991473" cy="1800000"/>
          </a:xfrm>
        </p:grpSpPr>
        <p:sp>
          <p:nvSpPr>
            <p:cNvPr id="34" name="Circular Arrow 33"/>
            <p:cNvSpPr/>
            <p:nvPr/>
          </p:nvSpPr>
          <p:spPr>
            <a:xfrm rot="10800000">
              <a:off x="4842017" y="3598533"/>
              <a:ext cx="792000" cy="1800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98896"/>
                <a:gd name="adj5" fmla="val 12500"/>
              </a:avLst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36217" y="4285507"/>
              <a:ext cx="991473" cy="426052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Read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Loop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4740972" y="4701481"/>
            <a:ext cx="1038844" cy="525103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Routing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3218818" y="4959632"/>
            <a:ext cx="1423088" cy="8798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V="1">
            <a:off x="5878882" y="4959634"/>
            <a:ext cx="462480" cy="8797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52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840457" y="4477490"/>
            <a:ext cx="1366945" cy="23170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Version </a:t>
            </a:r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1.0.0 </a:t>
            </a:r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Cluster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840457" y="2068555"/>
            <a:ext cx="1366945" cy="23170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Version </a:t>
            </a:r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Cluster</a:t>
            </a:r>
          </a:p>
        </p:txBody>
      </p:sp>
      <p:sp>
        <p:nvSpPr>
          <p:cNvPr id="73" name="Curved Right Arrow 72"/>
          <p:cNvSpPr/>
          <p:nvPr/>
        </p:nvSpPr>
        <p:spPr>
          <a:xfrm rot="10800000">
            <a:off x="8320998" y="3976136"/>
            <a:ext cx="589231" cy="896448"/>
          </a:xfrm>
          <a:prstGeom prst="curvedRightArrow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245258" y="4333039"/>
            <a:ext cx="664977" cy="269792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Update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076641" y="5911032"/>
            <a:ext cx="894576" cy="6270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076641" y="4890219"/>
            <a:ext cx="894576" cy="6270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076641" y="3502097"/>
            <a:ext cx="894576" cy="6270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076641" y="2481283"/>
            <a:ext cx="894576" cy="6270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194683" y="6138778"/>
            <a:ext cx="658493" cy="269792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Helvetica"/>
                <a:cs typeface="Helvetica"/>
              </a:rPr>
              <a:t>1.0.0 </a:t>
            </a:r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194683" y="5117964"/>
            <a:ext cx="658493" cy="269792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Helvetica"/>
                <a:cs typeface="Helvetica"/>
              </a:rPr>
              <a:t>1.0.0 </a:t>
            </a:r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194683" y="3729843"/>
            <a:ext cx="658493" cy="269792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194683" y="2709029"/>
            <a:ext cx="658493" cy="269792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sp>
        <p:nvSpPr>
          <p:cNvPr id="126" name="Rectangle 125"/>
          <p:cNvSpPr/>
          <p:nvPr/>
        </p:nvSpPr>
        <p:spPr>
          <a:xfrm rot="16200000">
            <a:off x="3148772" y="1513295"/>
            <a:ext cx="1086779" cy="4305813"/>
          </a:xfrm>
          <a:custGeom>
            <a:avLst/>
            <a:gdLst/>
            <a:ahLst/>
            <a:cxnLst/>
            <a:rect l="l" t="t" r="r" b="b"/>
            <a:pathLst>
              <a:path w="1540135" h="7004265">
                <a:moveTo>
                  <a:pt x="1540135" y="6166542"/>
                </a:moveTo>
                <a:lnTo>
                  <a:pt x="770068" y="7004265"/>
                </a:lnTo>
                <a:lnTo>
                  <a:pt x="0" y="6166542"/>
                </a:lnTo>
                <a:lnTo>
                  <a:pt x="189298" y="6166542"/>
                </a:lnTo>
                <a:lnTo>
                  <a:pt x="189298" y="0"/>
                </a:lnTo>
                <a:lnTo>
                  <a:pt x="1350838" y="0"/>
                </a:lnTo>
                <a:lnTo>
                  <a:pt x="1350838" y="616654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44" name="Straight Arrow Connector 43"/>
          <p:cNvCxnSpPr>
            <a:stCxn id="77" idx="0"/>
            <a:endCxn id="42" idx="2"/>
          </p:cNvCxnSpPr>
          <p:nvPr/>
        </p:nvCxnSpPr>
        <p:spPr>
          <a:xfrm flipH="1" flipV="1">
            <a:off x="3215053" y="3801734"/>
            <a:ext cx="5078" cy="49327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7" name="Straight Arrow Connector 66"/>
          <p:cNvCxnSpPr>
            <a:cxnSpLocks/>
            <a:stCxn id="2" idx="2"/>
          </p:cNvCxnSpPr>
          <p:nvPr/>
        </p:nvCxnSpPr>
        <p:spPr>
          <a:xfrm flipH="1">
            <a:off x="2194560" y="3027536"/>
            <a:ext cx="1166" cy="226684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2" idx="1"/>
          </p:cNvCxnSpPr>
          <p:nvPr/>
        </p:nvCxnSpPr>
        <p:spPr>
          <a:xfrm>
            <a:off x="1300480" y="2685260"/>
            <a:ext cx="433313" cy="191928"/>
          </a:xfrm>
          <a:prstGeom prst="bentConnector3">
            <a:avLst>
              <a:gd name="adj1" fmla="val -411"/>
            </a:avLst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ectangle 125"/>
          <p:cNvSpPr/>
          <p:nvPr/>
        </p:nvSpPr>
        <p:spPr>
          <a:xfrm rot="5400000">
            <a:off x="3138731" y="3107823"/>
            <a:ext cx="1086779" cy="4300986"/>
          </a:xfrm>
          <a:custGeom>
            <a:avLst/>
            <a:gdLst/>
            <a:ahLst/>
            <a:cxnLst/>
            <a:rect l="l" t="t" r="r" b="b"/>
            <a:pathLst>
              <a:path w="1540135" h="7004265">
                <a:moveTo>
                  <a:pt x="1540135" y="6166542"/>
                </a:moveTo>
                <a:lnTo>
                  <a:pt x="770068" y="7004265"/>
                </a:lnTo>
                <a:lnTo>
                  <a:pt x="0" y="6166542"/>
                </a:lnTo>
                <a:lnTo>
                  <a:pt x="189298" y="6166542"/>
                </a:lnTo>
                <a:lnTo>
                  <a:pt x="189298" y="0"/>
                </a:lnTo>
                <a:lnTo>
                  <a:pt x="1350838" y="0"/>
                </a:lnTo>
                <a:lnTo>
                  <a:pt x="1350838" y="616654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33793" y="2726840"/>
            <a:ext cx="923866" cy="300696"/>
          </a:xfrm>
          <a:prstGeom prst="rect">
            <a:avLst/>
          </a:prstGeom>
          <a:solidFill>
            <a:srgbClr val="EDB3EA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Forward Pipe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902114" y="3530672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Complete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1863778" y="3530672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889336" y="3530672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876557" y="3530672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Route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753382" y="4295006"/>
            <a:ext cx="933497" cy="300696"/>
          </a:xfrm>
          <a:prstGeom prst="rect">
            <a:avLst/>
          </a:prstGeom>
          <a:solidFill>
            <a:srgbClr val="EDB3EA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Back Pipe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898014" y="5134918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859678" y="5134918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Complete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5236" y="5134918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Route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872457" y="5134918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3215968" y="4589104"/>
            <a:ext cx="1992" cy="25319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6" name="Rectangle 85"/>
          <p:cNvSpPr/>
          <p:nvPr/>
        </p:nvSpPr>
        <p:spPr>
          <a:xfrm>
            <a:off x="2181779" y="684655"/>
            <a:ext cx="2590177" cy="11628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Configuration Service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2361111" y="955719"/>
            <a:ext cx="735736" cy="2710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File </a:t>
            </a:r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Parser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203197" y="955719"/>
            <a:ext cx="735736" cy="2710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REST API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361111" y="1380246"/>
            <a:ext cx="1577822" cy="33289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Cluster &amp; Container Management</a:t>
            </a:r>
          </a:p>
        </p:txBody>
      </p:sp>
      <p:cxnSp>
        <p:nvCxnSpPr>
          <p:cNvPr id="115" name="Straight Arrow Connector 114"/>
          <p:cNvCxnSpPr>
            <a:cxnSpLocks/>
            <a:stCxn id="132" idx="3"/>
            <a:endCxn id="42" idx="1"/>
          </p:cNvCxnSpPr>
          <p:nvPr/>
        </p:nvCxnSpPr>
        <p:spPr>
          <a:xfrm>
            <a:off x="2540769" y="3666203"/>
            <a:ext cx="335788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cxnSpLocks/>
            <a:stCxn id="42" idx="3"/>
            <a:endCxn id="129" idx="1"/>
          </p:cNvCxnSpPr>
          <p:nvPr/>
        </p:nvCxnSpPr>
        <p:spPr>
          <a:xfrm>
            <a:off x="3553548" y="3666203"/>
            <a:ext cx="335788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cxnSpLocks/>
            <a:stCxn id="129" idx="3"/>
            <a:endCxn id="43" idx="1"/>
          </p:cNvCxnSpPr>
          <p:nvPr/>
        </p:nvCxnSpPr>
        <p:spPr>
          <a:xfrm>
            <a:off x="4566327" y="3666203"/>
            <a:ext cx="335787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cxnSpLocks/>
            <a:stCxn id="91" idx="1"/>
            <a:endCxn id="89" idx="3"/>
          </p:cNvCxnSpPr>
          <p:nvPr/>
        </p:nvCxnSpPr>
        <p:spPr>
          <a:xfrm flipH="1">
            <a:off x="2536669" y="5270449"/>
            <a:ext cx="335788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/>
            <a:stCxn id="90" idx="1"/>
            <a:endCxn id="91" idx="3"/>
          </p:cNvCxnSpPr>
          <p:nvPr/>
        </p:nvCxnSpPr>
        <p:spPr>
          <a:xfrm flipH="1">
            <a:off x="3549448" y="5270449"/>
            <a:ext cx="335788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cxnSpLocks/>
            <a:stCxn id="88" idx="1"/>
            <a:endCxn id="90" idx="3"/>
          </p:cNvCxnSpPr>
          <p:nvPr/>
        </p:nvCxnSpPr>
        <p:spPr>
          <a:xfrm flipH="1">
            <a:off x="4562227" y="5270449"/>
            <a:ext cx="335787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 rot="16200000">
            <a:off x="-2202305" y="4293138"/>
            <a:ext cx="4725974" cy="276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</a:p>
        </p:txBody>
      </p:sp>
      <p:cxnSp>
        <p:nvCxnSpPr>
          <p:cNvPr id="144" name="Straight Arrow Connector 143"/>
          <p:cNvCxnSpPr>
            <a:cxnSpLocks/>
          </p:cNvCxnSpPr>
          <p:nvPr/>
        </p:nvCxnSpPr>
        <p:spPr>
          <a:xfrm>
            <a:off x="312813" y="2272669"/>
            <a:ext cx="581267" cy="6191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312813" y="2002515"/>
            <a:ext cx="626987" cy="271062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Connect</a:t>
            </a:r>
          </a:p>
        </p:txBody>
      </p:sp>
      <p:cxnSp>
        <p:nvCxnSpPr>
          <p:cNvPr id="160" name="Straight Arrow Connector 159"/>
          <p:cNvCxnSpPr>
            <a:cxnSpLocks/>
            <a:stCxn id="77" idx="3"/>
            <a:endCxn id="84" idx="1"/>
          </p:cNvCxnSpPr>
          <p:nvPr/>
        </p:nvCxnSpPr>
        <p:spPr>
          <a:xfrm>
            <a:off x="3686879" y="4445354"/>
            <a:ext cx="3507804" cy="1828320"/>
          </a:xfrm>
          <a:prstGeom prst="bentConnector3">
            <a:avLst>
              <a:gd name="adj1" fmla="val 84664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3695578" y="4181993"/>
            <a:ext cx="749255" cy="271062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Connect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95326" y="1781469"/>
            <a:ext cx="991473" cy="984215"/>
            <a:chOff x="4736217" y="3598533"/>
            <a:chExt cx="991473" cy="1800000"/>
          </a:xfrm>
        </p:grpSpPr>
        <p:sp>
          <p:nvSpPr>
            <p:cNvPr id="53" name="Circular Arrow 52"/>
            <p:cNvSpPr/>
            <p:nvPr/>
          </p:nvSpPr>
          <p:spPr>
            <a:xfrm rot="10800000">
              <a:off x="4842017" y="3598533"/>
              <a:ext cx="792000" cy="1800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98896"/>
                <a:gd name="adj5" fmla="val 12500"/>
              </a:avLst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36217" y="4285507"/>
              <a:ext cx="991473" cy="426052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Helvetica"/>
                  <a:cs typeface="Helvetica"/>
                </a:rPr>
                <a:t>Accept 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  <a:latin typeface="Helvetica"/>
                  <a:cs typeface="Helvetica"/>
                </a:rPr>
                <a:t>Loop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4047802" y="955720"/>
            <a:ext cx="567431" cy="75742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Docker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841333" y="561293"/>
            <a:ext cx="1365193" cy="6924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Docker Daemon</a:t>
            </a:r>
          </a:p>
        </p:txBody>
      </p:sp>
      <p:sp>
        <p:nvSpPr>
          <p:cNvPr id="74" name="Right Arrow 73"/>
          <p:cNvSpPr/>
          <p:nvPr/>
        </p:nvSpPr>
        <p:spPr>
          <a:xfrm rot="5400000">
            <a:off x="2315645" y="2441557"/>
            <a:ext cx="1809879" cy="353051"/>
          </a:xfrm>
          <a:prstGeom prst="rightArrow">
            <a:avLst/>
          </a:prstGeom>
          <a:solidFill>
            <a:schemeClr val="bg1">
              <a:alpha val="8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Configuration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99915" y="3356699"/>
            <a:ext cx="1078763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>
          <a:xfrm flipV="1">
            <a:off x="399915" y="3673124"/>
            <a:ext cx="1078763" cy="1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cxnSpLocks/>
          </p:cNvCxnSpPr>
          <p:nvPr/>
        </p:nvCxnSpPr>
        <p:spPr>
          <a:xfrm>
            <a:off x="402838" y="5266882"/>
            <a:ext cx="1037501" cy="2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27240" y="4949089"/>
            <a:ext cx="1013100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93" name="Straight Arrow Connector 159"/>
          <p:cNvCxnSpPr>
            <a:cxnSpLocks/>
            <a:stCxn id="77" idx="3"/>
            <a:endCxn id="85" idx="1"/>
          </p:cNvCxnSpPr>
          <p:nvPr/>
        </p:nvCxnSpPr>
        <p:spPr>
          <a:xfrm>
            <a:off x="3686879" y="4445354"/>
            <a:ext cx="3507804" cy="807506"/>
          </a:xfrm>
          <a:prstGeom prst="bentConnector3">
            <a:avLst>
              <a:gd name="adj1" fmla="val 84664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159"/>
          <p:cNvCxnSpPr>
            <a:cxnSpLocks/>
            <a:stCxn id="77" idx="3"/>
            <a:endCxn id="87" idx="1"/>
          </p:cNvCxnSpPr>
          <p:nvPr/>
        </p:nvCxnSpPr>
        <p:spPr>
          <a:xfrm flipV="1">
            <a:off x="3686879" y="3864739"/>
            <a:ext cx="3507804" cy="580615"/>
          </a:xfrm>
          <a:prstGeom prst="bentConnector3">
            <a:avLst>
              <a:gd name="adj1" fmla="val 84664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159"/>
          <p:cNvCxnSpPr>
            <a:cxnSpLocks/>
            <a:stCxn id="77" idx="3"/>
            <a:endCxn id="92" idx="1"/>
          </p:cNvCxnSpPr>
          <p:nvPr/>
        </p:nvCxnSpPr>
        <p:spPr>
          <a:xfrm flipV="1">
            <a:off x="3686879" y="2843925"/>
            <a:ext cx="3507804" cy="1601429"/>
          </a:xfrm>
          <a:prstGeom prst="bentConnector3">
            <a:avLst>
              <a:gd name="adj1" fmla="val 84664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877560" y="3351619"/>
            <a:ext cx="629920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05" name="Straight Arrow Connector 104"/>
          <p:cNvCxnSpPr>
            <a:cxnSpLocks/>
          </p:cNvCxnSpPr>
          <p:nvPr/>
        </p:nvCxnSpPr>
        <p:spPr>
          <a:xfrm>
            <a:off x="5878014" y="3673123"/>
            <a:ext cx="655330" cy="1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</p:cNvCxnSpPr>
          <p:nvPr/>
        </p:nvCxnSpPr>
        <p:spPr>
          <a:xfrm flipV="1">
            <a:off x="5878014" y="5330522"/>
            <a:ext cx="630264" cy="1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882641" y="5012728"/>
            <a:ext cx="650240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979914" y="1003039"/>
            <a:ext cx="742314" cy="321558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Manage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Containers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31" name="Straight Arrow Connector 130"/>
          <p:cNvCxnSpPr>
            <a:cxnSpLocks/>
            <a:stCxn id="62" idx="3"/>
            <a:endCxn id="63" idx="1"/>
          </p:cNvCxnSpPr>
          <p:nvPr/>
        </p:nvCxnSpPr>
        <p:spPr>
          <a:xfrm flipV="1">
            <a:off x="4615233" y="907530"/>
            <a:ext cx="2226100" cy="426902"/>
          </a:xfrm>
          <a:prstGeom prst="bentConnector3">
            <a:avLst>
              <a:gd name="adj1" fmla="val 50000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0"/>
          <p:cNvCxnSpPr>
            <a:cxnSpLocks/>
            <a:stCxn id="63" idx="3"/>
            <a:endCxn id="83" idx="3"/>
          </p:cNvCxnSpPr>
          <p:nvPr/>
        </p:nvCxnSpPr>
        <p:spPr>
          <a:xfrm flipH="1">
            <a:off x="7971217" y="907530"/>
            <a:ext cx="235309" cy="1887291"/>
          </a:xfrm>
          <a:prstGeom prst="bentConnector3">
            <a:avLst>
              <a:gd name="adj1" fmla="val -354375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30"/>
          <p:cNvCxnSpPr>
            <a:cxnSpLocks/>
            <a:stCxn id="63" idx="3"/>
            <a:endCxn id="82" idx="3"/>
          </p:cNvCxnSpPr>
          <p:nvPr/>
        </p:nvCxnSpPr>
        <p:spPr>
          <a:xfrm flipH="1">
            <a:off x="7971217" y="907530"/>
            <a:ext cx="235309" cy="2908105"/>
          </a:xfrm>
          <a:prstGeom prst="bentConnector3">
            <a:avLst>
              <a:gd name="adj1" fmla="val -354375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30"/>
          <p:cNvCxnSpPr>
            <a:cxnSpLocks/>
            <a:stCxn id="63" idx="3"/>
            <a:endCxn id="80" idx="3"/>
          </p:cNvCxnSpPr>
          <p:nvPr/>
        </p:nvCxnSpPr>
        <p:spPr>
          <a:xfrm flipH="1">
            <a:off x="7971217" y="907530"/>
            <a:ext cx="235309" cy="4296227"/>
          </a:xfrm>
          <a:prstGeom prst="bentConnector3">
            <a:avLst>
              <a:gd name="adj1" fmla="val -352078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30"/>
          <p:cNvCxnSpPr>
            <a:cxnSpLocks/>
            <a:stCxn id="63" idx="3"/>
            <a:endCxn id="79" idx="3"/>
          </p:cNvCxnSpPr>
          <p:nvPr/>
        </p:nvCxnSpPr>
        <p:spPr>
          <a:xfrm flipH="1">
            <a:off x="7971217" y="907530"/>
            <a:ext cx="235309" cy="5317040"/>
          </a:xfrm>
          <a:prstGeom prst="bentConnector3">
            <a:avLst>
              <a:gd name="adj1" fmla="val -354374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1758950" y="944954"/>
            <a:ext cx="244475" cy="285521"/>
            <a:chOff x="1625600" y="740004"/>
            <a:chExt cx="282104" cy="285521"/>
          </a:xfrm>
        </p:grpSpPr>
        <p:sp>
          <p:nvSpPr>
            <p:cNvPr id="176" name="Folded Corner 175"/>
            <p:cNvSpPr/>
            <p:nvPr/>
          </p:nvSpPr>
          <p:spPr>
            <a:xfrm>
              <a:off x="1625600" y="740004"/>
              <a:ext cx="282104" cy="285521"/>
            </a:xfrm>
            <a:prstGeom prst="foldedCorner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1661480" y="892806"/>
              <a:ext cx="210343" cy="1060"/>
            </a:xfrm>
            <a:prstGeom prst="line">
              <a:avLst/>
            </a:prstGeom>
            <a:ln w="19050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1661480" y="944958"/>
              <a:ext cx="101249" cy="567"/>
            </a:xfrm>
            <a:prstGeom prst="line">
              <a:avLst/>
            </a:prstGeom>
            <a:ln w="19050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661480" y="840654"/>
              <a:ext cx="210343" cy="1060"/>
            </a:xfrm>
            <a:prstGeom prst="line">
              <a:avLst/>
            </a:prstGeom>
            <a:ln w="19050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1661480" y="788502"/>
              <a:ext cx="210343" cy="1060"/>
            </a:xfrm>
            <a:prstGeom prst="line">
              <a:avLst/>
            </a:prstGeom>
            <a:ln w="19050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2" name="Straight Arrow Connector 191"/>
          <p:cNvCxnSpPr>
            <a:cxnSpLocks/>
            <a:stCxn id="176" idx="3"/>
            <a:endCxn id="116" idx="1"/>
          </p:cNvCxnSpPr>
          <p:nvPr/>
        </p:nvCxnSpPr>
        <p:spPr>
          <a:xfrm>
            <a:off x="2003425" y="1087715"/>
            <a:ext cx="357686" cy="3535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Left Brace 99"/>
          <p:cNvSpPr/>
          <p:nvPr/>
        </p:nvSpPr>
        <p:spPr>
          <a:xfrm rot="5400000">
            <a:off x="3398314" y="-2378830"/>
            <a:ext cx="304563" cy="5663660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755782" y="-51820"/>
            <a:ext cx="3691653" cy="338550"/>
          </a:xfrm>
          <a:prstGeom prst="rect">
            <a:avLst/>
          </a:prstGeom>
          <a:noFill/>
          <a:ln w="19050" cmpd="sng">
            <a:noFill/>
          </a:ln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Staged </a:t>
            </a:r>
            <a:r>
              <a:rPr lang="en-US" sz="1600" dirty="0">
                <a:latin typeface="Helvetica"/>
                <a:cs typeface="Helvetica"/>
              </a:rPr>
              <a:t>Socket Based Proxy</a:t>
            </a:r>
          </a:p>
        </p:txBody>
      </p:sp>
    </p:spTree>
    <p:extLst>
      <p:ext uri="{BB962C8B-B14F-4D97-AF65-F5344CB8AC3E}">
        <p14:creationId xmlns:p14="http://schemas.microsoft.com/office/powerpoint/2010/main" val="2323120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 descr="plain_cookie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918" y="4490326"/>
            <a:ext cx="340360" cy="318466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576527" y="314960"/>
            <a:ext cx="6470191" cy="815147"/>
            <a:chOff x="557071" y="314960"/>
            <a:chExt cx="6470191" cy="815147"/>
          </a:xfrm>
        </p:grpSpPr>
        <p:sp>
          <p:nvSpPr>
            <p:cNvPr id="20" name="TextBox 19"/>
            <p:cNvSpPr txBox="1"/>
            <p:nvPr/>
          </p:nvSpPr>
          <p:spPr>
            <a:xfrm>
              <a:off x="557071" y="314960"/>
              <a:ext cx="1991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Pre-</a:t>
              </a:r>
              <a:r>
                <a:rPr lang="en-US" dirty="0" smtClean="0"/>
                <a:t>Upgrade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01645" y="314979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60742" y="314960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</a:p>
          </p:txBody>
        </p:sp>
        <p:pic>
          <p:nvPicPr>
            <p:cNvPr id="22" name="Picture 21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2111" y="811641"/>
              <a:ext cx="340360" cy="318466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4754862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4749782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2695764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2690684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76527" y="1431640"/>
            <a:ext cx="6470191" cy="2069733"/>
            <a:chOff x="557071" y="1429356"/>
            <a:chExt cx="6470191" cy="2069733"/>
          </a:xfrm>
        </p:grpSpPr>
        <p:sp>
          <p:nvSpPr>
            <p:cNvPr id="14" name="TextBox 13"/>
            <p:cNvSpPr txBox="1"/>
            <p:nvPr/>
          </p:nvSpPr>
          <p:spPr>
            <a:xfrm>
              <a:off x="557071" y="1429356"/>
              <a:ext cx="19913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INSTANT Upgrade</a:t>
              </a:r>
            </a:p>
            <a:p>
              <a:endParaRPr lang="en-US" dirty="0"/>
            </a:p>
            <a:p>
              <a:r>
                <a:rPr lang="en-US" dirty="0"/>
                <a:t>n</a:t>
              </a:r>
              <a:r>
                <a:rPr lang="en-US" dirty="0" smtClean="0"/>
                <a:t>o failure</a:t>
              </a:r>
              <a:endParaRPr lang="en-US" dirty="0"/>
            </a:p>
          </p:txBody>
        </p:sp>
        <p:pic>
          <p:nvPicPr>
            <p:cNvPr id="35" name="Picture 34" descr="plain_cookie_purpl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7031" y="2126476"/>
              <a:ext cx="346268" cy="31496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660742" y="2864090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60742" y="1628635"/>
              <a:ext cx="1366520" cy="634999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1.0.1 </a:t>
              </a:r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Application</a:t>
              </a:r>
            </a:p>
          </p:txBody>
        </p:sp>
        <p:cxnSp>
          <p:nvCxnSpPr>
            <p:cNvPr id="30" name="Straight Arrow Connector 29"/>
            <p:cNvCxnSpPr>
              <a:cxnSpLocks/>
            </p:cNvCxnSpPr>
            <p:nvPr/>
          </p:nvCxnSpPr>
          <p:spPr>
            <a:xfrm>
              <a:off x="4754862" y="1808965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>
              <a:off x="4749782" y="2083285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cxnSpLocks/>
            </p:cNvCxnSpPr>
            <p:nvPr/>
          </p:nvCxnSpPr>
          <p:spPr>
            <a:xfrm>
              <a:off x="2695764" y="1808965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2690684" y="2083285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6" name="Picture 35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7871" y="1429356"/>
              <a:ext cx="340360" cy="318466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3603330" y="1628654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76527" y="3802905"/>
            <a:ext cx="199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Upgrade</a:t>
            </a:r>
          </a:p>
          <a:p>
            <a:endParaRPr lang="en-US" dirty="0"/>
          </a:p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680198" y="5237639"/>
            <a:ext cx="1366520" cy="634999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680198" y="4002184"/>
            <a:ext cx="1366520" cy="634999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2715220" y="4182514"/>
            <a:ext cx="907578" cy="19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2710140" y="4456834"/>
            <a:ext cx="907578" cy="19"/>
          </a:xfrm>
          <a:prstGeom prst="straightConnector1">
            <a:avLst/>
          </a:prstGeom>
          <a:ln w="19050" cmpd="sng">
            <a:solidFill>
              <a:srgbClr val="BC0000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2" name="Picture 51" descr="plain_cookie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327" y="3802905"/>
            <a:ext cx="340360" cy="31846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622786" y="4002203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proxy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59" name="Straight Arrow Connector 29"/>
          <p:cNvCxnSpPr>
            <a:cxnSpLocks/>
          </p:cNvCxnSpPr>
          <p:nvPr/>
        </p:nvCxnSpPr>
        <p:spPr>
          <a:xfrm>
            <a:off x="4773148" y="4396764"/>
            <a:ext cx="907578" cy="1235455"/>
          </a:xfrm>
          <a:prstGeom prst="bentConnector3">
            <a:avLst>
              <a:gd name="adj1" fmla="val 64553"/>
            </a:avLst>
          </a:prstGeom>
          <a:ln w="19050" cmpd="sng">
            <a:solidFill>
              <a:schemeClr val="tx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30"/>
          <p:cNvCxnSpPr>
            <a:cxnSpLocks/>
          </p:cNvCxnSpPr>
          <p:nvPr/>
        </p:nvCxnSpPr>
        <p:spPr>
          <a:xfrm>
            <a:off x="4773148" y="4524204"/>
            <a:ext cx="907578" cy="1235455"/>
          </a:xfrm>
          <a:prstGeom prst="bentConnector3">
            <a:avLst>
              <a:gd name="adj1" fmla="val 37686"/>
            </a:avLst>
          </a:prstGeom>
          <a:ln w="19050" cmpd="sng">
            <a:solidFill>
              <a:srgbClr val="BC0000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>
            <a:off x="4781331" y="4100365"/>
            <a:ext cx="633733" cy="1465"/>
          </a:xfrm>
          <a:prstGeom prst="straightConnector1">
            <a:avLst/>
          </a:prstGeom>
          <a:ln w="19050" cmpd="sng">
            <a:solidFill>
              <a:schemeClr val="tx1"/>
            </a:solidFill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324475" y="4022725"/>
            <a:ext cx="152400" cy="155575"/>
            <a:chOff x="5146675" y="3594100"/>
            <a:chExt cx="152400" cy="155575"/>
          </a:xfrm>
        </p:grpSpPr>
        <p:cxnSp>
          <p:nvCxnSpPr>
            <p:cNvPr id="66" name="Straight Connector 65"/>
            <p:cNvCxnSpPr/>
            <p:nvPr/>
          </p:nvCxnSpPr>
          <p:spPr>
            <a:xfrm flipH="1">
              <a:off x="5146676" y="3594100"/>
              <a:ext cx="152399" cy="155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>
              <a:off x="5145088" y="3595688"/>
              <a:ext cx="155574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5604212" y="3874851"/>
            <a:ext cx="1502383" cy="934936"/>
            <a:chOff x="5146675" y="3594100"/>
            <a:chExt cx="152400" cy="155575"/>
          </a:xfrm>
        </p:grpSpPr>
        <p:cxnSp>
          <p:nvCxnSpPr>
            <p:cNvPr id="84" name="Straight Connector 83"/>
            <p:cNvCxnSpPr/>
            <p:nvPr/>
          </p:nvCxnSpPr>
          <p:spPr>
            <a:xfrm flipH="1">
              <a:off x="5146676" y="3594100"/>
              <a:ext cx="152399" cy="155575"/>
            </a:xfrm>
            <a:prstGeom prst="line">
              <a:avLst/>
            </a:prstGeom>
            <a:ln w="666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 flipH="1">
              <a:off x="5145088" y="3595688"/>
              <a:ext cx="155574" cy="152400"/>
            </a:xfrm>
            <a:prstGeom prst="line">
              <a:avLst/>
            </a:prstGeom>
            <a:ln w="666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562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570582" y="314960"/>
            <a:ext cx="6470191" cy="815147"/>
            <a:chOff x="570582" y="314960"/>
            <a:chExt cx="6470191" cy="815147"/>
          </a:xfrm>
        </p:grpSpPr>
        <p:sp>
          <p:nvSpPr>
            <p:cNvPr id="20" name="TextBox 19"/>
            <p:cNvSpPr txBox="1"/>
            <p:nvPr/>
          </p:nvSpPr>
          <p:spPr>
            <a:xfrm>
              <a:off x="570582" y="314960"/>
              <a:ext cx="1991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Pre-</a:t>
              </a:r>
              <a:r>
                <a:rPr lang="en-US" dirty="0" smtClean="0"/>
                <a:t>Upgrade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15156" y="314979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74253" y="314960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</a:p>
          </p:txBody>
        </p:sp>
        <p:pic>
          <p:nvPicPr>
            <p:cNvPr id="22" name="Picture 21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5622" y="811641"/>
              <a:ext cx="340360" cy="318466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4768373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4763293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2709275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2704195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70582" y="1447311"/>
            <a:ext cx="199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SESSION Upgrade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ith cookie</a:t>
            </a:r>
            <a:endParaRPr lang="en-US" dirty="0"/>
          </a:p>
        </p:txBody>
      </p:sp>
      <p:pic>
        <p:nvPicPr>
          <p:cNvPr id="38" name="Picture 37" descr="modified_cookie_r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62" y="2142754"/>
            <a:ext cx="347979" cy="3174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16841" y="1646609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proxy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74253" y="2882045"/>
            <a:ext cx="1366520" cy="634999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674253" y="1646590"/>
            <a:ext cx="1366520" cy="634999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4766675" y="1837090"/>
            <a:ext cx="907578" cy="1525015"/>
            <a:chOff x="4766675" y="1837090"/>
            <a:chExt cx="907578" cy="1525015"/>
          </a:xfrm>
        </p:grpSpPr>
        <p:cxnSp>
          <p:nvCxnSpPr>
            <p:cNvPr id="30" name="Straight Arrow Connector 29"/>
            <p:cNvCxnSpPr>
              <a:cxnSpLocks/>
            </p:cNvCxnSpPr>
            <p:nvPr/>
          </p:nvCxnSpPr>
          <p:spPr>
            <a:xfrm>
              <a:off x="4766675" y="1837090"/>
              <a:ext cx="907578" cy="1235455"/>
            </a:xfrm>
            <a:prstGeom prst="bentConnector3">
              <a:avLst>
                <a:gd name="adj1" fmla="val 64553"/>
              </a:avLst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>
              <a:off x="4766675" y="2126650"/>
              <a:ext cx="907578" cy="1235455"/>
            </a:xfrm>
            <a:prstGeom prst="bentConnector3">
              <a:avLst>
                <a:gd name="adj1" fmla="val 37686"/>
              </a:avLst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2709275" y="1826920"/>
            <a:ext cx="907578" cy="19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2704195" y="2101240"/>
            <a:ext cx="907578" cy="19"/>
          </a:xfrm>
          <a:prstGeom prst="straightConnector1">
            <a:avLst/>
          </a:prstGeom>
          <a:ln w="19050" cmpd="sng">
            <a:solidFill>
              <a:srgbClr val="BC0000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6" name="Picture 35" descr="plain_cookie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382" y="1447311"/>
            <a:ext cx="340360" cy="318466"/>
          </a:xfrm>
          <a:prstGeom prst="rect">
            <a:avLst/>
          </a:prstGeom>
        </p:spPr>
      </p:pic>
      <p:pic>
        <p:nvPicPr>
          <p:cNvPr id="40" name="Picture 39" descr="clo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99" y="2227872"/>
            <a:ext cx="232381" cy="232381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570582" y="3834249"/>
            <a:ext cx="6470191" cy="2069733"/>
            <a:chOff x="570582" y="3834249"/>
            <a:chExt cx="6470191" cy="2069733"/>
          </a:xfrm>
        </p:grpSpPr>
        <p:sp>
          <p:nvSpPr>
            <p:cNvPr id="46" name="TextBox 45"/>
            <p:cNvSpPr txBox="1"/>
            <p:nvPr/>
          </p:nvSpPr>
          <p:spPr>
            <a:xfrm>
              <a:off x="570582" y="3834249"/>
              <a:ext cx="19913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SESSION Upgrade</a:t>
              </a:r>
            </a:p>
            <a:p>
              <a:endParaRPr lang="en-US" dirty="0"/>
            </a:p>
            <a:p>
              <a:r>
                <a:rPr lang="en-US" dirty="0"/>
                <a:t>w</a:t>
              </a:r>
              <a:r>
                <a:rPr lang="en-US" dirty="0" smtClean="0"/>
                <a:t>ithout cookie</a:t>
              </a:r>
              <a:endParaRPr lang="en-US" dirty="0"/>
            </a:p>
          </p:txBody>
        </p:sp>
        <p:pic>
          <p:nvPicPr>
            <p:cNvPr id="48" name="Picture 47" descr="plain_cookie_purpl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0542" y="4531369"/>
              <a:ext cx="346268" cy="314960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674253" y="5268983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74253" y="4033528"/>
              <a:ext cx="1366520" cy="634999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1.0.1 </a:t>
              </a:r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Application</a:t>
              </a:r>
            </a:p>
          </p:txBody>
        </p:sp>
        <p:cxnSp>
          <p:nvCxnSpPr>
            <p:cNvPr id="57" name="Straight Arrow Connector 56"/>
            <p:cNvCxnSpPr>
              <a:cxnSpLocks/>
            </p:cNvCxnSpPr>
            <p:nvPr/>
          </p:nvCxnSpPr>
          <p:spPr>
            <a:xfrm>
              <a:off x="4768373" y="4213858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cxnSpLocks/>
            </p:cNvCxnSpPr>
            <p:nvPr/>
          </p:nvCxnSpPr>
          <p:spPr>
            <a:xfrm>
              <a:off x="4763293" y="4488178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/>
            </p:cNvCxnSpPr>
            <p:nvPr/>
          </p:nvCxnSpPr>
          <p:spPr>
            <a:xfrm>
              <a:off x="2709275" y="4213858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cxnSpLocks/>
            </p:cNvCxnSpPr>
            <p:nvPr/>
          </p:nvCxnSpPr>
          <p:spPr>
            <a:xfrm>
              <a:off x="2704195" y="4488178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3616841" y="4033547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910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70582" y="314960"/>
            <a:ext cx="6767411" cy="815147"/>
            <a:chOff x="570582" y="314960"/>
            <a:chExt cx="6767411" cy="815147"/>
          </a:xfrm>
        </p:grpSpPr>
        <p:sp>
          <p:nvSpPr>
            <p:cNvPr id="20" name="TextBox 19"/>
            <p:cNvSpPr txBox="1"/>
            <p:nvPr/>
          </p:nvSpPr>
          <p:spPr>
            <a:xfrm>
              <a:off x="570582" y="314960"/>
              <a:ext cx="2104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Pre-</a:t>
              </a:r>
              <a:r>
                <a:rPr lang="en-US" dirty="0" smtClean="0"/>
                <a:t>Upgrade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12376" y="314979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71473" y="314960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</a:p>
          </p:txBody>
        </p:sp>
        <p:pic>
          <p:nvPicPr>
            <p:cNvPr id="22" name="Picture 21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842" y="811641"/>
              <a:ext cx="340360" cy="318466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5065593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5060513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3006495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3001415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570582" y="3834249"/>
            <a:ext cx="6767411" cy="2069733"/>
            <a:chOff x="570582" y="3834249"/>
            <a:chExt cx="6767411" cy="2069733"/>
          </a:xfrm>
        </p:grpSpPr>
        <p:sp>
          <p:nvSpPr>
            <p:cNvPr id="46" name="TextBox 45"/>
            <p:cNvSpPr txBox="1"/>
            <p:nvPr/>
          </p:nvSpPr>
          <p:spPr>
            <a:xfrm>
              <a:off x="570582" y="3834249"/>
              <a:ext cx="21045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GRADUAL Upgrade</a:t>
              </a:r>
            </a:p>
            <a:p>
              <a:endParaRPr lang="en-US" dirty="0"/>
            </a:p>
            <a:p>
              <a:r>
                <a:rPr lang="en-US" dirty="0"/>
                <a:t>u</a:t>
              </a:r>
              <a:r>
                <a:rPr lang="en-US" dirty="0" smtClean="0"/>
                <a:t>pgrade bucket</a:t>
              </a:r>
              <a:endParaRPr lang="en-US" dirty="0"/>
            </a:p>
          </p:txBody>
        </p:sp>
        <p:pic>
          <p:nvPicPr>
            <p:cNvPr id="48" name="Picture 47" descr="plain_cookie_purpl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1464" y="4563794"/>
              <a:ext cx="346268" cy="314960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971473" y="5268983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71473" y="4033528"/>
              <a:ext cx="1366520" cy="634999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1.0.1 </a:t>
              </a:r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Application</a:t>
              </a:r>
            </a:p>
          </p:txBody>
        </p:sp>
        <p:cxnSp>
          <p:nvCxnSpPr>
            <p:cNvPr id="57" name="Straight Arrow Connector 56"/>
            <p:cNvCxnSpPr>
              <a:cxnSpLocks/>
            </p:cNvCxnSpPr>
            <p:nvPr/>
          </p:nvCxnSpPr>
          <p:spPr>
            <a:xfrm>
              <a:off x="5065593" y="4213858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cxnSpLocks/>
            </p:cNvCxnSpPr>
            <p:nvPr/>
          </p:nvCxnSpPr>
          <p:spPr>
            <a:xfrm>
              <a:off x="5060513" y="4488178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/>
            </p:cNvCxnSpPr>
            <p:nvPr/>
          </p:nvCxnSpPr>
          <p:spPr>
            <a:xfrm>
              <a:off x="3006495" y="4213858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cxnSpLocks/>
            </p:cNvCxnSpPr>
            <p:nvPr/>
          </p:nvCxnSpPr>
          <p:spPr>
            <a:xfrm>
              <a:off x="3001415" y="4488178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3914061" y="4033547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pic>
          <p:nvPicPr>
            <p:cNvPr id="65" name="Picture 64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650" y="5133937"/>
              <a:ext cx="336262" cy="314632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4670885" y="4816274"/>
              <a:ext cx="151319" cy="95114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670885" y="5220511"/>
              <a:ext cx="151319" cy="547993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68" name="Straight Arrow Connector 58"/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4263912" y="5291253"/>
              <a:ext cx="406973" cy="596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73" name="Picture 72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9683" y="3839569"/>
              <a:ext cx="340360" cy="318466"/>
            </a:xfrm>
            <a:prstGeom prst="rect">
              <a:avLst/>
            </a:prstGeom>
          </p:spPr>
        </p:pic>
        <p:pic>
          <p:nvPicPr>
            <p:cNvPr id="74" name="Picture 73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858" y="3841486"/>
              <a:ext cx="336262" cy="314632"/>
            </a:xfrm>
            <a:prstGeom prst="rect">
              <a:avLst/>
            </a:prstGeom>
          </p:spPr>
        </p:pic>
        <p:pic>
          <p:nvPicPr>
            <p:cNvPr id="80" name="Picture 79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152" y="4561332"/>
              <a:ext cx="336262" cy="314632"/>
            </a:xfrm>
            <a:prstGeom prst="rect">
              <a:avLst/>
            </a:prstGeom>
          </p:spPr>
        </p:pic>
        <p:cxnSp>
          <p:nvCxnSpPr>
            <p:cNvPr id="81" name="Straight Arrow Connector 80"/>
            <p:cNvCxnSpPr>
              <a:cxnSpLocks/>
            </p:cNvCxnSpPr>
            <p:nvPr/>
          </p:nvCxnSpPr>
          <p:spPr>
            <a:xfrm>
              <a:off x="4743842" y="5047573"/>
              <a:ext cx="5404" cy="183746"/>
            </a:xfrm>
            <a:prstGeom prst="straightConnector1">
              <a:avLst/>
            </a:prstGeom>
            <a:ln w="28575" cmpd="sng">
              <a:solidFill>
                <a:srgbClr val="AB57FF"/>
              </a:solidFill>
              <a:headEnd type="arrow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570582" y="1447311"/>
            <a:ext cx="6767411" cy="2069733"/>
            <a:chOff x="570582" y="1447311"/>
            <a:chExt cx="6767411" cy="2069733"/>
          </a:xfrm>
        </p:grpSpPr>
        <p:sp>
          <p:nvSpPr>
            <p:cNvPr id="14" name="TextBox 13"/>
            <p:cNvSpPr txBox="1"/>
            <p:nvPr/>
          </p:nvSpPr>
          <p:spPr>
            <a:xfrm>
              <a:off x="570582" y="1447311"/>
              <a:ext cx="21045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GRADUAL Upgrade</a:t>
              </a:r>
            </a:p>
            <a:p>
              <a:endParaRPr lang="en-US" dirty="0" smtClean="0"/>
            </a:p>
            <a:p>
              <a:r>
                <a:rPr lang="en-US" dirty="0"/>
                <a:t>n</a:t>
              </a:r>
              <a:r>
                <a:rPr lang="en-US" dirty="0" smtClean="0"/>
                <a:t>on upgrade bucket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3914061" y="1646609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971473" y="2882045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71473" y="1646590"/>
              <a:ext cx="1366520" cy="634999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1.0.1 </a:t>
              </a:r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Application</a:t>
              </a:r>
            </a:p>
          </p:txBody>
        </p:sp>
        <p:cxnSp>
          <p:nvCxnSpPr>
            <p:cNvPr id="30" name="Straight Arrow Connector 29"/>
            <p:cNvCxnSpPr>
              <a:cxnSpLocks/>
            </p:cNvCxnSpPr>
            <p:nvPr/>
          </p:nvCxnSpPr>
          <p:spPr>
            <a:xfrm>
              <a:off x="5063895" y="1837090"/>
              <a:ext cx="907578" cy="1235455"/>
            </a:xfrm>
            <a:prstGeom prst="bentConnector3">
              <a:avLst>
                <a:gd name="adj1" fmla="val 64553"/>
              </a:avLst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>
              <a:off x="5063895" y="2126650"/>
              <a:ext cx="907578" cy="1235455"/>
            </a:xfrm>
            <a:prstGeom prst="bentConnector3">
              <a:avLst>
                <a:gd name="adj1" fmla="val 37686"/>
              </a:avLst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cxnSpLocks/>
            </p:cNvCxnSpPr>
            <p:nvPr/>
          </p:nvCxnSpPr>
          <p:spPr>
            <a:xfrm>
              <a:off x="3006495" y="182692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3001415" y="210124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6" name="Picture 35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8602" y="1449808"/>
              <a:ext cx="340360" cy="318466"/>
            </a:xfrm>
            <a:prstGeom prst="rect">
              <a:avLst/>
            </a:prstGeom>
          </p:spPr>
        </p:pic>
        <p:pic>
          <p:nvPicPr>
            <p:cNvPr id="2" name="Picture 1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2229" y="2776601"/>
              <a:ext cx="336262" cy="314632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745464" y="2458938"/>
              <a:ext cx="151319" cy="95114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45464" y="3242554"/>
              <a:ext cx="151319" cy="168614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59" name="Straight Arrow Connector 58"/>
            <p:cNvCxnSpPr>
              <a:cxnSpLocks/>
              <a:stCxn id="2" idx="3"/>
              <a:endCxn id="4" idx="1"/>
            </p:cNvCxnSpPr>
            <p:nvPr/>
          </p:nvCxnSpPr>
          <p:spPr>
            <a:xfrm>
              <a:off x="4338491" y="2933917"/>
              <a:ext cx="406973" cy="596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69" name="Picture 68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3777" y="1451725"/>
              <a:ext cx="336262" cy="314632"/>
            </a:xfrm>
            <a:prstGeom prst="rect">
              <a:avLst/>
            </a:prstGeom>
          </p:spPr>
        </p:pic>
        <p:pic>
          <p:nvPicPr>
            <p:cNvPr id="77" name="Picture 76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9682" y="2191275"/>
              <a:ext cx="340360" cy="318466"/>
            </a:xfrm>
            <a:prstGeom prst="rect">
              <a:avLst/>
            </a:prstGeom>
          </p:spPr>
        </p:pic>
        <p:pic>
          <p:nvPicPr>
            <p:cNvPr id="78" name="Picture 77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857" y="2193192"/>
              <a:ext cx="336262" cy="314632"/>
            </a:xfrm>
            <a:prstGeom prst="rect">
              <a:avLst/>
            </a:prstGeom>
          </p:spPr>
        </p:pic>
        <p:cxnSp>
          <p:nvCxnSpPr>
            <p:cNvPr id="82" name="Straight Arrow Connector 81"/>
            <p:cNvCxnSpPr>
              <a:cxnSpLocks/>
            </p:cNvCxnSpPr>
            <p:nvPr/>
          </p:nvCxnSpPr>
          <p:spPr>
            <a:xfrm>
              <a:off x="4818421" y="3070695"/>
              <a:ext cx="5404" cy="183746"/>
            </a:xfrm>
            <a:prstGeom prst="straightConnector1">
              <a:avLst/>
            </a:prstGeom>
            <a:ln w="28575" cmpd="sng">
              <a:solidFill>
                <a:srgbClr val="AB57FF"/>
              </a:solidFill>
              <a:headEnd type="arrow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478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577066" y="3830379"/>
            <a:ext cx="22126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CONCURRENT Upgrade</a:t>
            </a:r>
          </a:p>
          <a:p>
            <a:endParaRPr lang="en-US" dirty="0" smtClean="0"/>
          </a:p>
          <a:p>
            <a:r>
              <a:rPr lang="en-US" dirty="0" smtClean="0"/>
              <a:t>1.0.1 fails</a:t>
            </a:r>
            <a:endParaRPr lang="en-US" dirty="0"/>
          </a:p>
        </p:txBody>
      </p:sp>
      <p:pic>
        <p:nvPicPr>
          <p:cNvPr id="92" name="Picture 91" descr="plain_cookie_pur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883" y="4526837"/>
            <a:ext cx="346268" cy="314960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3871910" y="4029677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proxy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929322" y="5265113"/>
            <a:ext cx="1366520" cy="634999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929322" y="4029658"/>
            <a:ext cx="1366520" cy="634999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cxnSp>
        <p:nvCxnSpPr>
          <p:cNvPr id="96" name="Straight Arrow Connector 29"/>
          <p:cNvCxnSpPr>
            <a:cxnSpLocks/>
          </p:cNvCxnSpPr>
          <p:nvPr/>
        </p:nvCxnSpPr>
        <p:spPr>
          <a:xfrm>
            <a:off x="5021744" y="4414702"/>
            <a:ext cx="907578" cy="1235455"/>
          </a:xfrm>
          <a:prstGeom prst="bentConnector3">
            <a:avLst>
              <a:gd name="adj1" fmla="val 64553"/>
            </a:avLst>
          </a:prstGeom>
          <a:ln w="19050" cmpd="sng">
            <a:solidFill>
              <a:schemeClr val="tx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30"/>
          <p:cNvCxnSpPr>
            <a:cxnSpLocks/>
          </p:cNvCxnSpPr>
          <p:nvPr/>
        </p:nvCxnSpPr>
        <p:spPr>
          <a:xfrm>
            <a:off x="5021744" y="4542142"/>
            <a:ext cx="907578" cy="1235455"/>
          </a:xfrm>
          <a:prstGeom prst="bentConnector3">
            <a:avLst>
              <a:gd name="adj1" fmla="val 37686"/>
            </a:avLst>
          </a:prstGeom>
          <a:ln w="19050" cmpd="sng">
            <a:solidFill>
              <a:srgbClr val="BC0000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cxnSpLocks/>
          </p:cNvCxnSpPr>
          <p:nvPr/>
        </p:nvCxnSpPr>
        <p:spPr>
          <a:xfrm>
            <a:off x="2964344" y="4209988"/>
            <a:ext cx="907578" cy="19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</p:cNvCxnSpPr>
          <p:nvPr/>
        </p:nvCxnSpPr>
        <p:spPr>
          <a:xfrm>
            <a:off x="2959264" y="4484308"/>
            <a:ext cx="907578" cy="19"/>
          </a:xfrm>
          <a:prstGeom prst="straightConnector1">
            <a:avLst/>
          </a:prstGeom>
          <a:ln w="19050" cmpd="sng">
            <a:solidFill>
              <a:srgbClr val="BC0000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cxnSpLocks/>
          </p:cNvCxnSpPr>
          <p:nvPr/>
        </p:nvCxnSpPr>
        <p:spPr>
          <a:xfrm>
            <a:off x="5029927" y="4118303"/>
            <a:ext cx="907578" cy="19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cxnSpLocks/>
          </p:cNvCxnSpPr>
          <p:nvPr/>
        </p:nvCxnSpPr>
        <p:spPr>
          <a:xfrm>
            <a:off x="5024847" y="4257523"/>
            <a:ext cx="907578" cy="19"/>
          </a:xfrm>
          <a:prstGeom prst="straightConnector1">
            <a:avLst/>
          </a:prstGeom>
          <a:ln w="19050" cmpd="sng">
            <a:solidFill>
              <a:srgbClr val="8000FF"/>
            </a:solidFill>
            <a:prstDash val="dashDot"/>
            <a:headEnd type="stealth" w="lg" len="lg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77066" y="314960"/>
            <a:ext cx="6718776" cy="815147"/>
            <a:chOff x="573824" y="314960"/>
            <a:chExt cx="6718776" cy="815147"/>
          </a:xfrm>
        </p:grpSpPr>
        <p:sp>
          <p:nvSpPr>
            <p:cNvPr id="20" name="TextBox 19"/>
            <p:cNvSpPr txBox="1"/>
            <p:nvPr/>
          </p:nvSpPr>
          <p:spPr>
            <a:xfrm>
              <a:off x="573824" y="314960"/>
              <a:ext cx="2212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Pre-Upgrade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956022" y="314960"/>
              <a:ext cx="4336578" cy="815147"/>
              <a:chOff x="2956022" y="314960"/>
              <a:chExt cx="4336578" cy="8151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866983" y="314979"/>
                <a:ext cx="1149834" cy="634961"/>
              </a:xfrm>
              <a:prstGeom prst="rect">
                <a:avLst/>
              </a:prstGeom>
              <a:solidFill>
                <a:schemeClr val="accent3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proxy</a:t>
                </a:r>
                <a:endParaRPr lang="en-US" sz="16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926080" y="314960"/>
                <a:ext cx="1366520" cy="634999"/>
              </a:xfrm>
              <a:prstGeom prst="rect">
                <a:avLst/>
              </a:prstGeom>
              <a:solidFill>
                <a:srgbClr val="BC0000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1.0.0 Application</a:t>
                </a:r>
              </a:p>
            </p:txBody>
          </p:sp>
          <p:pic>
            <p:nvPicPr>
              <p:cNvPr id="22" name="Picture 21" descr="plain_cookie_red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7449" y="811641"/>
                <a:ext cx="340360" cy="318466"/>
              </a:xfrm>
              <a:prstGeom prst="rect">
                <a:avLst/>
              </a:prstGeom>
            </p:spPr>
          </p:pic>
          <p:grpSp>
            <p:nvGrpSpPr>
              <p:cNvPr id="24" name="Group 23"/>
              <p:cNvGrpSpPr/>
              <p:nvPr/>
            </p:nvGrpSpPr>
            <p:grpSpPr>
              <a:xfrm>
                <a:off x="5015120" y="495290"/>
                <a:ext cx="912658" cy="274339"/>
                <a:chOff x="4739653" y="1150601"/>
                <a:chExt cx="912658" cy="274339"/>
              </a:xfrm>
            </p:grpSpPr>
            <p:cxnSp>
              <p:nvCxnSpPr>
                <p:cNvPr id="17" name="Straight Arrow Connector 16"/>
                <p:cNvCxnSpPr>
                  <a:cxnSpLocks/>
                </p:cNvCxnSpPr>
                <p:nvPr/>
              </p:nvCxnSpPr>
              <p:spPr>
                <a:xfrm>
                  <a:off x="4744733" y="1150601"/>
                  <a:ext cx="907578" cy="19"/>
                </a:xfrm>
                <a:prstGeom prst="straightConnector1">
                  <a:avLst/>
                </a:prstGeom>
                <a:ln w="19050" cmpd="sng"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cxnSpLocks/>
                </p:cNvCxnSpPr>
                <p:nvPr/>
              </p:nvCxnSpPr>
              <p:spPr>
                <a:xfrm>
                  <a:off x="4739653" y="1424921"/>
                  <a:ext cx="907578" cy="19"/>
                </a:xfrm>
                <a:prstGeom prst="straightConnector1">
                  <a:avLst/>
                </a:prstGeom>
                <a:ln w="19050" cmpd="sng">
                  <a:headEnd type="arrow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2956022" y="495290"/>
                <a:ext cx="912658" cy="274339"/>
                <a:chOff x="4739653" y="1150601"/>
                <a:chExt cx="912658" cy="274339"/>
              </a:xfrm>
            </p:grpSpPr>
            <p:cxnSp>
              <p:nvCxnSpPr>
                <p:cNvPr id="26" name="Straight Arrow Connector 25"/>
                <p:cNvCxnSpPr>
                  <a:cxnSpLocks/>
                </p:cNvCxnSpPr>
                <p:nvPr/>
              </p:nvCxnSpPr>
              <p:spPr>
                <a:xfrm>
                  <a:off x="4744733" y="1150601"/>
                  <a:ext cx="907578" cy="19"/>
                </a:xfrm>
                <a:prstGeom prst="straightConnector1">
                  <a:avLst/>
                </a:prstGeom>
                <a:ln w="19050" cmpd="sng"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cxnSpLocks/>
                </p:cNvCxnSpPr>
                <p:nvPr/>
              </p:nvCxnSpPr>
              <p:spPr>
                <a:xfrm>
                  <a:off x="4739653" y="1424921"/>
                  <a:ext cx="907578" cy="19"/>
                </a:xfrm>
                <a:prstGeom prst="straightConnector1">
                  <a:avLst/>
                </a:prstGeom>
                <a:ln w="19050" cmpd="sng">
                  <a:headEnd type="arrow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" name="TextBox 13"/>
          <p:cNvSpPr txBox="1"/>
          <p:nvPr/>
        </p:nvSpPr>
        <p:spPr>
          <a:xfrm>
            <a:off x="577066" y="1445376"/>
            <a:ext cx="22126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CONCURRENT Upgrade</a:t>
            </a:r>
          </a:p>
          <a:p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 failure</a:t>
            </a:r>
            <a:endParaRPr lang="en-US" dirty="0"/>
          </a:p>
        </p:txBody>
      </p:sp>
      <p:pic>
        <p:nvPicPr>
          <p:cNvPr id="60" name="Picture 59" descr="plain_cookie_pur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883" y="2141834"/>
            <a:ext cx="346268" cy="3149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71910" y="1644674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proxy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29322" y="2880110"/>
            <a:ext cx="1366520" cy="634999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929322" y="1644655"/>
            <a:ext cx="1366520" cy="634999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2964344" y="1824985"/>
            <a:ext cx="907578" cy="19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2959264" y="2099305"/>
            <a:ext cx="907578" cy="19"/>
          </a:xfrm>
          <a:prstGeom prst="straightConnector1">
            <a:avLst/>
          </a:prstGeom>
          <a:ln w="19050" cmpd="sng">
            <a:solidFill>
              <a:srgbClr val="8000FF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021744" y="1733300"/>
            <a:ext cx="915761" cy="1659294"/>
            <a:chOff x="5021744" y="1733300"/>
            <a:chExt cx="915761" cy="1659294"/>
          </a:xfrm>
        </p:grpSpPr>
        <p:cxnSp>
          <p:nvCxnSpPr>
            <p:cNvPr id="30" name="Straight Arrow Connector 29"/>
            <p:cNvCxnSpPr>
              <a:cxnSpLocks/>
            </p:cNvCxnSpPr>
            <p:nvPr/>
          </p:nvCxnSpPr>
          <p:spPr>
            <a:xfrm>
              <a:off x="5021744" y="2029699"/>
              <a:ext cx="907578" cy="1235455"/>
            </a:xfrm>
            <a:prstGeom prst="bentConnector3">
              <a:avLst>
                <a:gd name="adj1" fmla="val 64553"/>
              </a:avLst>
            </a:prstGeom>
            <a:ln w="19050" cmpd="sng">
              <a:solidFill>
                <a:schemeClr val="tx1"/>
              </a:solidFill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>
              <a:off x="5021744" y="2157139"/>
              <a:ext cx="907578" cy="1235455"/>
            </a:xfrm>
            <a:prstGeom prst="bentConnector3">
              <a:avLst>
                <a:gd name="adj1" fmla="val 37686"/>
              </a:avLst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cxnSpLocks/>
            </p:cNvCxnSpPr>
            <p:nvPr/>
          </p:nvCxnSpPr>
          <p:spPr>
            <a:xfrm>
              <a:off x="5029927" y="1733300"/>
              <a:ext cx="907578" cy="1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cxnSpLocks/>
            </p:cNvCxnSpPr>
            <p:nvPr/>
          </p:nvCxnSpPr>
          <p:spPr>
            <a:xfrm>
              <a:off x="5024847" y="1872520"/>
              <a:ext cx="907578" cy="19"/>
            </a:xfrm>
            <a:prstGeom prst="straightConnector1">
              <a:avLst/>
            </a:prstGeom>
            <a:ln w="19050" cmpd="sng">
              <a:solidFill>
                <a:srgbClr val="8000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50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445996"/>
              </p:ext>
            </p:extLst>
          </p:nvPr>
        </p:nvGraphicFramePr>
        <p:xfrm>
          <a:off x="1" y="52294"/>
          <a:ext cx="9069294" cy="673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519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19050" cmpd="sng">
          <a:solidFill>
            <a:schemeClr val="tx1"/>
          </a:solidFill>
        </a:ln>
      </a:spPr>
      <a:bodyPr rtlCol="0" anchor="t" anchorCtr="0"/>
      <a:lstStyle>
        <a:defPPr algn="ctr">
          <a:defRPr sz="1000" dirty="0">
            <a:solidFill>
              <a:schemeClr val="tx1"/>
            </a:solidFill>
            <a:latin typeface="Helvetica"/>
            <a:cs typeface="Helvetic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4055</TotalTime>
  <Words>242</Words>
  <Application>Microsoft Macintosh PowerPoint</Application>
  <PresentationFormat>On-screen Show (4:3)</PresentationFormat>
  <Paragraphs>155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Bloom</dc:creator>
  <cp:lastModifiedBy>James Bloom</cp:lastModifiedBy>
  <cp:revision>74</cp:revision>
  <dcterms:created xsi:type="dcterms:W3CDTF">2014-02-18T08:28:29Z</dcterms:created>
  <dcterms:modified xsi:type="dcterms:W3CDTF">2014-08-31T22:13:41Z</dcterms:modified>
</cp:coreProperties>
</file>