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HTTP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6339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+ Go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Netty</a:t>
            </a:r>
            <a:r>
              <a:rPr lang="en-US" sz="1600" dirty="0" smtClean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Docker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6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083423" y="3489702"/>
            <a:ext cx="2276006" cy="3299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078636" y="59793"/>
            <a:ext cx="2276006" cy="3299060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90709" y="5355189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90709" y="6286522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90709" y="3901726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90709" y="4833059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922" y="1925280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85922" y="2856613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5922" y="471817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85922" y="1403150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99492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280" y="318047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&amp; monitoring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2956" y="2356165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2956" y="2872298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2956" y="3732950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956" y="4249083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413517" y="988157"/>
            <a:ext cx="1357215" cy="156007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413517" y="2441620"/>
            <a:ext cx="1357215" cy="62274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413517" y="3925019"/>
            <a:ext cx="1362002" cy="49304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413517" y="4441152"/>
            <a:ext cx="1362002" cy="143037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013405" y="2548234"/>
            <a:ext cx="459551" cy="94488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013405" y="3064367"/>
            <a:ext cx="459551" cy="42875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013405" y="3493117"/>
            <a:ext cx="459551" cy="43190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013405" y="3493117"/>
            <a:ext cx="459551" cy="94803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5" y="3491561"/>
            <a:ext cx="370096" cy="155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5" y="349156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99492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925280"/>
            <a:ext cx="3753279" cy="28708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Content Switching Load Balancer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Container)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509579" y="209026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1210" y="323344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283992" y="5088913"/>
            <a:ext cx="560193" cy="3011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etcd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11" name="Straight Arrow Connector 110"/>
          <p:cNvCxnSpPr>
            <a:stCxn id="3" idx="2"/>
            <a:endCxn id="110" idx="0"/>
          </p:cNvCxnSpPr>
          <p:nvPr/>
        </p:nvCxnSpPr>
        <p:spPr>
          <a:xfrm rot="5400000">
            <a:off x="1447388" y="3922458"/>
            <a:ext cx="1283157" cy="1049753"/>
          </a:xfrm>
          <a:prstGeom prst="bentConnector3">
            <a:avLst>
              <a:gd name="adj1" fmla="val 50000"/>
            </a:avLst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775519" y="5679460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75519" y="4225997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70732" y="224955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70732" y="796088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03624" y="4837951"/>
            <a:ext cx="3753279" cy="80302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481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53123" y="784690"/>
            <a:ext cx="1249612" cy="5903682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043" y="2037261"/>
            <a:ext cx="995213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ircular Arrow 45"/>
          <p:cNvSpPr/>
          <p:nvPr/>
        </p:nvSpPr>
        <p:spPr>
          <a:xfrm rot="10800000">
            <a:off x="1057989" y="1168610"/>
            <a:ext cx="932660" cy="21647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86121" y="205077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Accept Loop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66756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36084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3199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9643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76028" y="3892369"/>
            <a:ext cx="5945" cy="5313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128650" y="2383011"/>
            <a:ext cx="0" cy="85548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990649" y="2210136"/>
            <a:ext cx="64039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35400" y="4423759"/>
            <a:ext cx="1093145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127714" y="2615349"/>
            <a:ext cx="1249612" cy="590368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1956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31284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18398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74843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V="1">
            <a:off x="4911426" y="4723777"/>
            <a:ext cx="380016" cy="345130"/>
          </a:xfrm>
          <a:prstGeom prst="bentConnector3">
            <a:avLst>
              <a:gd name="adj1" fmla="val 110155"/>
            </a:avLst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394212" y="2365480"/>
            <a:ext cx="1971846" cy="440987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128650" y="308255"/>
            <a:ext cx="2450778" cy="1291794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3528854" y="3736532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4772413" y="37365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6015970" y="37365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3524054" y="5581143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4772413" y="5581143"/>
            <a:ext cx="44598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6015970" y="5581143"/>
            <a:ext cx="4459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0828" y="2210136"/>
            <a:ext cx="61716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0828" y="1899505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8" y="341605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0828" y="3736532"/>
            <a:ext cx="188526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40828" y="5567632"/>
            <a:ext cx="1359850" cy="0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7086" y="52559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4940300" y="4545834"/>
            <a:ext cx="374877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886044" y="424126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 flipV="1">
            <a:off x="8229770" y="3727736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998866" y="341262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704362" y="5581143"/>
            <a:ext cx="97864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989622" y="52559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halkboard S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102</Words>
  <Application>Microsoft Macintosh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Samira Rabbanian</cp:lastModifiedBy>
  <cp:revision>21</cp:revision>
  <dcterms:created xsi:type="dcterms:W3CDTF">2014-02-18T08:28:29Z</dcterms:created>
  <dcterms:modified xsi:type="dcterms:W3CDTF">2014-08-05T19:41:15Z</dcterms:modified>
</cp:coreProperties>
</file>