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4232" y="-2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25/08/2014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5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9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7" y="2295486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7" y="2796637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7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7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4" y="2295486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4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4" y="3575203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4" y="3575203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19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2"/>
            <a:ext cx="86872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HTTP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4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6339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+ Go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Netty</a:t>
            </a:r>
            <a:r>
              <a:rPr lang="en-US" sz="1600" dirty="0" smtClean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Docker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549116" y="2479156"/>
            <a:ext cx="1372939" cy="2192092"/>
            <a:chOff x="7549116" y="2449936"/>
            <a:chExt cx="1372939" cy="2192092"/>
          </a:xfrm>
        </p:grpSpPr>
        <p:sp>
          <p:nvSpPr>
            <p:cNvPr id="10" name="Rectangle 9"/>
            <p:cNvSpPr/>
            <p:nvPr/>
          </p:nvSpPr>
          <p:spPr>
            <a:xfrm>
              <a:off x="7549116" y="2449936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9116" y="4007067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1372" y="5872982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7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5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6" y="5949925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4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6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49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083423" y="3489702"/>
            <a:ext cx="2276006" cy="3299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1.0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078636" y="59793"/>
            <a:ext cx="2276006" cy="3299060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1.1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90709" y="5530819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90709" y="4077356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5922" y="2100910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585922" y="647447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72" y="3231942"/>
            <a:ext cx="726513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280" y="3112926"/>
            <a:ext cx="799124" cy="62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&amp; monitoring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2956" y="2288615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2956" y="2804748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2956" y="3665400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2956" y="4181533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413517" y="1163787"/>
            <a:ext cx="1357215" cy="131689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413517" y="2617250"/>
            <a:ext cx="1357215" cy="37956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413517" y="3857469"/>
            <a:ext cx="1362002" cy="7362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413517" y="4373602"/>
            <a:ext cx="1362002" cy="16735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013405" y="2480684"/>
            <a:ext cx="459551" cy="94488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013405" y="2996817"/>
            <a:ext cx="459551" cy="42875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013405" y="3425567"/>
            <a:ext cx="459551" cy="43190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013405" y="3425567"/>
            <a:ext cx="459551" cy="94803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5" y="3424011"/>
            <a:ext cx="370096" cy="155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5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2"/>
            <a:ext cx="548896" cy="38413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857730"/>
            <a:ext cx="3753279" cy="28708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Content Switching Load Balancer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Container)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509579" y="209026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1210" y="323344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775519" y="5855090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75519" y="4401627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70732" y="242518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70732" y="971718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481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 rot="16200000">
            <a:off x="4620474" y="848391"/>
            <a:ext cx="1347677" cy="6300919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6351" y="2688823"/>
            <a:ext cx="1062177" cy="3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29176" y="1299688"/>
            <a:ext cx="995415" cy="2800760"/>
            <a:chOff x="1026884" y="1295655"/>
            <a:chExt cx="995415" cy="2800760"/>
          </a:xfrm>
        </p:grpSpPr>
        <p:sp>
          <p:nvSpPr>
            <p:cNvPr id="46" name="Circular Arrow 45"/>
            <p:cNvSpPr/>
            <p:nvPr/>
          </p:nvSpPr>
          <p:spPr>
            <a:xfrm rot="10800000">
              <a:off x="1026884" y="1761793"/>
              <a:ext cx="995415" cy="233462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30922" y="1295655"/>
              <a:ext cx="740039" cy="336135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Accept Loop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563131" y="383078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581436" y="383078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35900" y="383078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08669" y="383078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4331726" y="4166917"/>
            <a:ext cx="4387" cy="57309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3027439" y="3061706"/>
            <a:ext cx="0" cy="435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524592" y="2875265"/>
            <a:ext cx="9717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05023" y="4740009"/>
            <a:ext cx="1062178" cy="3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4059712" y="2822713"/>
            <a:ext cx="1347677" cy="6300920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58008" y="582015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76313" y="582015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30776" y="582015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03546" y="5820153"/>
            <a:ext cx="846113" cy="336135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endCxn id="77" idx="3"/>
          </p:cNvCxnSpPr>
          <p:nvPr/>
        </p:nvCxnSpPr>
        <p:spPr>
          <a:xfrm rot="16200000" flipV="1">
            <a:off x="4788313" y="5005338"/>
            <a:ext cx="526473" cy="368700"/>
          </a:xfrm>
          <a:prstGeom prst="bentConnector2">
            <a:avLst/>
          </a:prstGeom>
          <a:noFill/>
          <a:ln w="1905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4" name="Right Arrow 73"/>
          <p:cNvSpPr/>
          <p:nvPr/>
        </p:nvSpPr>
        <p:spPr>
          <a:xfrm rot="5400000">
            <a:off x="3546239" y="2796095"/>
            <a:ext cx="1579742" cy="470659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halkboard SE"/>
              </a:rPr>
              <a:t>Configuration</a:t>
            </a:r>
            <a:endParaRPr lang="en-US" dirty="0" smtClean="0">
              <a:solidFill>
                <a:schemeClr val="tx1"/>
              </a:solidFill>
              <a:latin typeface="Chalkboard SE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203508" y="848383"/>
            <a:ext cx="2256434" cy="1393169"/>
            <a:chOff x="3203508" y="1267193"/>
            <a:chExt cx="2256434" cy="1393169"/>
          </a:xfrm>
        </p:grpSpPr>
        <p:sp>
          <p:nvSpPr>
            <p:cNvPr id="86" name="Rectangle 85"/>
            <p:cNvSpPr/>
            <p:nvPr/>
          </p:nvSpPr>
          <p:spPr>
            <a:xfrm>
              <a:off x="3203508" y="1267193"/>
              <a:ext cx="2256434" cy="1393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Configuration Service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09743" y="1603329"/>
              <a:ext cx="1814531" cy="862576"/>
              <a:chOff x="5165857" y="915582"/>
              <a:chExt cx="2017080" cy="98575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165857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File Loader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2376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165857" y="1517203"/>
                <a:ext cx="201708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halkboard S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88</Words>
  <Application>Microsoft Macintosh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Samira Rabbanian</cp:lastModifiedBy>
  <cp:revision>20</cp:revision>
  <dcterms:created xsi:type="dcterms:W3CDTF">2014-02-18T08:28:29Z</dcterms:created>
  <dcterms:modified xsi:type="dcterms:W3CDTF">2014-08-25T20:03:07Z</dcterms:modified>
</cp:coreProperties>
</file>