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0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176" y="-1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085" y="3257722"/>
            <a:ext cx="114983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1580" y="3257722"/>
            <a:ext cx="114983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router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178735" y="1978005"/>
            <a:ext cx="1488602" cy="3194395"/>
            <a:chOff x="5026338" y="1978005"/>
            <a:chExt cx="1488602" cy="3194395"/>
          </a:xfrm>
        </p:grpSpPr>
        <p:sp>
          <p:nvSpPr>
            <p:cNvPr id="4" name="Rectangle 3"/>
            <p:cNvSpPr/>
            <p:nvPr/>
          </p:nvSpPr>
          <p:spPr>
            <a:xfrm>
              <a:off x="5026338" y="1978005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6338" y="2831150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6338" y="3684295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6338" y="4537439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3839112" y="-1069429"/>
            <a:ext cx="391437" cy="5544737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6667337" y="2295486"/>
            <a:ext cx="881779" cy="501151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667337" y="2796637"/>
            <a:ext cx="881779" cy="120513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6667337" y="3148631"/>
            <a:ext cx="881779" cy="120513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 flipV="1">
            <a:off x="6667337" y="4353768"/>
            <a:ext cx="881779" cy="50115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4451414" y="2295486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4451414" y="3148631"/>
            <a:ext cx="727321" cy="4265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4451414" y="3575203"/>
            <a:ext cx="727321" cy="42657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4451414" y="3575203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2600919" y="3575203"/>
            <a:ext cx="700661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997437" y="3575203"/>
            <a:ext cx="453648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128713" y="3257722"/>
            <a:ext cx="86872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HTTP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4" name="Left Brace 73"/>
          <p:cNvSpPr/>
          <p:nvPr/>
        </p:nvSpPr>
        <p:spPr>
          <a:xfrm rot="5400000">
            <a:off x="8033345" y="870594"/>
            <a:ext cx="391436" cy="1664691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06339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ZeroMQ</a:t>
            </a:r>
            <a:r>
              <a:rPr lang="en-US" sz="1600" dirty="0" smtClean="0">
                <a:latin typeface="Helvetica"/>
                <a:cs typeface="Helvetica"/>
              </a:rPr>
              <a:t> + Go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64453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Netty</a:t>
            </a:r>
            <a:r>
              <a:rPr lang="en-US" sz="1600" dirty="0" smtClean="0">
                <a:latin typeface="Helvetica"/>
                <a:cs typeface="Helvetica"/>
              </a:rPr>
              <a:t> + </a:t>
            </a:r>
            <a:r>
              <a:rPr lang="en-US" sz="1600" dirty="0" err="1" smtClean="0">
                <a:latin typeface="Helvetica"/>
                <a:cs typeface="Helvetica"/>
              </a:rPr>
              <a:t>Docker</a:t>
            </a:r>
            <a:endParaRPr lang="en-US" sz="1600" dirty="0">
              <a:latin typeface="Helvetica"/>
              <a:cs typeface="Helvetica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549116" y="2479156"/>
            <a:ext cx="1372939" cy="2192092"/>
            <a:chOff x="7549116" y="2449936"/>
            <a:chExt cx="1372939" cy="2192092"/>
          </a:xfrm>
        </p:grpSpPr>
        <p:sp>
          <p:nvSpPr>
            <p:cNvPr id="10" name="Rectangle 9"/>
            <p:cNvSpPr/>
            <p:nvPr/>
          </p:nvSpPr>
          <p:spPr>
            <a:xfrm>
              <a:off x="7549116" y="2449936"/>
              <a:ext cx="1372939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Netty</a:t>
              </a:r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container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49116" y="4007067"/>
              <a:ext cx="1372939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Netty</a:t>
              </a:r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container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121372" y="5872982"/>
            <a:ext cx="645467" cy="153887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21128" y="5872980"/>
            <a:ext cx="359398" cy="153890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REQ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13307" y="5872982"/>
            <a:ext cx="602971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ROUTER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42399" y="5872982"/>
            <a:ext cx="61580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DEALER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40393" y="5872982"/>
            <a:ext cx="333407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REP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15856" y="5872982"/>
            <a:ext cx="72606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 flipV="1">
            <a:off x="1766839" y="5949925"/>
            <a:ext cx="65428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2" idx="1"/>
          </p:cNvCxnSpPr>
          <p:nvPr/>
        </p:nvCxnSpPr>
        <p:spPr>
          <a:xfrm>
            <a:off x="2780526" y="5949925"/>
            <a:ext cx="232781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3"/>
            <a:endCxn id="93" idx="1"/>
          </p:cNvCxnSpPr>
          <p:nvPr/>
        </p:nvCxnSpPr>
        <p:spPr>
          <a:xfrm>
            <a:off x="3616278" y="5949926"/>
            <a:ext cx="5261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3"/>
            <a:endCxn id="94" idx="1"/>
          </p:cNvCxnSpPr>
          <p:nvPr/>
        </p:nvCxnSpPr>
        <p:spPr>
          <a:xfrm>
            <a:off x="4758199" y="5949926"/>
            <a:ext cx="2821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3"/>
            <a:endCxn id="95" idx="1"/>
          </p:cNvCxnSpPr>
          <p:nvPr/>
        </p:nvCxnSpPr>
        <p:spPr>
          <a:xfrm>
            <a:off x="5373800" y="5949926"/>
            <a:ext cx="94205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51085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591513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01580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51414" y="4049554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07817" y="5336316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67337" y="5323049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 rot="16200000">
            <a:off x="-2028022" y="37231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1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40827" y="2311159"/>
            <a:ext cx="853689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9990" y="2622835"/>
            <a:ext cx="90000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16200000">
            <a:off x="6569151" y="3719493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11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79338" y="3436801"/>
            <a:ext cx="4424344" cy="2114667"/>
          </a:xfrm>
          <a:prstGeom prst="rect">
            <a:avLst/>
          </a:pr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1" name="Circular Arrow 100"/>
          <p:cNvSpPr/>
          <p:nvPr/>
        </p:nvSpPr>
        <p:spPr>
          <a:xfrm rot="10800000">
            <a:off x="1349991" y="1531567"/>
            <a:ext cx="935999" cy="21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94517" y="2345821"/>
            <a:ext cx="991473" cy="42605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Accept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Loop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239919" y="4235982"/>
            <a:ext cx="1038844" cy="525103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3" name="Circular Arrow 102"/>
          <p:cNvSpPr/>
          <p:nvPr/>
        </p:nvSpPr>
        <p:spPr>
          <a:xfrm rot="10800000">
            <a:off x="4842017" y="3598533"/>
            <a:ext cx="792000" cy="180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36217" y="4285507"/>
            <a:ext cx="991473" cy="42605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R</a:t>
            </a:r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ead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Loop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326019" y="4235982"/>
            <a:ext cx="1038844" cy="525103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W</a:t>
            </a:r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07" name="Straight Arrow Connector 106"/>
          <p:cNvCxnSpPr>
            <a:cxnSpLocks/>
          </p:cNvCxnSpPr>
          <p:nvPr/>
        </p:nvCxnSpPr>
        <p:spPr>
          <a:xfrm flipV="1">
            <a:off x="5669245" y="4494135"/>
            <a:ext cx="462480" cy="87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4381782" y="4494135"/>
            <a:ext cx="462480" cy="87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634570" y="3879896"/>
            <a:ext cx="900000" cy="805475"/>
            <a:chOff x="7634570" y="3873969"/>
            <a:chExt cx="900000" cy="805475"/>
          </a:xfrm>
        </p:grpSpPr>
        <p:sp>
          <p:nvSpPr>
            <p:cNvPr id="167" name="Rectangle 166"/>
            <p:cNvSpPr/>
            <p:nvPr/>
          </p:nvSpPr>
          <p:spPr>
            <a:xfrm>
              <a:off x="7662470" y="3873969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 flipV="1">
              <a:off x="7634570" y="4679443"/>
              <a:ext cx="90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>
              <a:off x="7634570" y="4220873"/>
              <a:ext cx="90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662470" y="4355067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</p:grpSp>
      <p:cxnSp>
        <p:nvCxnSpPr>
          <p:cNvPr id="12" name="Elbow Connector 11"/>
          <p:cNvCxnSpPr/>
          <p:nvPr/>
        </p:nvCxnSpPr>
        <p:spPr>
          <a:xfrm>
            <a:off x="2311400" y="2853110"/>
            <a:ext cx="720000" cy="720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5320" y="3879896"/>
            <a:ext cx="2210800" cy="805475"/>
            <a:chOff x="645320" y="3888692"/>
            <a:chExt cx="2210800" cy="805475"/>
          </a:xfrm>
        </p:grpSpPr>
        <p:sp>
          <p:nvSpPr>
            <p:cNvPr id="112" name="Rectangle 111"/>
            <p:cNvSpPr/>
            <p:nvPr/>
          </p:nvSpPr>
          <p:spPr>
            <a:xfrm>
              <a:off x="1219320" y="38886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  <p:cxnSp>
          <p:nvCxnSpPr>
            <p:cNvPr id="113" name="Straight Arrow Connector 112"/>
            <p:cNvCxnSpPr>
              <a:cxnSpLocks/>
            </p:cNvCxnSpPr>
            <p:nvPr/>
          </p:nvCxnSpPr>
          <p:spPr>
            <a:xfrm flipV="1">
              <a:off x="645320" y="4694166"/>
              <a:ext cx="216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</p:cNvCxnSpPr>
            <p:nvPr/>
          </p:nvCxnSpPr>
          <p:spPr>
            <a:xfrm>
              <a:off x="696120" y="4235596"/>
              <a:ext cx="216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232020" y="43458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</p:grpSp>
      <p:sp>
        <p:nvSpPr>
          <p:cNvPr id="120" name="Left Brace 119"/>
          <p:cNvSpPr/>
          <p:nvPr/>
        </p:nvSpPr>
        <p:spPr>
          <a:xfrm rot="5400000">
            <a:off x="4317681" y="-1873561"/>
            <a:ext cx="391437" cy="6264000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79338" y="427546"/>
            <a:ext cx="2965861" cy="584776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Load Balancing Proxy </a:t>
            </a:r>
            <a:r>
              <a:rPr lang="en-US" sz="1600" dirty="0">
                <a:latin typeface="Helvetica"/>
                <a:cs typeface="Helvetica"/>
              </a:rPr>
              <a:t>W</a:t>
            </a:r>
            <a:r>
              <a:rPr lang="en-US" sz="1600" dirty="0" smtClean="0">
                <a:latin typeface="Helvetica"/>
                <a:cs typeface="Helvetica"/>
              </a:rPr>
              <a:t>ith </a:t>
            </a:r>
            <a:r>
              <a:rPr lang="en-US" sz="1600" dirty="0">
                <a:latin typeface="Helvetica"/>
                <a:cs typeface="Helvetica"/>
              </a:rPr>
              <a:t>Content Counting</a:t>
            </a:r>
          </a:p>
        </p:txBody>
      </p:sp>
    </p:spTree>
    <p:extLst>
      <p:ext uri="{BB962C8B-B14F-4D97-AF65-F5344CB8AC3E}">
        <p14:creationId xmlns:p14="http://schemas.microsoft.com/office/powerpoint/2010/main" val="373052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5083423" y="3489702"/>
            <a:ext cx="2276006" cy="3299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Version 1.0 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078636" y="59793"/>
            <a:ext cx="2276006" cy="3299060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Version 1.1 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90709" y="5530819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590709" y="4077356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85922" y="2100910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585922" y="647447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72" y="3231942"/>
            <a:ext cx="726513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4280" y="3112926"/>
            <a:ext cx="799124" cy="625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outing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&amp; monitoring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2956" y="2288615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2956" y="2804748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2956" y="3665400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2956" y="4181533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29" idx="1"/>
          </p:cNvCxnSpPr>
          <p:nvPr/>
        </p:nvCxnSpPr>
        <p:spPr>
          <a:xfrm flipV="1">
            <a:off x="4413517" y="1163787"/>
            <a:ext cx="1357215" cy="131689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3"/>
            <a:endCxn id="132" idx="1"/>
          </p:cNvCxnSpPr>
          <p:nvPr/>
        </p:nvCxnSpPr>
        <p:spPr>
          <a:xfrm flipV="1">
            <a:off x="4413517" y="2617250"/>
            <a:ext cx="1357215" cy="37956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6" idx="3"/>
            <a:endCxn id="122" idx="1"/>
          </p:cNvCxnSpPr>
          <p:nvPr/>
        </p:nvCxnSpPr>
        <p:spPr>
          <a:xfrm>
            <a:off x="4413517" y="3857469"/>
            <a:ext cx="1362002" cy="73622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6" idx="1"/>
          </p:cNvCxnSpPr>
          <p:nvPr/>
        </p:nvCxnSpPr>
        <p:spPr>
          <a:xfrm>
            <a:off x="4413517" y="4373602"/>
            <a:ext cx="1362002" cy="167355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3013405" y="2480684"/>
            <a:ext cx="459551" cy="94488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3013405" y="2996817"/>
            <a:ext cx="459551" cy="42875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3013405" y="3425567"/>
            <a:ext cx="459551" cy="43190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3013405" y="3425567"/>
            <a:ext cx="459551" cy="948035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1844185" y="3424011"/>
            <a:ext cx="370096" cy="155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616035" y="3424011"/>
            <a:ext cx="501637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67139" y="3231942"/>
            <a:ext cx="548896" cy="38413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03624" y="1857730"/>
            <a:ext cx="3753279" cy="287080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Content Switching Load Balancer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Container)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6" name="Curved Right Arrow 45"/>
          <p:cNvSpPr/>
          <p:nvPr/>
        </p:nvSpPr>
        <p:spPr>
          <a:xfrm rot="10800000">
            <a:off x="7509579" y="2090266"/>
            <a:ext cx="841631" cy="2668022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1210" y="3233440"/>
            <a:ext cx="822647" cy="384137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775519" y="5855090"/>
            <a:ext cx="940561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1.0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775519" y="4401627"/>
            <a:ext cx="940561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1.0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70732" y="2425181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1.1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770732" y="971718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1.1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364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 rot="16200000">
            <a:off x="4653123" y="1025990"/>
            <a:ext cx="1249612" cy="5903682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1043" y="2278561"/>
            <a:ext cx="995213" cy="345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6" name="Circular Arrow 45"/>
          <p:cNvSpPr/>
          <p:nvPr/>
        </p:nvSpPr>
        <p:spPr>
          <a:xfrm rot="10800000">
            <a:off x="1057989" y="1409910"/>
            <a:ext cx="932660" cy="21647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86121" y="2292071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Accept Loop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66756" y="38219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736084" y="38219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23199" y="38219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79643" y="38219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4" name="Straight Arrow Connector 43"/>
          <p:cNvCxnSpPr>
            <a:stCxn id="77" idx="0"/>
            <a:endCxn id="42" idx="2"/>
          </p:cNvCxnSpPr>
          <p:nvPr/>
        </p:nvCxnSpPr>
        <p:spPr>
          <a:xfrm flipH="1" flipV="1">
            <a:off x="4376028" y="4133669"/>
            <a:ext cx="5945" cy="53139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cxnSpLocks/>
            <a:stCxn id="2" idx="2"/>
          </p:cNvCxnSpPr>
          <p:nvPr/>
        </p:nvCxnSpPr>
        <p:spPr>
          <a:xfrm>
            <a:off x="3128650" y="2624311"/>
            <a:ext cx="0" cy="855489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2" idx="1"/>
          </p:cNvCxnSpPr>
          <p:nvPr/>
        </p:nvCxnSpPr>
        <p:spPr>
          <a:xfrm>
            <a:off x="1990649" y="2451436"/>
            <a:ext cx="64039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835400" y="4665059"/>
            <a:ext cx="1093145" cy="345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Back Pipe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1" name="Rectangle 125"/>
          <p:cNvSpPr/>
          <p:nvPr/>
        </p:nvSpPr>
        <p:spPr>
          <a:xfrm rot="5400000">
            <a:off x="4127714" y="2856649"/>
            <a:ext cx="1249612" cy="5903683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61956" y="56666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731284" y="56666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218398" y="56666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74843" y="56666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16200000" flipV="1">
            <a:off x="4911426" y="4965077"/>
            <a:ext cx="380016" cy="345130"/>
          </a:xfrm>
          <a:prstGeom prst="bentConnector3">
            <a:avLst>
              <a:gd name="adj1" fmla="val 110155"/>
            </a:avLst>
          </a:prstGeom>
          <a:noFill/>
          <a:ln w="1905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4" name="Right Arrow 73"/>
          <p:cNvSpPr/>
          <p:nvPr/>
        </p:nvSpPr>
        <p:spPr>
          <a:xfrm rot="5400000">
            <a:off x="3394212" y="2606780"/>
            <a:ext cx="1971846" cy="440987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Configuration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128650" y="549555"/>
            <a:ext cx="2450778" cy="1291794"/>
            <a:chOff x="3203508" y="1267193"/>
            <a:chExt cx="2256434" cy="1393169"/>
          </a:xfrm>
        </p:grpSpPr>
        <p:sp>
          <p:nvSpPr>
            <p:cNvPr id="86" name="Rectangle 85"/>
            <p:cNvSpPr/>
            <p:nvPr/>
          </p:nvSpPr>
          <p:spPr>
            <a:xfrm>
              <a:off x="3203508" y="1267193"/>
              <a:ext cx="2256434" cy="13931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Configuration Service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09743" y="1603329"/>
              <a:ext cx="1814531" cy="862576"/>
              <a:chOff x="5165857" y="915582"/>
              <a:chExt cx="2017080" cy="98575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5165857" y="915582"/>
                <a:ext cx="940561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File Loader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242376" y="915582"/>
                <a:ext cx="940561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REST API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165857" y="1517203"/>
                <a:ext cx="2017080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REST API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115" name="Straight Arrow Connector 114"/>
          <p:cNvCxnSpPr>
            <a:cxnSpLocks/>
            <a:stCxn id="132" idx="3"/>
            <a:endCxn id="42" idx="1"/>
          </p:cNvCxnSpPr>
          <p:nvPr/>
        </p:nvCxnSpPr>
        <p:spPr>
          <a:xfrm>
            <a:off x="3528854" y="3977832"/>
            <a:ext cx="450788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42" idx="3"/>
            <a:endCxn id="129" idx="1"/>
          </p:cNvCxnSpPr>
          <p:nvPr/>
        </p:nvCxnSpPr>
        <p:spPr>
          <a:xfrm>
            <a:off x="4772413" y="3977832"/>
            <a:ext cx="4507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endCxn id="43" idx="1"/>
          </p:cNvCxnSpPr>
          <p:nvPr/>
        </p:nvCxnSpPr>
        <p:spPr>
          <a:xfrm>
            <a:off x="6015970" y="3977832"/>
            <a:ext cx="4507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91" idx="1"/>
            <a:endCxn id="89" idx="3"/>
          </p:cNvCxnSpPr>
          <p:nvPr/>
        </p:nvCxnSpPr>
        <p:spPr>
          <a:xfrm flipH="1">
            <a:off x="3524054" y="5822443"/>
            <a:ext cx="450788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90" idx="1"/>
          </p:cNvCxnSpPr>
          <p:nvPr/>
        </p:nvCxnSpPr>
        <p:spPr>
          <a:xfrm flipH="1">
            <a:off x="4772413" y="5822443"/>
            <a:ext cx="445985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88" idx="1"/>
          </p:cNvCxnSpPr>
          <p:nvPr/>
        </p:nvCxnSpPr>
        <p:spPr>
          <a:xfrm flipH="1">
            <a:off x="6015970" y="5822443"/>
            <a:ext cx="4459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-2028022" y="39644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440828" y="2451436"/>
            <a:ext cx="61716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440828" y="2140805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40828" y="3657359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0828" y="3977832"/>
            <a:ext cx="188526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cxnSpLocks/>
          </p:cNvCxnSpPr>
          <p:nvPr/>
        </p:nvCxnSpPr>
        <p:spPr>
          <a:xfrm>
            <a:off x="440828" y="5808932"/>
            <a:ext cx="1359850" cy="0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67086" y="5497256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159" name="Rectangle 158"/>
          <p:cNvSpPr/>
          <p:nvPr/>
        </p:nvSpPr>
        <p:spPr>
          <a:xfrm rot="16200000">
            <a:off x="6569151" y="3960793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60" name="Straight Arrow Connector 159"/>
          <p:cNvCxnSpPr>
            <a:cxnSpLocks/>
          </p:cNvCxnSpPr>
          <p:nvPr/>
        </p:nvCxnSpPr>
        <p:spPr>
          <a:xfrm>
            <a:off x="4940300" y="4787134"/>
            <a:ext cx="3748775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4886044" y="4482562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64" name="Straight Arrow Connector 163"/>
          <p:cNvCxnSpPr>
            <a:cxnSpLocks/>
          </p:cNvCxnSpPr>
          <p:nvPr/>
        </p:nvCxnSpPr>
        <p:spPr>
          <a:xfrm flipV="1">
            <a:off x="8229770" y="3969036"/>
            <a:ext cx="462480" cy="87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998866" y="3653921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cxnSp>
        <p:nvCxnSpPr>
          <p:cNvPr id="168" name="Straight Arrow Connector 167"/>
          <p:cNvCxnSpPr>
            <a:cxnSpLocks/>
          </p:cNvCxnSpPr>
          <p:nvPr/>
        </p:nvCxnSpPr>
        <p:spPr>
          <a:xfrm flipV="1">
            <a:off x="7704362" y="5822443"/>
            <a:ext cx="978644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989622" y="5497256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5733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uchbase_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9144000" cy="42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8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9050" cmpd="sng">
          <a:solidFill>
            <a:schemeClr val="tx1"/>
          </a:solidFill>
        </a:ln>
      </a:spPr>
      <a:bodyPr rtlCol="0" anchor="t" anchorCtr="0"/>
      <a:lstStyle>
        <a:defPPr algn="ctr">
          <a:defRPr sz="1000" dirty="0">
            <a:solidFill>
              <a:schemeClr val="tx1"/>
            </a:solidFill>
            <a:latin typeface="Helvetica"/>
            <a:cs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115</Words>
  <Application>Microsoft Macintosh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Samira Rabbanian</cp:lastModifiedBy>
  <cp:revision>32</cp:revision>
  <dcterms:created xsi:type="dcterms:W3CDTF">2014-02-18T08:28:29Z</dcterms:created>
  <dcterms:modified xsi:type="dcterms:W3CDTF">2014-08-27T20:18:49Z</dcterms:modified>
</cp:coreProperties>
</file>