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61" r:id="rId4"/>
    <p:sldId id="266" r:id="rId5"/>
    <p:sldId id="267" r:id="rId6"/>
    <p:sldId id="268" r:id="rId7"/>
    <p:sldId id="271" r:id="rId8"/>
    <p:sldId id="270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4FF"/>
    <a:srgbClr val="FD72FF"/>
    <a:srgbClr val="FF66FF"/>
    <a:srgbClr val="AB57FF"/>
    <a:srgbClr val="8000FF"/>
    <a:srgbClr val="BC0000"/>
    <a:srgbClr val="800000"/>
    <a:srgbClr val="EDB3EA"/>
    <a:srgbClr val="C5FF7D"/>
    <a:srgbClr val="D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4660"/>
  </p:normalViewPr>
  <p:slideViewPr>
    <p:cSldViewPr snapToGrid="0">
      <p:cViewPr>
        <p:scale>
          <a:sx n="170" d="100"/>
          <a:sy n="170" d="100"/>
        </p:scale>
        <p:origin x="-3976" y="-1576"/>
      </p:cViewPr>
      <p:guideLst>
        <p:guide orient="horz" pos="964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amesdbloom:git:dynamic-software-update:report:evaluations:evaluation_summary_30_08_2014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838577071159"/>
          <c:y val="0.0326755311246471"/>
          <c:w val="0.919521740060472"/>
          <c:h val="0.744281236071906"/>
        </c:manualLayout>
      </c:layout>
      <c:lineChart>
        <c:grouping val="standard"/>
        <c:varyColors val="0"/>
        <c:ser>
          <c:idx val="0"/>
          <c:order val="0"/>
          <c:tx>
            <c:v>10 sec</c:v>
          </c:tx>
          <c:spPr>
            <a:ln>
              <a:noFill/>
            </a:ln>
          </c:spPr>
          <c:marker>
            <c:symbol val="none"/>
          </c:marker>
          <c:trendline>
            <c:spPr>
              <a:ln w="57150" cmpd="sng">
                <a:solidFill>
                  <a:srgbClr val="BC0000"/>
                </a:solidFill>
                <a:tailEnd type="none" w="lg" len="lg"/>
              </a:ln>
            </c:spPr>
            <c:trendlineType val="exp"/>
            <c:dispRSqr val="0"/>
            <c:dispEq val="0"/>
          </c:trendline>
          <c:cat>
            <c:strRef>
              <c:f>'fast-feedback-graph'!$C$11:$C$17</c:f>
              <c:strCache>
                <c:ptCount val="7"/>
                <c:pt idx="0">
                  <c:v>Requirements</c:v>
                </c:pt>
                <c:pt idx="1">
                  <c:v>Design</c:v>
                </c:pt>
                <c:pt idx="2">
                  <c:v>Automated Testing</c:v>
                </c:pt>
                <c:pt idx="3">
                  <c:v>Build</c:v>
                </c:pt>
                <c:pt idx="4">
                  <c:v>Manual Testing</c:v>
                </c:pt>
                <c:pt idx="5">
                  <c:v>Deployment</c:v>
                </c:pt>
                <c:pt idx="6">
                  <c:v>Production</c:v>
                </c:pt>
              </c:strCache>
            </c:strRef>
          </c:cat>
          <c:val>
            <c:numRef>
              <c:f>'fast-feedback-graph'!$D$11:$D$17</c:f>
              <c:numCache>
                <c:formatCode>0</c:formatCode>
                <c:ptCount val="7"/>
                <c:pt idx="0">
                  <c:v>100.0</c:v>
                </c:pt>
                <c:pt idx="1">
                  <c:v>200.0</c:v>
                </c:pt>
                <c:pt idx="2">
                  <c:v>400.0</c:v>
                </c:pt>
                <c:pt idx="3">
                  <c:v>800.0</c:v>
                </c:pt>
                <c:pt idx="4">
                  <c:v>1600.0</c:v>
                </c:pt>
                <c:pt idx="5">
                  <c:v>3200.0</c:v>
                </c:pt>
                <c:pt idx="6">
                  <c:v>6400.0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3725368"/>
        <c:axId val="2113690040"/>
      </c:lineChart>
      <c:catAx>
        <c:axId val="2113725368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low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800" b="1" cap="none" normalizeH="0">
                <a:latin typeface="Helvetica"/>
                <a:cs typeface="Helvetica"/>
              </a:defRPr>
            </a:pPr>
            <a:endParaRPr lang="en-US"/>
          </a:p>
        </c:txPr>
        <c:crossAx val="2113690040"/>
        <c:crosses val="autoZero"/>
        <c:auto val="1"/>
        <c:lblAlgn val="ctr"/>
        <c:lblOffset val="100"/>
        <c:noMultiLvlLbl val="0"/>
      </c:catAx>
      <c:valAx>
        <c:axId val="21136900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b="1" i="0" baseline="0" dirty="0">
                    <a:effectLst/>
                    <a:latin typeface="Helvetica"/>
                    <a:cs typeface="Helvetica"/>
                  </a:rPr>
                  <a:t>Cost</a:t>
                </a:r>
                <a:endParaRPr lang="en-US" sz="2000" dirty="0">
                  <a:effectLst/>
                  <a:latin typeface="Helvetica"/>
                  <a:cs typeface="Helvetica"/>
                </a:endParaRPr>
              </a:p>
            </c:rich>
          </c:tx>
          <c:layout>
            <c:manualLayout>
              <c:xMode val="edge"/>
              <c:yMode val="edge"/>
              <c:x val="0.01815367326277"/>
              <c:y val="0.382116308631213"/>
            </c:manualLayout>
          </c:layout>
          <c:overlay val="0"/>
        </c:title>
        <c:numFmt formatCode="0" sourceLinked="1"/>
        <c:majorTickMark val="none"/>
        <c:minorTickMark val="none"/>
        <c:tickLblPos val="nextTo"/>
        <c:spPr>
          <a:ln w="28575" cmpd="sng">
            <a:solidFill>
              <a:schemeClr val="tx1"/>
            </a:solidFill>
          </a:ln>
        </c:spPr>
        <c:txPr>
          <a:bodyPr/>
          <a:lstStyle/>
          <a:p>
            <a:pPr>
              <a:defRPr sz="1400" b="1">
                <a:solidFill>
                  <a:schemeClr val="bg1"/>
                </a:solidFill>
                <a:latin typeface="Helvetica"/>
                <a:cs typeface="Helvetica"/>
              </a:defRPr>
            </a:pPr>
            <a:endParaRPr lang="en-US"/>
          </a:p>
        </c:txPr>
        <c:crossAx val="2113725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0.06755</cdr:x>
      <cdr:y>0.02553</cdr:y>
    </cdr:from>
    <cdr:to>
      <cdr:x>0.06755</cdr:x>
      <cdr:y>0.27636</cdr:y>
    </cdr:to>
    <cdr:cxnSp macro="">
      <cdr:nvCxnSpPr>
        <cdr:cNvPr id="5" name="Straight Arrow Connector 4"/>
        <cdr:cNvCxnSpPr/>
      </cdr:nvCxnSpPr>
      <cdr:spPr>
        <a:xfrm xmlns:a="http://schemas.openxmlformats.org/drawingml/2006/main" flipH="1" flipV="1">
          <a:off x="612587" y="171826"/>
          <a:ext cx="44" cy="1688349"/>
        </a:xfrm>
        <a:prstGeom xmlns:a="http://schemas.openxmlformats.org/drawingml/2006/main" prst="straightConnector1">
          <a:avLst/>
        </a:prstGeom>
        <a:ln xmlns:a="http://schemas.openxmlformats.org/drawingml/2006/main" w="3175" cmpd="sng">
          <a:solidFill>
            <a:schemeClr val="tx1"/>
          </a:solidFill>
          <a:tailEnd type="arrow" w="lg" len="lg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E6F5-21E7-6943-BA08-5FCB4ACA6A29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D662B-6B39-EF4D-972F-C19DFFFA6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662B-6B39-EF4D-972F-C19DFFFA6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59" indent="0">
              <a:buNone/>
              <a:defRPr sz="2400"/>
            </a:lvl3pPr>
            <a:lvl4pPr marL="1371539" indent="0">
              <a:buNone/>
              <a:defRPr sz="2000"/>
            </a:lvl4pPr>
            <a:lvl5pPr marL="1828718" indent="0">
              <a:buNone/>
              <a:defRPr sz="2000"/>
            </a:lvl5pPr>
            <a:lvl6pPr marL="2285898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01/09/2014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457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4571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4571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45718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45718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648573" y="3489702"/>
            <a:ext cx="1627870" cy="2301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1.0.0 Cluster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992228" y="5042290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992228" y="4109527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648573" y="706982"/>
            <a:ext cx="1627870" cy="2301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1.0.1 Cluster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992228" y="2243317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992228" y="1310554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7672" y="3231943"/>
            <a:ext cx="726513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9984" y="3112926"/>
            <a:ext cx="799124" cy="62528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&amp; upgrading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834907" y="2288616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4907" y="2804749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4907" y="366540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4907" y="4181534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775468" y="1502622"/>
            <a:ext cx="1216761" cy="97806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775468" y="2435385"/>
            <a:ext cx="1216761" cy="56143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775468" y="3857470"/>
            <a:ext cx="1216761" cy="4441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775468" y="4373603"/>
            <a:ext cx="1216761" cy="8607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239108" y="2480684"/>
            <a:ext cx="595798" cy="94488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239108" y="2996817"/>
            <a:ext cx="595798" cy="42874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239108" y="3425567"/>
            <a:ext cx="595798" cy="43190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239108" y="3425566"/>
            <a:ext cx="595798" cy="94803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6" y="3424012"/>
            <a:ext cx="595799" cy="155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6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3"/>
            <a:ext cx="548896" cy="384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03624" y="1694690"/>
            <a:ext cx="4328776" cy="318211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Dynamic Software Update Proxy</a:t>
            </a: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452430" y="196961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94061" y="311279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136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1580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6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8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8" y="2295487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8" y="2796638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8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8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5" y="2295487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5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5" y="3575204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5" y="3575204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20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3"/>
            <a:ext cx="868724" cy="63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5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82900" y="1126046"/>
            <a:ext cx="24066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 err="1" smtClean="0">
                <a:latin typeface="Helvetica"/>
                <a:cs typeface="Helvetica"/>
              </a:rPr>
              <a:t>ZeroMQ</a:t>
            </a:r>
            <a:r>
              <a:rPr lang="en-US" sz="1600" dirty="0" smtClean="0">
                <a:latin typeface="Helvetica"/>
                <a:cs typeface="Helvetica"/>
              </a:rPr>
              <a:t> </a:t>
            </a:r>
            <a:r>
              <a:rPr lang="en-US" sz="1600" dirty="0">
                <a:latin typeface="Helvetica"/>
                <a:cs typeface="Helvetica"/>
              </a:rPr>
              <a:t>Based Proxy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Web Servers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9117" y="2479156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9117" y="4036287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21372" y="5872983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REQ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13308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ROUTER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DEALER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6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7" y="5949926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5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7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50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40828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6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79338" y="3436801"/>
            <a:ext cx="4424344" cy="211466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2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34570" y="3879897"/>
            <a:ext cx="900000" cy="805475"/>
            <a:chOff x="7634570" y="3873969"/>
            <a:chExt cx="900000" cy="805475"/>
          </a:xfrm>
        </p:grpSpPr>
        <p:sp>
          <p:nvSpPr>
            <p:cNvPr id="167" name="Rectangle 166"/>
            <p:cNvSpPr/>
            <p:nvPr/>
          </p:nvSpPr>
          <p:spPr>
            <a:xfrm>
              <a:off x="7662470" y="3873969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V="1">
              <a:off x="7634570" y="4679443"/>
              <a:ext cx="90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4570" y="4220873"/>
              <a:ext cx="90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662470" y="4355067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5320" y="3879897"/>
            <a:ext cx="2210800" cy="805475"/>
            <a:chOff x="645320" y="3888692"/>
            <a:chExt cx="2210800" cy="805475"/>
          </a:xfrm>
        </p:grpSpPr>
        <p:sp>
          <p:nvSpPr>
            <p:cNvPr id="112" name="Rectangle 111"/>
            <p:cNvSpPr/>
            <p:nvPr/>
          </p:nvSpPr>
          <p:spPr>
            <a:xfrm>
              <a:off x="1219320" y="38886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V="1">
              <a:off x="645320" y="4694166"/>
              <a:ext cx="216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696120" y="4235596"/>
              <a:ext cx="216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232020" y="43458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</p:grpSp>
      <p:sp>
        <p:nvSpPr>
          <p:cNvPr id="120" name="Left Brace 119"/>
          <p:cNvSpPr/>
          <p:nvPr/>
        </p:nvSpPr>
        <p:spPr>
          <a:xfrm rot="5400000">
            <a:off x="4369992" y="-2087951"/>
            <a:ext cx="391437" cy="6692783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32050" y="656146"/>
            <a:ext cx="43624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Socket Based Content </a:t>
            </a:r>
            <a:r>
              <a:rPr lang="en-US" sz="1600" dirty="0">
                <a:latin typeface="Helvetica"/>
                <a:cs typeface="Helvetica"/>
              </a:rPr>
              <a:t>Counting </a:t>
            </a:r>
            <a:r>
              <a:rPr lang="en-US" sz="1600" dirty="0" smtClean="0">
                <a:latin typeface="Helvetica"/>
                <a:cs typeface="Helvetica"/>
              </a:rPr>
              <a:t>Proxy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1119" y="3532130"/>
            <a:ext cx="4225210" cy="984215"/>
            <a:chOff x="3180903" y="3505235"/>
            <a:chExt cx="4225210" cy="984215"/>
          </a:xfrm>
        </p:grpSpPr>
        <p:sp>
          <p:nvSpPr>
            <p:cNvPr id="100" name="Rectangle 99"/>
            <p:cNvSpPr/>
            <p:nvPr/>
          </p:nvSpPr>
          <p:spPr>
            <a:xfrm>
              <a:off x="4767876" y="3734791"/>
              <a:ext cx="1038844" cy="525103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Routing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80903" y="3505235"/>
              <a:ext cx="991473" cy="984215"/>
              <a:chOff x="4736217" y="3598533"/>
              <a:chExt cx="991473" cy="1800000"/>
            </a:xfrm>
          </p:grpSpPr>
          <p:sp>
            <p:nvSpPr>
              <p:cNvPr id="103" name="Circular Arrow 102"/>
              <p:cNvSpPr/>
              <p:nvPr/>
            </p:nvSpPr>
            <p:spPr>
              <a:xfrm rot="10800000">
                <a:off x="4842017" y="3598533"/>
                <a:ext cx="792000" cy="1800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98896"/>
                  <a:gd name="adj5" fmla="val 12500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36217" y="4285507"/>
                <a:ext cx="991473" cy="426052"/>
              </a:xfrm>
              <a:prstGeom prst="rect">
                <a:avLst/>
              </a:prstGeom>
              <a:noFill/>
              <a:ln w="1905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Read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Loop</a:t>
                </a:r>
              </a:p>
            </p:txBody>
          </p:sp>
        </p:grpSp>
        <p:cxnSp>
          <p:nvCxnSpPr>
            <p:cNvPr id="107" name="Straight Arrow Connector 106"/>
            <p:cNvCxnSpPr>
              <a:cxnSpLocks/>
            </p:cNvCxnSpPr>
            <p:nvPr/>
          </p:nvCxnSpPr>
          <p:spPr>
            <a:xfrm>
              <a:off x="5873230" y="4001741"/>
              <a:ext cx="1532883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4238886" y="3992944"/>
              <a:ext cx="462480" cy="8797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440429" y="4471925"/>
            <a:ext cx="991473" cy="984215"/>
            <a:chOff x="4736217" y="3598533"/>
            <a:chExt cx="991473" cy="1800000"/>
          </a:xfrm>
        </p:grpSpPr>
        <p:sp>
          <p:nvSpPr>
            <p:cNvPr id="34" name="Circular Arrow 33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740972" y="4701481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218818" y="4959632"/>
            <a:ext cx="1423088" cy="8798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878882" y="4959634"/>
            <a:ext cx="462480" cy="8797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840457" y="4477490"/>
            <a:ext cx="1366945" cy="231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840457" y="2068555"/>
            <a:ext cx="1366945" cy="2317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</a:p>
        </p:txBody>
      </p:sp>
      <p:sp>
        <p:nvSpPr>
          <p:cNvPr id="73" name="Curved Right Arrow 72"/>
          <p:cNvSpPr/>
          <p:nvPr/>
        </p:nvSpPr>
        <p:spPr>
          <a:xfrm rot="10800000">
            <a:off x="8320998" y="3976136"/>
            <a:ext cx="589231" cy="896448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45258" y="4333039"/>
            <a:ext cx="664977" cy="26979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76641" y="5911032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76641" y="4890219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076641" y="3502097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76641" y="2481283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194683" y="6138778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194683" y="5117964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194683" y="3729843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194683" y="2709029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126" name="Rectangle 125"/>
          <p:cNvSpPr/>
          <p:nvPr/>
        </p:nvSpPr>
        <p:spPr>
          <a:xfrm rot="16200000">
            <a:off x="3148772" y="1513295"/>
            <a:ext cx="1086779" cy="430581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3215053" y="3801734"/>
            <a:ext cx="5078" cy="4932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 flipH="1">
            <a:off x="2194560" y="3027536"/>
            <a:ext cx="1166" cy="226684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300480" y="2685260"/>
            <a:ext cx="433313" cy="191928"/>
          </a:xfrm>
          <a:prstGeom prst="bentConnector3">
            <a:avLst>
              <a:gd name="adj1" fmla="val -411"/>
            </a:avLst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125"/>
          <p:cNvSpPr/>
          <p:nvPr/>
        </p:nvSpPr>
        <p:spPr>
          <a:xfrm rot="5400000">
            <a:off x="3138731" y="3107823"/>
            <a:ext cx="1086779" cy="4300986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793" y="2726840"/>
            <a:ext cx="923866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02114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863778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889336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76557" y="35306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753382" y="4295006"/>
            <a:ext cx="933497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98014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859678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5236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72457" y="51349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215968" y="4589104"/>
            <a:ext cx="1992" cy="2531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2181779" y="684655"/>
            <a:ext cx="2590177" cy="1162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 Service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361111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File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Parser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03197" y="9557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REST API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361111" y="1380246"/>
            <a:ext cx="1577822" cy="3328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 &amp; Container Management</a:t>
            </a:r>
          </a:p>
        </p:txBody>
      </p: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2540769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3553548" y="36662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129" idx="3"/>
            <a:endCxn id="43" idx="1"/>
          </p:cNvCxnSpPr>
          <p:nvPr/>
        </p:nvCxnSpPr>
        <p:spPr>
          <a:xfrm>
            <a:off x="4566327" y="3666203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2536669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  <a:endCxn id="91" idx="3"/>
          </p:cNvCxnSpPr>
          <p:nvPr/>
        </p:nvCxnSpPr>
        <p:spPr>
          <a:xfrm flipH="1">
            <a:off x="3549448" y="52704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  <a:endCxn id="90" idx="3"/>
          </p:cNvCxnSpPr>
          <p:nvPr/>
        </p:nvCxnSpPr>
        <p:spPr>
          <a:xfrm flipH="1">
            <a:off x="4562227" y="5270449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202305" y="4293138"/>
            <a:ext cx="4725974" cy="276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312813" y="2272669"/>
            <a:ext cx="581267" cy="6191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12813" y="2002515"/>
            <a:ext cx="626987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0" name="Straight Arrow Connector 159"/>
          <p:cNvCxnSpPr>
            <a:cxnSpLocks/>
            <a:stCxn id="77" idx="3"/>
            <a:endCxn id="84" idx="1"/>
          </p:cNvCxnSpPr>
          <p:nvPr/>
        </p:nvCxnSpPr>
        <p:spPr>
          <a:xfrm>
            <a:off x="3686879" y="4445354"/>
            <a:ext cx="3507804" cy="1828320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695578" y="4181993"/>
            <a:ext cx="749255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95326" y="1781469"/>
            <a:ext cx="991473" cy="984215"/>
            <a:chOff x="4736217" y="3598533"/>
            <a:chExt cx="991473" cy="1800000"/>
          </a:xfrm>
        </p:grpSpPr>
        <p:sp>
          <p:nvSpPr>
            <p:cNvPr id="53" name="Circular Arrow 52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Accept 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047802" y="955720"/>
            <a:ext cx="567431" cy="7574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841333" y="561293"/>
            <a:ext cx="1365193" cy="692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 Daemon</a:t>
            </a:r>
          </a:p>
        </p:txBody>
      </p:sp>
      <p:sp>
        <p:nvSpPr>
          <p:cNvPr id="74" name="Right Arrow 73"/>
          <p:cNvSpPr/>
          <p:nvPr/>
        </p:nvSpPr>
        <p:spPr>
          <a:xfrm rot="5400000">
            <a:off x="2315645" y="2441557"/>
            <a:ext cx="1809879" cy="353051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9915" y="3356699"/>
            <a:ext cx="1078763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 flipV="1">
            <a:off x="399915" y="3673124"/>
            <a:ext cx="1078763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402838" y="5266882"/>
            <a:ext cx="1037501" cy="2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7240" y="4949089"/>
            <a:ext cx="101310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3" name="Straight Arrow Connector 159"/>
          <p:cNvCxnSpPr>
            <a:cxnSpLocks/>
            <a:stCxn id="77" idx="3"/>
            <a:endCxn id="85" idx="1"/>
          </p:cNvCxnSpPr>
          <p:nvPr/>
        </p:nvCxnSpPr>
        <p:spPr>
          <a:xfrm>
            <a:off x="3686879" y="4445354"/>
            <a:ext cx="3507804" cy="807506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59"/>
          <p:cNvCxnSpPr>
            <a:cxnSpLocks/>
            <a:stCxn id="77" idx="3"/>
            <a:endCxn id="87" idx="1"/>
          </p:cNvCxnSpPr>
          <p:nvPr/>
        </p:nvCxnSpPr>
        <p:spPr>
          <a:xfrm flipV="1">
            <a:off x="3686879" y="3864739"/>
            <a:ext cx="3507804" cy="580615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159"/>
          <p:cNvCxnSpPr>
            <a:cxnSpLocks/>
            <a:stCxn id="77" idx="3"/>
            <a:endCxn id="92" idx="1"/>
          </p:cNvCxnSpPr>
          <p:nvPr/>
        </p:nvCxnSpPr>
        <p:spPr>
          <a:xfrm flipV="1">
            <a:off x="3686879" y="2843925"/>
            <a:ext cx="3507804" cy="1601429"/>
          </a:xfrm>
          <a:prstGeom prst="bentConnector3">
            <a:avLst>
              <a:gd name="adj1" fmla="val 8466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877560" y="3351619"/>
            <a:ext cx="62992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5878014" y="3673123"/>
            <a:ext cx="655330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878014" y="5330522"/>
            <a:ext cx="63026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882641" y="5012728"/>
            <a:ext cx="65024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79914" y="1003039"/>
            <a:ext cx="742314" cy="321558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Manage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Containers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1" name="Straight Arrow Connector 130"/>
          <p:cNvCxnSpPr>
            <a:cxnSpLocks/>
            <a:stCxn id="62" idx="3"/>
            <a:endCxn id="63" idx="1"/>
          </p:cNvCxnSpPr>
          <p:nvPr/>
        </p:nvCxnSpPr>
        <p:spPr>
          <a:xfrm flipV="1">
            <a:off x="4615233" y="907530"/>
            <a:ext cx="2226100" cy="426902"/>
          </a:xfrm>
          <a:prstGeom prst="bentConnector3">
            <a:avLst>
              <a:gd name="adj1" fmla="val 50000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0"/>
          <p:cNvCxnSpPr>
            <a:cxnSpLocks/>
            <a:stCxn id="63" idx="3"/>
            <a:endCxn id="83" idx="3"/>
          </p:cNvCxnSpPr>
          <p:nvPr/>
        </p:nvCxnSpPr>
        <p:spPr>
          <a:xfrm flipH="1">
            <a:off x="7971217" y="907530"/>
            <a:ext cx="235309" cy="1887291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30"/>
          <p:cNvCxnSpPr>
            <a:cxnSpLocks/>
            <a:stCxn id="63" idx="3"/>
            <a:endCxn id="82" idx="3"/>
          </p:cNvCxnSpPr>
          <p:nvPr/>
        </p:nvCxnSpPr>
        <p:spPr>
          <a:xfrm flipH="1">
            <a:off x="7971217" y="907530"/>
            <a:ext cx="235309" cy="2908105"/>
          </a:xfrm>
          <a:prstGeom prst="bentConnector3">
            <a:avLst>
              <a:gd name="adj1" fmla="val -354375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30"/>
          <p:cNvCxnSpPr>
            <a:cxnSpLocks/>
            <a:stCxn id="63" idx="3"/>
            <a:endCxn id="80" idx="3"/>
          </p:cNvCxnSpPr>
          <p:nvPr/>
        </p:nvCxnSpPr>
        <p:spPr>
          <a:xfrm flipH="1">
            <a:off x="7971217" y="907530"/>
            <a:ext cx="235309" cy="4296227"/>
          </a:xfrm>
          <a:prstGeom prst="bentConnector3">
            <a:avLst>
              <a:gd name="adj1" fmla="val -352078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30"/>
          <p:cNvCxnSpPr>
            <a:cxnSpLocks/>
            <a:stCxn id="63" idx="3"/>
            <a:endCxn id="79" idx="3"/>
          </p:cNvCxnSpPr>
          <p:nvPr/>
        </p:nvCxnSpPr>
        <p:spPr>
          <a:xfrm flipH="1">
            <a:off x="7971217" y="907530"/>
            <a:ext cx="235309" cy="5317040"/>
          </a:xfrm>
          <a:prstGeom prst="bentConnector3">
            <a:avLst>
              <a:gd name="adj1" fmla="val -35437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758950" y="944954"/>
            <a:ext cx="244475" cy="285521"/>
            <a:chOff x="1625600" y="740004"/>
            <a:chExt cx="282104" cy="285521"/>
          </a:xfrm>
        </p:grpSpPr>
        <p:sp>
          <p:nvSpPr>
            <p:cNvPr id="176" name="Folded Corner 175"/>
            <p:cNvSpPr/>
            <p:nvPr/>
          </p:nvSpPr>
          <p:spPr>
            <a:xfrm>
              <a:off x="1625600" y="740004"/>
              <a:ext cx="282104" cy="285521"/>
            </a:xfrm>
            <a:prstGeom prst="foldedCorner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661480" y="892806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1661480" y="944958"/>
              <a:ext cx="101249" cy="567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61480" y="840654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61480" y="788502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Arrow Connector 191"/>
          <p:cNvCxnSpPr>
            <a:cxnSpLocks/>
            <a:stCxn id="176" idx="3"/>
            <a:endCxn id="116" idx="1"/>
          </p:cNvCxnSpPr>
          <p:nvPr/>
        </p:nvCxnSpPr>
        <p:spPr>
          <a:xfrm>
            <a:off x="2003425" y="1087715"/>
            <a:ext cx="357686" cy="3535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Left Brace 99"/>
          <p:cNvSpPr/>
          <p:nvPr/>
        </p:nvSpPr>
        <p:spPr>
          <a:xfrm rot="5400000">
            <a:off x="3398314" y="-2378830"/>
            <a:ext cx="304563" cy="5663660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55782" y="-51820"/>
            <a:ext cx="3691653" cy="338550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Socket Based Staged Proxy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2312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18" y="4490326"/>
            <a:ext cx="340360" cy="318466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76527" y="314960"/>
            <a:ext cx="6470191" cy="815147"/>
            <a:chOff x="557071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57071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01645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60742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111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54862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49782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695764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690684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6527" y="1431640"/>
            <a:ext cx="6470191" cy="2069733"/>
            <a:chOff x="557071" y="1429356"/>
            <a:chExt cx="647019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57071" y="1429356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INSTANT Upgrade</a:t>
              </a:r>
            </a:p>
            <a:p>
              <a:endParaRPr lang="en-US" dirty="0"/>
            </a:p>
            <a:p>
              <a:r>
                <a:rPr lang="en-US" dirty="0"/>
                <a:t>n</a:t>
              </a:r>
              <a:r>
                <a:rPr lang="en-US" dirty="0" smtClean="0"/>
                <a:t>o failure</a:t>
              </a:r>
              <a:endParaRPr lang="en-US" dirty="0"/>
            </a:p>
          </p:txBody>
        </p:sp>
        <p:pic>
          <p:nvPicPr>
            <p:cNvPr id="35" name="Picture 34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1" y="2126476"/>
              <a:ext cx="346268" cy="3149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660742" y="286409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0742" y="1628635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54862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49782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2695764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2690684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871" y="1429356"/>
              <a:ext cx="340360" cy="31846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603330" y="1628654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6527" y="3802905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Upgrade</a:t>
            </a:r>
          </a:p>
          <a:p>
            <a:endParaRPr lang="en-US" dirty="0"/>
          </a:p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680198" y="5237639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680198" y="4002184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715220" y="4182514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710140" y="4456834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27" y="3802905"/>
            <a:ext cx="340360" cy="31846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22786" y="400220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9" name="Straight Arrow Connector 29"/>
          <p:cNvCxnSpPr>
            <a:cxnSpLocks/>
          </p:cNvCxnSpPr>
          <p:nvPr/>
        </p:nvCxnSpPr>
        <p:spPr>
          <a:xfrm>
            <a:off x="4773148" y="4396764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30"/>
          <p:cNvCxnSpPr>
            <a:cxnSpLocks/>
          </p:cNvCxnSpPr>
          <p:nvPr/>
        </p:nvCxnSpPr>
        <p:spPr>
          <a:xfrm>
            <a:off x="4773148" y="4524204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4781331" y="4100365"/>
            <a:ext cx="633733" cy="146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324475" y="4022725"/>
            <a:ext cx="152400" cy="155575"/>
            <a:chOff x="5146675" y="3594100"/>
            <a:chExt cx="152400" cy="155575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604212" y="3874851"/>
            <a:ext cx="1502383" cy="934936"/>
            <a:chOff x="5146675" y="3594100"/>
            <a:chExt cx="152400" cy="155575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 w="666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6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70582" y="314960"/>
            <a:ext cx="6470191" cy="815147"/>
            <a:chOff x="570582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515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425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62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6837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6329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70927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70419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0582" y="1447311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Upgrade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cookie</a:t>
            </a:r>
            <a:endParaRPr lang="en-US" dirty="0"/>
          </a:p>
        </p:txBody>
      </p:sp>
      <p:pic>
        <p:nvPicPr>
          <p:cNvPr id="38" name="Picture 37" descr="modified_cookie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62" y="2142754"/>
            <a:ext cx="347979" cy="317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6841" y="1646609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4253" y="2882045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674253" y="1646590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766675" y="1837090"/>
            <a:ext cx="907578" cy="1525015"/>
            <a:chOff x="4766675" y="1837090"/>
            <a:chExt cx="907578" cy="1525015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6667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6667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709275" y="1826920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704195" y="2101240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82" y="1447311"/>
            <a:ext cx="340360" cy="318466"/>
          </a:xfrm>
          <a:prstGeom prst="rect">
            <a:avLst/>
          </a:prstGeom>
        </p:spPr>
      </p:pic>
      <p:pic>
        <p:nvPicPr>
          <p:cNvPr id="40" name="Picture 39" descr="cl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99" y="2227872"/>
            <a:ext cx="232381" cy="232381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570582" y="3834249"/>
            <a:ext cx="6470191" cy="2069733"/>
            <a:chOff x="570582" y="3834249"/>
            <a:chExt cx="647019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SESSION Upgrade</a:t>
              </a:r>
            </a:p>
            <a:p>
              <a:endParaRPr lang="en-US" dirty="0"/>
            </a:p>
            <a:p>
              <a:r>
                <a:rPr lang="en-US" dirty="0"/>
                <a:t>w</a:t>
              </a:r>
              <a:r>
                <a:rPr lang="en-US" dirty="0" smtClean="0"/>
                <a:t>ithout cookie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542" y="4531369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67425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7425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476837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476329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270927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270419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61684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1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582" y="314960"/>
            <a:ext cx="6767411" cy="815147"/>
            <a:chOff x="570582" y="314960"/>
            <a:chExt cx="676741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210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1237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7147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84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506559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506051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300649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300141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70582" y="3834249"/>
            <a:ext cx="6767411" cy="2069733"/>
            <a:chOff x="570582" y="3834249"/>
            <a:chExt cx="676741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/>
            </a:p>
            <a:p>
              <a:r>
                <a:rPr lang="en-US" dirty="0"/>
                <a:t>u</a:t>
              </a:r>
              <a:r>
                <a:rPr lang="en-US" dirty="0" smtClean="0"/>
                <a:t>pgrade bucket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464" y="4563794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97147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7147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506559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506051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300649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300141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91406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pic>
          <p:nvPicPr>
            <p:cNvPr id="65" name="Picture 64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650" y="5133937"/>
              <a:ext cx="336262" cy="314632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4670885" y="4816274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70885" y="5220511"/>
              <a:ext cx="151319" cy="547993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8" name="Straight Arrow Connector 58"/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4263912" y="5291253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72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3" y="3839569"/>
              <a:ext cx="340360" cy="318466"/>
            </a:xfrm>
            <a:prstGeom prst="rect">
              <a:avLst/>
            </a:prstGeom>
          </p:spPr>
        </p:pic>
        <p:pic>
          <p:nvPicPr>
            <p:cNvPr id="74" name="Picture 73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8" y="3841486"/>
              <a:ext cx="336262" cy="314632"/>
            </a:xfrm>
            <a:prstGeom prst="rect">
              <a:avLst/>
            </a:prstGeom>
          </p:spPr>
        </p:pic>
        <p:pic>
          <p:nvPicPr>
            <p:cNvPr id="80" name="Picture 79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52" y="4561332"/>
              <a:ext cx="336262" cy="314632"/>
            </a:xfrm>
            <a:prstGeom prst="rect">
              <a:avLst/>
            </a:prstGeom>
          </p:spPr>
        </p:pic>
        <p:cxnSp>
          <p:nvCxnSpPr>
            <p:cNvPr id="81" name="Straight Arrow Connector 80"/>
            <p:cNvCxnSpPr>
              <a:cxnSpLocks/>
            </p:cNvCxnSpPr>
            <p:nvPr/>
          </p:nvCxnSpPr>
          <p:spPr>
            <a:xfrm>
              <a:off x="4743842" y="5047573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70582" y="1447311"/>
            <a:ext cx="6767411" cy="2069733"/>
            <a:chOff x="570582" y="1447311"/>
            <a:chExt cx="676741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70582" y="1447311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 smtClean="0"/>
            </a:p>
            <a:p>
              <a:r>
                <a:rPr lang="en-US" dirty="0"/>
                <a:t>n</a:t>
              </a:r>
              <a:r>
                <a:rPr lang="en-US" dirty="0" smtClean="0"/>
                <a:t>on upgrade bucket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14061" y="164660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71473" y="2882045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71473" y="1646590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6389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6389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3006495" y="182692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3001415" y="210124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602" y="1449808"/>
              <a:ext cx="340360" cy="318466"/>
            </a:xfrm>
            <a:prstGeom prst="rect">
              <a:avLst/>
            </a:prstGeom>
          </p:spPr>
        </p:pic>
        <p:pic>
          <p:nvPicPr>
            <p:cNvPr id="2" name="Picture 1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229" y="2776601"/>
              <a:ext cx="336262" cy="31463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745464" y="2458938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45464" y="3242554"/>
              <a:ext cx="151319" cy="168614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9" name="Straight Arrow Connector 58"/>
            <p:cNvCxnSpPr>
              <a:cxnSpLocks/>
              <a:stCxn id="2" idx="3"/>
              <a:endCxn id="4" idx="1"/>
            </p:cNvCxnSpPr>
            <p:nvPr/>
          </p:nvCxnSpPr>
          <p:spPr>
            <a:xfrm>
              <a:off x="4338491" y="2933917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777" y="1451725"/>
              <a:ext cx="336262" cy="314632"/>
            </a:xfrm>
            <a:prstGeom prst="rect">
              <a:avLst/>
            </a:prstGeom>
          </p:spPr>
        </p:pic>
        <p:pic>
          <p:nvPicPr>
            <p:cNvPr id="77" name="Picture 76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2" y="2191275"/>
              <a:ext cx="340360" cy="318466"/>
            </a:xfrm>
            <a:prstGeom prst="rect">
              <a:avLst/>
            </a:prstGeom>
          </p:spPr>
        </p:pic>
        <p:pic>
          <p:nvPicPr>
            <p:cNvPr id="78" name="Picture 77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7" y="2193192"/>
              <a:ext cx="336262" cy="314632"/>
            </a:xfrm>
            <a:prstGeom prst="rect">
              <a:avLst/>
            </a:prstGeom>
          </p:spPr>
        </p:pic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>
              <a:off x="4818421" y="3070695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7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577066" y="3830379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 smtClean="0"/>
              <a:t>1.0.1 fails</a:t>
            </a:r>
            <a:endParaRPr lang="en-US" dirty="0"/>
          </a:p>
        </p:txBody>
      </p:sp>
      <p:pic>
        <p:nvPicPr>
          <p:cNvPr id="92" name="Picture 91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4526837"/>
            <a:ext cx="346268" cy="31496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3871910" y="4029677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929322" y="5265113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929322" y="4029658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96" name="Straight Arrow Connector 29"/>
          <p:cNvCxnSpPr>
            <a:cxnSpLocks/>
          </p:cNvCxnSpPr>
          <p:nvPr/>
        </p:nvCxnSpPr>
        <p:spPr>
          <a:xfrm>
            <a:off x="5021744" y="4414702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0"/>
          <p:cNvCxnSpPr>
            <a:cxnSpLocks/>
          </p:cNvCxnSpPr>
          <p:nvPr/>
        </p:nvCxnSpPr>
        <p:spPr>
          <a:xfrm>
            <a:off x="5021744" y="4542142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>
            <a:off x="2964344" y="4209988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2959264" y="4484308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5029927" y="4118303"/>
            <a:ext cx="907578" cy="1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5024847" y="4257523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prstDash val="dashDot"/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77066" y="314960"/>
            <a:ext cx="6718776" cy="815147"/>
            <a:chOff x="573824" y="314960"/>
            <a:chExt cx="6718776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3824" y="314960"/>
              <a:ext cx="221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Pre-Upgrade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56022" y="314960"/>
              <a:ext cx="4336578" cy="815147"/>
              <a:chOff x="2956022" y="314960"/>
              <a:chExt cx="4336578" cy="8151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866983" y="314979"/>
                <a:ext cx="1149834" cy="634961"/>
              </a:xfrm>
              <a:prstGeom prst="rect">
                <a:avLst/>
              </a:prstGeom>
              <a:solidFill>
                <a:schemeClr val="accent3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proxy</a:t>
                </a:r>
                <a:endParaRPr lang="en-US" sz="16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26080" y="314960"/>
                <a:ext cx="1366520" cy="634999"/>
              </a:xfrm>
              <a:prstGeom prst="rect">
                <a:avLst/>
              </a:prstGeom>
              <a:solidFill>
                <a:srgbClr val="BC0000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1.0.0 Application</a:t>
                </a:r>
              </a:p>
            </p:txBody>
          </p:sp>
          <p:pic>
            <p:nvPicPr>
              <p:cNvPr id="22" name="Picture 21" descr="plain_cookie_red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449" y="811641"/>
                <a:ext cx="340360" cy="318466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5015120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17" name="Straight Arrow Connector 16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956022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26" name="Straight Arrow Connector 25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TextBox 13"/>
          <p:cNvSpPr txBox="1"/>
          <p:nvPr/>
        </p:nvSpPr>
        <p:spPr>
          <a:xfrm>
            <a:off x="577066" y="1445376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failure</a:t>
            </a:r>
            <a:endParaRPr lang="en-US" dirty="0"/>
          </a:p>
        </p:txBody>
      </p:sp>
      <p:pic>
        <p:nvPicPr>
          <p:cNvPr id="60" name="Picture 59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2141834"/>
            <a:ext cx="346268" cy="314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1910" y="1644674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9322" y="2880110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9322" y="1644655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64344" y="1824985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59264" y="2099305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021744" y="1733300"/>
            <a:ext cx="915761" cy="1659294"/>
            <a:chOff x="5021744" y="1733300"/>
            <a:chExt cx="915761" cy="1659294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21744" y="2029699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21744" y="2157139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cxnSpLocks/>
            </p:cNvCxnSpPr>
            <p:nvPr/>
          </p:nvCxnSpPr>
          <p:spPr>
            <a:xfrm>
              <a:off x="5029927" y="1733300"/>
              <a:ext cx="907578" cy="1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</p:cNvCxnSpPr>
            <p:nvPr/>
          </p:nvCxnSpPr>
          <p:spPr>
            <a:xfrm>
              <a:off x="5024847" y="1872520"/>
              <a:ext cx="907578" cy="19"/>
            </a:xfrm>
            <a:prstGeom prst="straightConnector1">
              <a:avLst/>
            </a:prstGeom>
            <a:ln w="19050" cmpd="sng">
              <a:solidFill>
                <a:srgbClr val="8000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0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571233"/>
              </p:ext>
            </p:extLst>
          </p:nvPr>
        </p:nvGraphicFramePr>
        <p:xfrm>
          <a:off x="0" y="7468"/>
          <a:ext cx="9144000" cy="685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51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9050" cmpd="sng">
          <a:solidFill>
            <a:schemeClr val="tx1"/>
          </a:solidFill>
        </a:ln>
      </a:spPr>
      <a:bodyPr rtlCol="0" anchor="t" anchorCtr="0"/>
      <a:lstStyle>
        <a:defPPr algn="ctr">
          <a:defRPr sz="1000" dirty="0">
            <a:solidFill>
              <a:schemeClr val="tx1"/>
            </a:solidFill>
            <a:latin typeface="Helvetica"/>
            <a:cs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235</Words>
  <Application>Microsoft Macintosh PowerPoint</Application>
  <PresentationFormat>On-screen Show (4:3)</PresentationFormat>
  <Paragraphs>154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77</cp:revision>
  <dcterms:created xsi:type="dcterms:W3CDTF">2014-02-18T08:28:29Z</dcterms:created>
  <dcterms:modified xsi:type="dcterms:W3CDTF">2014-09-01T20:28:48Z</dcterms:modified>
</cp:coreProperties>
</file>