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056" y="-1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5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9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7" y="2295486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7" y="2796637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7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7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4" y="2295486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4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4" y="3575203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4" y="3575203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19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2"/>
            <a:ext cx="86872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HTTP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4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6339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+ Go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Netty</a:t>
            </a:r>
            <a:r>
              <a:rPr lang="en-US" sz="1600" dirty="0" smtClean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Docker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549116" y="2479156"/>
            <a:ext cx="1372939" cy="2192092"/>
            <a:chOff x="7549116" y="2449936"/>
            <a:chExt cx="1372939" cy="2192092"/>
          </a:xfrm>
        </p:grpSpPr>
        <p:sp>
          <p:nvSpPr>
            <p:cNvPr id="10" name="Rectangle 9"/>
            <p:cNvSpPr/>
            <p:nvPr/>
          </p:nvSpPr>
          <p:spPr>
            <a:xfrm>
              <a:off x="7549116" y="2449936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9116" y="4007067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1372" y="5872982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7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5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6" y="5949925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4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6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49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0827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5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1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39919" y="4235982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3" name="Circular Arrow 102"/>
          <p:cNvSpPr/>
          <p:nvPr/>
        </p:nvSpPr>
        <p:spPr>
          <a:xfrm rot="10800000">
            <a:off x="4842017" y="3598533"/>
            <a:ext cx="792000" cy="180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36217" y="4285507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ead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326019" y="4235982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W</a:t>
            </a:r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669245" y="4494135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4381782" y="4494135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634570" y="3879896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6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17681" y="-1873561"/>
            <a:ext cx="391437" cy="626400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9338" y="427546"/>
            <a:ext cx="2965861" cy="584776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Load Balancing Proxy </a:t>
            </a:r>
            <a:r>
              <a:rPr lang="en-US" sz="1600" dirty="0">
                <a:latin typeface="Helvetica"/>
                <a:cs typeface="Helvetica"/>
              </a:rPr>
              <a:t>W</a:t>
            </a:r>
            <a:r>
              <a:rPr lang="en-US" sz="1600" dirty="0" smtClean="0">
                <a:latin typeface="Helvetica"/>
                <a:cs typeface="Helvetica"/>
              </a:rPr>
              <a:t>ith </a:t>
            </a:r>
            <a:r>
              <a:rPr lang="en-US" sz="1600" dirty="0">
                <a:latin typeface="Helvetica"/>
                <a:cs typeface="Helvetica"/>
              </a:rPr>
              <a:t>Content Counting</a:t>
            </a:r>
          </a:p>
        </p:txBody>
      </p: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083423" y="3489702"/>
            <a:ext cx="2276006" cy="3299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1.0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078636" y="59793"/>
            <a:ext cx="2276006" cy="3299060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1.1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90709" y="5530819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90709" y="4077356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5922" y="2100910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585922" y="647447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72" y="3231942"/>
            <a:ext cx="726513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280" y="3112926"/>
            <a:ext cx="799124" cy="62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&amp; monitoring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2956" y="2288615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2956" y="2804748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2956" y="3665400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2956" y="4181533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413517" y="1163787"/>
            <a:ext cx="1357215" cy="131689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413517" y="2617250"/>
            <a:ext cx="1357215" cy="37956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413517" y="3857469"/>
            <a:ext cx="1362002" cy="7362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413517" y="4373602"/>
            <a:ext cx="1362002" cy="16735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013405" y="2480684"/>
            <a:ext cx="459551" cy="94488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013405" y="2996817"/>
            <a:ext cx="459551" cy="42875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013405" y="3425567"/>
            <a:ext cx="459551" cy="43190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013405" y="3425567"/>
            <a:ext cx="459551" cy="94803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5" y="3424011"/>
            <a:ext cx="370096" cy="155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5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2"/>
            <a:ext cx="548896" cy="38413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857730"/>
            <a:ext cx="3753279" cy="28708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Content Switching Load Balancer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Container)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509579" y="209026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1210" y="323344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775519" y="5855090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75519" y="4401627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70732" y="242518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70732" y="971718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 rot="16200000">
            <a:off x="4653123" y="1025990"/>
            <a:ext cx="1249612" cy="5903682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1043" y="2278561"/>
            <a:ext cx="995213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ircular Arrow 45"/>
          <p:cNvSpPr/>
          <p:nvPr/>
        </p:nvSpPr>
        <p:spPr>
          <a:xfrm rot="10800000">
            <a:off x="1057989" y="1409910"/>
            <a:ext cx="932660" cy="21647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86121" y="229207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Accept Loop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66756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36084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3199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79643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4376028" y="4133669"/>
            <a:ext cx="5945" cy="5313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3128650" y="2624311"/>
            <a:ext cx="0" cy="85548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990649" y="2451436"/>
            <a:ext cx="64039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35400" y="4665059"/>
            <a:ext cx="1093145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4127714" y="2856649"/>
            <a:ext cx="1249612" cy="590368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1956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31284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18398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74843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V="1">
            <a:off x="4911426" y="4965077"/>
            <a:ext cx="380016" cy="345130"/>
          </a:xfrm>
          <a:prstGeom prst="bentConnector3">
            <a:avLst>
              <a:gd name="adj1" fmla="val 110155"/>
            </a:avLst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4" name="Right Arrow 73"/>
          <p:cNvSpPr/>
          <p:nvPr/>
        </p:nvSpPr>
        <p:spPr>
          <a:xfrm rot="5400000">
            <a:off x="3394212" y="2606780"/>
            <a:ext cx="1971846" cy="440987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128650" y="549555"/>
            <a:ext cx="2450778" cy="1291794"/>
            <a:chOff x="3203508" y="1267193"/>
            <a:chExt cx="2256434" cy="1393169"/>
          </a:xfrm>
        </p:grpSpPr>
        <p:sp>
          <p:nvSpPr>
            <p:cNvPr id="86" name="Rectangle 85"/>
            <p:cNvSpPr/>
            <p:nvPr/>
          </p:nvSpPr>
          <p:spPr>
            <a:xfrm>
              <a:off x="3203508" y="1267193"/>
              <a:ext cx="2256434" cy="1393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Configuration Service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09743" y="1603329"/>
              <a:ext cx="1814531" cy="862576"/>
              <a:chOff x="5165857" y="915582"/>
              <a:chExt cx="2017080" cy="98575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165857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File Loader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2376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165857" y="1517203"/>
                <a:ext cx="201708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3528854" y="3977832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4772413" y="39778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endCxn id="43" idx="1"/>
          </p:cNvCxnSpPr>
          <p:nvPr/>
        </p:nvCxnSpPr>
        <p:spPr>
          <a:xfrm>
            <a:off x="6015970" y="39778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3524054" y="5822443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</p:cNvCxnSpPr>
          <p:nvPr/>
        </p:nvCxnSpPr>
        <p:spPr>
          <a:xfrm flipH="1">
            <a:off x="4772413" y="5822443"/>
            <a:ext cx="44598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</p:cNvCxnSpPr>
          <p:nvPr/>
        </p:nvCxnSpPr>
        <p:spPr>
          <a:xfrm flipH="1">
            <a:off x="6015970" y="5822443"/>
            <a:ext cx="4459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028022" y="39644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440828" y="2451436"/>
            <a:ext cx="61716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40828" y="2140805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3657359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0828" y="3977832"/>
            <a:ext cx="188526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440828" y="5808932"/>
            <a:ext cx="1359850" cy="0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67086" y="54972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59" name="Rectangle 158"/>
          <p:cNvSpPr/>
          <p:nvPr/>
        </p:nvSpPr>
        <p:spPr>
          <a:xfrm rot="16200000">
            <a:off x="6569151" y="39607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4940300" y="4787134"/>
            <a:ext cx="374877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4886044" y="448256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 flipV="1">
            <a:off x="8229770" y="3969036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998866" y="365392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cxnSp>
        <p:nvCxnSpPr>
          <p:cNvPr id="168" name="Straight Arrow Connector 167"/>
          <p:cNvCxnSpPr>
            <a:cxnSpLocks/>
          </p:cNvCxnSpPr>
          <p:nvPr/>
        </p:nvCxnSpPr>
        <p:spPr>
          <a:xfrm flipV="1">
            <a:off x="7704362" y="5822443"/>
            <a:ext cx="97864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989622" y="54972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73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115</Words>
  <Application>Microsoft Macintosh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Samira Rabbanian</cp:lastModifiedBy>
  <cp:revision>30</cp:revision>
  <dcterms:created xsi:type="dcterms:W3CDTF">2014-02-18T08:28:29Z</dcterms:created>
  <dcterms:modified xsi:type="dcterms:W3CDTF">2014-08-25T20:57:51Z</dcterms:modified>
</cp:coreProperties>
</file>