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2608" y="-6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18/02/2014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51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18/02/2014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9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18/02/2014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3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18/02/2014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9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18/02/2014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0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18/02/2014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06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18/02/2014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6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18/02/2014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0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18/02/2014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8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18/02/2014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7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18/02/2014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4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D2AC5-1717-184A-BDAF-E3EF29711C32}" type="datetimeFigureOut">
              <a:rPr lang="en-US" smtClean="0"/>
              <a:t>18/02/2014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7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51085" y="3257722"/>
            <a:ext cx="1149834" cy="634961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halkboard SE"/>
              </a:rPr>
              <a:t>upstream</a:t>
            </a:r>
            <a:endParaRPr lang="en-US" dirty="0">
              <a:solidFill>
                <a:schemeClr val="tx1"/>
              </a:solidFill>
              <a:latin typeface="Chalkboard S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01580" y="3257722"/>
            <a:ext cx="1149834" cy="634961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halkboard SE"/>
              </a:rPr>
              <a:t>router</a:t>
            </a:r>
            <a:endParaRPr lang="en-US" dirty="0">
              <a:solidFill>
                <a:schemeClr val="tx1"/>
              </a:solidFill>
              <a:latin typeface="Chalkboard SE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5178735" y="1978005"/>
            <a:ext cx="1488602" cy="3194395"/>
            <a:chOff x="5026338" y="1978005"/>
            <a:chExt cx="1488602" cy="3194395"/>
          </a:xfrm>
        </p:grpSpPr>
        <p:sp>
          <p:nvSpPr>
            <p:cNvPr id="4" name="Rectangle 3"/>
            <p:cNvSpPr/>
            <p:nvPr/>
          </p:nvSpPr>
          <p:spPr>
            <a:xfrm>
              <a:off x="5026338" y="1978005"/>
              <a:ext cx="1488602" cy="634961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halkboard SE"/>
                </a:rPr>
                <a:t>downstream</a:t>
              </a:r>
              <a:endParaRPr lang="en-US" dirty="0">
                <a:solidFill>
                  <a:schemeClr val="tx1"/>
                </a:solidFill>
                <a:latin typeface="Chalkboard SE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026338" y="2831150"/>
              <a:ext cx="1488602" cy="634961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halkboard SE"/>
                </a:rPr>
                <a:t>downstream</a:t>
              </a:r>
              <a:endParaRPr lang="en-US" dirty="0">
                <a:solidFill>
                  <a:schemeClr val="tx1"/>
                </a:solidFill>
                <a:latin typeface="Chalkboard SE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026338" y="3684295"/>
              <a:ext cx="1488602" cy="634961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halkboard SE"/>
                </a:rPr>
                <a:t>downstream</a:t>
              </a:r>
              <a:endParaRPr lang="en-US" dirty="0">
                <a:solidFill>
                  <a:schemeClr val="tx1"/>
                </a:solidFill>
                <a:latin typeface="Chalkboard SE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26338" y="4537439"/>
              <a:ext cx="1488602" cy="634961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halkboard SE"/>
                </a:rPr>
                <a:t>downstream</a:t>
              </a:r>
              <a:endParaRPr lang="en-US" dirty="0">
                <a:solidFill>
                  <a:schemeClr val="tx1"/>
                </a:solidFill>
                <a:latin typeface="Chalkboard SE"/>
              </a:endParaRPr>
            </a:p>
          </p:txBody>
        </p:sp>
      </p:grpSp>
      <p:sp>
        <p:nvSpPr>
          <p:cNvPr id="9" name="Left Brace 8"/>
          <p:cNvSpPr/>
          <p:nvPr/>
        </p:nvSpPr>
        <p:spPr>
          <a:xfrm rot="5400000">
            <a:off x="3839112" y="-1069429"/>
            <a:ext cx="391437" cy="5544737"/>
          </a:xfrm>
          <a:prstGeom prst="leftBrace">
            <a:avLst>
              <a:gd name="adj1" fmla="val 39261"/>
              <a:gd name="adj2" fmla="val 49197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halkboard SE"/>
            </a:endParaRPr>
          </a:p>
        </p:txBody>
      </p:sp>
      <p:cxnSp>
        <p:nvCxnSpPr>
          <p:cNvPr id="13" name="Straight Arrow Connector 12"/>
          <p:cNvCxnSpPr>
            <a:stCxn id="4" idx="3"/>
            <a:endCxn id="10" idx="1"/>
          </p:cNvCxnSpPr>
          <p:nvPr/>
        </p:nvCxnSpPr>
        <p:spPr>
          <a:xfrm>
            <a:off x="6667337" y="2295486"/>
            <a:ext cx="881779" cy="501151"/>
          </a:xfrm>
          <a:prstGeom prst="straightConnector1">
            <a:avLst/>
          </a:prstGeom>
          <a:noFill/>
          <a:ln w="28575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5" name="Straight Arrow Connector 14"/>
          <p:cNvCxnSpPr>
            <a:stCxn id="6" idx="3"/>
            <a:endCxn id="10" idx="1"/>
          </p:cNvCxnSpPr>
          <p:nvPr/>
        </p:nvCxnSpPr>
        <p:spPr>
          <a:xfrm flipV="1">
            <a:off x="6667337" y="2796637"/>
            <a:ext cx="881779" cy="1205139"/>
          </a:xfrm>
          <a:prstGeom prst="straightConnector1">
            <a:avLst/>
          </a:prstGeom>
          <a:noFill/>
          <a:ln w="28575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19"/>
          <p:cNvCxnSpPr>
            <a:stCxn id="5" idx="3"/>
            <a:endCxn id="11" idx="1"/>
          </p:cNvCxnSpPr>
          <p:nvPr/>
        </p:nvCxnSpPr>
        <p:spPr>
          <a:xfrm>
            <a:off x="6667337" y="3148631"/>
            <a:ext cx="881779" cy="1205137"/>
          </a:xfrm>
          <a:prstGeom prst="straightConnector1">
            <a:avLst/>
          </a:prstGeom>
          <a:noFill/>
          <a:ln w="28575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3" name="Straight Arrow Connector 22"/>
          <p:cNvCxnSpPr>
            <a:stCxn id="7" idx="3"/>
            <a:endCxn id="11" idx="1"/>
          </p:cNvCxnSpPr>
          <p:nvPr/>
        </p:nvCxnSpPr>
        <p:spPr>
          <a:xfrm flipV="1">
            <a:off x="6667337" y="4353768"/>
            <a:ext cx="881779" cy="501152"/>
          </a:xfrm>
          <a:prstGeom prst="straightConnector1">
            <a:avLst/>
          </a:prstGeom>
          <a:noFill/>
          <a:ln w="28575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6" name="Straight Arrow Connector 25"/>
          <p:cNvCxnSpPr>
            <a:stCxn id="3" idx="3"/>
            <a:endCxn id="4" idx="1"/>
          </p:cNvCxnSpPr>
          <p:nvPr/>
        </p:nvCxnSpPr>
        <p:spPr>
          <a:xfrm flipV="1">
            <a:off x="4451414" y="2295486"/>
            <a:ext cx="727321" cy="1279717"/>
          </a:xfrm>
          <a:prstGeom prst="straightConnector1">
            <a:avLst/>
          </a:prstGeom>
          <a:noFill/>
          <a:ln w="28575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9" name="Straight Arrow Connector 28"/>
          <p:cNvCxnSpPr>
            <a:stCxn id="3" idx="3"/>
            <a:endCxn id="5" idx="1"/>
          </p:cNvCxnSpPr>
          <p:nvPr/>
        </p:nvCxnSpPr>
        <p:spPr>
          <a:xfrm flipV="1">
            <a:off x="4451414" y="3148631"/>
            <a:ext cx="727321" cy="426572"/>
          </a:xfrm>
          <a:prstGeom prst="straightConnector1">
            <a:avLst/>
          </a:prstGeom>
          <a:noFill/>
          <a:ln w="28575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2" name="Straight Arrow Connector 31"/>
          <p:cNvCxnSpPr>
            <a:stCxn id="3" idx="3"/>
            <a:endCxn id="6" idx="1"/>
          </p:cNvCxnSpPr>
          <p:nvPr/>
        </p:nvCxnSpPr>
        <p:spPr>
          <a:xfrm>
            <a:off x="4451414" y="3575203"/>
            <a:ext cx="727321" cy="426573"/>
          </a:xfrm>
          <a:prstGeom prst="straightConnector1">
            <a:avLst/>
          </a:prstGeom>
          <a:noFill/>
          <a:ln w="28575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5" name="Straight Arrow Connector 34"/>
          <p:cNvCxnSpPr>
            <a:stCxn id="3" idx="3"/>
            <a:endCxn id="7" idx="1"/>
          </p:cNvCxnSpPr>
          <p:nvPr/>
        </p:nvCxnSpPr>
        <p:spPr>
          <a:xfrm>
            <a:off x="4451414" y="3575203"/>
            <a:ext cx="727321" cy="1279717"/>
          </a:xfrm>
          <a:prstGeom prst="straightConnector1">
            <a:avLst/>
          </a:prstGeom>
          <a:noFill/>
          <a:ln w="28575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8" name="Straight Arrow Connector 37"/>
          <p:cNvCxnSpPr>
            <a:stCxn id="2" idx="3"/>
            <a:endCxn id="3" idx="1"/>
          </p:cNvCxnSpPr>
          <p:nvPr/>
        </p:nvCxnSpPr>
        <p:spPr>
          <a:xfrm>
            <a:off x="2600919" y="3575203"/>
            <a:ext cx="700661" cy="0"/>
          </a:xfrm>
          <a:prstGeom prst="straightConnector1">
            <a:avLst/>
          </a:prstGeom>
          <a:noFill/>
          <a:ln w="28575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1" name="Straight Arrow Connector 50"/>
          <p:cNvCxnSpPr>
            <a:stCxn id="73" idx="3"/>
            <a:endCxn id="2" idx="1"/>
          </p:cNvCxnSpPr>
          <p:nvPr/>
        </p:nvCxnSpPr>
        <p:spPr>
          <a:xfrm>
            <a:off x="997437" y="3575203"/>
            <a:ext cx="453648" cy="0"/>
          </a:xfrm>
          <a:prstGeom prst="straightConnector1">
            <a:avLst/>
          </a:prstGeom>
          <a:noFill/>
          <a:ln w="28575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3" name="Rectangle 72"/>
          <p:cNvSpPr/>
          <p:nvPr/>
        </p:nvSpPr>
        <p:spPr>
          <a:xfrm>
            <a:off x="128713" y="3257722"/>
            <a:ext cx="868724" cy="634961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halkboard SE"/>
              </a:rPr>
              <a:t>HTTP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halkboard SE"/>
              </a:rPr>
              <a:t>client</a:t>
            </a:r>
            <a:endParaRPr lang="en-US" dirty="0">
              <a:solidFill>
                <a:schemeClr val="tx1"/>
              </a:solidFill>
              <a:latin typeface="Chalkboard SE"/>
            </a:endParaRPr>
          </a:p>
        </p:txBody>
      </p:sp>
      <p:sp>
        <p:nvSpPr>
          <p:cNvPr id="74" name="Left Brace 73"/>
          <p:cNvSpPr/>
          <p:nvPr/>
        </p:nvSpPr>
        <p:spPr>
          <a:xfrm rot="5400000">
            <a:off x="8033345" y="870594"/>
            <a:ext cx="391436" cy="1664691"/>
          </a:xfrm>
          <a:prstGeom prst="leftBrace">
            <a:avLst>
              <a:gd name="adj1" fmla="val 39261"/>
              <a:gd name="adj2" fmla="val 49197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halkboard SE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106278" y="1137889"/>
            <a:ext cx="174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ZeroMQ</a:t>
            </a:r>
            <a:r>
              <a:rPr lang="en-US" dirty="0" smtClean="0"/>
              <a:t> + Go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7364453" y="1114204"/>
            <a:ext cx="174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Netty</a:t>
            </a:r>
            <a:r>
              <a:rPr lang="en-US" dirty="0" smtClean="0"/>
              <a:t> + </a:t>
            </a:r>
            <a:r>
              <a:rPr lang="en-US" dirty="0" err="1" smtClean="0"/>
              <a:t>Docker</a:t>
            </a:r>
            <a:endParaRPr lang="en-US" dirty="0"/>
          </a:p>
        </p:txBody>
      </p:sp>
      <p:grpSp>
        <p:nvGrpSpPr>
          <p:cNvPr id="84" name="Group 83"/>
          <p:cNvGrpSpPr/>
          <p:nvPr/>
        </p:nvGrpSpPr>
        <p:grpSpPr>
          <a:xfrm>
            <a:off x="6975227" y="2479156"/>
            <a:ext cx="1946828" cy="2192092"/>
            <a:chOff x="6975227" y="2449936"/>
            <a:chExt cx="1946828" cy="2192092"/>
          </a:xfrm>
        </p:grpSpPr>
        <p:grpSp>
          <p:nvGrpSpPr>
            <p:cNvPr id="82" name="Group 81"/>
            <p:cNvGrpSpPr/>
            <p:nvPr/>
          </p:nvGrpSpPr>
          <p:grpSpPr>
            <a:xfrm>
              <a:off x="6975227" y="2449936"/>
              <a:ext cx="1946828" cy="634961"/>
              <a:chOff x="6975227" y="2449936"/>
              <a:chExt cx="1946828" cy="634961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7549116" y="2449936"/>
                <a:ext cx="1372939" cy="634961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  <a:latin typeface="Chalkboard SE"/>
                  </a:rPr>
                  <a:t>Netty</a:t>
                </a:r>
                <a:r>
                  <a:rPr lang="en-US" dirty="0" smtClean="0">
                    <a:solidFill>
                      <a:schemeClr val="tx1"/>
                    </a:solidFill>
                    <a:latin typeface="Chalkboard SE"/>
                  </a:rPr>
                  <a:t> container</a:t>
                </a:r>
                <a:endParaRPr lang="en-US" dirty="0">
                  <a:solidFill>
                    <a:schemeClr val="tx1"/>
                  </a:solidFill>
                  <a:latin typeface="Chalkboard SE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975227" y="2657440"/>
                <a:ext cx="5234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1080</a:t>
                </a:r>
                <a:endParaRPr lang="en-US" sz="1100" dirty="0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6975227" y="4007067"/>
              <a:ext cx="1946828" cy="634961"/>
              <a:chOff x="6975227" y="4007067"/>
              <a:chExt cx="1946828" cy="634961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7549116" y="4007067"/>
                <a:ext cx="1372939" cy="634961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  <a:latin typeface="Chalkboard SE"/>
                  </a:rPr>
                  <a:t>Netty</a:t>
                </a:r>
                <a:r>
                  <a:rPr lang="en-US" dirty="0" smtClean="0">
                    <a:solidFill>
                      <a:schemeClr val="tx1"/>
                    </a:solidFill>
                    <a:latin typeface="Chalkboard SE"/>
                  </a:rPr>
                  <a:t> container</a:t>
                </a:r>
                <a:endParaRPr lang="en-US" dirty="0">
                  <a:solidFill>
                    <a:schemeClr val="tx1"/>
                  </a:solidFill>
                  <a:latin typeface="Chalkboard SE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6975227" y="4171289"/>
                <a:ext cx="5234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1081</a:t>
                </a:r>
                <a:endParaRPr lang="en-US" sz="1100" dirty="0"/>
              </a:p>
            </p:txBody>
          </p:sp>
        </p:grpSp>
      </p:grpSp>
      <p:sp>
        <p:nvSpPr>
          <p:cNvPr id="79" name="TextBox 78"/>
          <p:cNvSpPr txBox="1"/>
          <p:nvPr/>
        </p:nvSpPr>
        <p:spPr>
          <a:xfrm>
            <a:off x="993082" y="3290351"/>
            <a:ext cx="5234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9090</a:t>
            </a:r>
            <a:endParaRPr lang="en-US" sz="1100" dirty="0"/>
          </a:p>
        </p:txBody>
      </p:sp>
      <p:sp>
        <p:nvSpPr>
          <p:cNvPr id="90" name="TextBox 89"/>
          <p:cNvSpPr txBox="1"/>
          <p:nvPr/>
        </p:nvSpPr>
        <p:spPr>
          <a:xfrm>
            <a:off x="1121372" y="5872982"/>
            <a:ext cx="645467" cy="153887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STREAM</a:t>
            </a:r>
            <a:endParaRPr 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2421128" y="5872980"/>
            <a:ext cx="359398" cy="153890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REQ</a:t>
            </a:r>
            <a:endParaRPr 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3013307" y="5872982"/>
            <a:ext cx="602971" cy="153888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ROUTER</a:t>
            </a:r>
            <a:endParaRPr lang="en-US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4142399" y="5872982"/>
            <a:ext cx="615800" cy="153888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DEALER</a:t>
            </a:r>
            <a:endParaRPr 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5040393" y="5872982"/>
            <a:ext cx="333407" cy="153888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REP</a:t>
            </a:r>
            <a:endParaRPr lang="en-US" sz="1000" dirty="0"/>
          </a:p>
        </p:txBody>
      </p:sp>
      <p:sp>
        <p:nvSpPr>
          <p:cNvPr id="95" name="TextBox 94"/>
          <p:cNvSpPr txBox="1"/>
          <p:nvPr/>
        </p:nvSpPr>
        <p:spPr>
          <a:xfrm>
            <a:off x="6315856" y="5872982"/>
            <a:ext cx="726060" cy="153888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STREAM</a:t>
            </a:r>
            <a:endParaRPr lang="en-US" sz="1000" dirty="0"/>
          </a:p>
        </p:txBody>
      </p:sp>
      <p:cxnSp>
        <p:nvCxnSpPr>
          <p:cNvPr id="97" name="Straight Arrow Connector 96"/>
          <p:cNvCxnSpPr>
            <a:stCxn id="90" idx="3"/>
            <a:endCxn id="91" idx="1"/>
          </p:cNvCxnSpPr>
          <p:nvPr/>
        </p:nvCxnSpPr>
        <p:spPr>
          <a:xfrm flipV="1">
            <a:off x="1766839" y="5949925"/>
            <a:ext cx="654289" cy="1"/>
          </a:xfrm>
          <a:prstGeom prst="straightConnector1">
            <a:avLst/>
          </a:prstGeom>
          <a:ln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1" idx="3"/>
            <a:endCxn id="92" idx="1"/>
          </p:cNvCxnSpPr>
          <p:nvPr/>
        </p:nvCxnSpPr>
        <p:spPr>
          <a:xfrm>
            <a:off x="2780526" y="5949925"/>
            <a:ext cx="232781" cy="1"/>
          </a:xfrm>
          <a:prstGeom prst="straightConnector1">
            <a:avLst/>
          </a:prstGeom>
          <a:ln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2" idx="3"/>
            <a:endCxn id="93" idx="1"/>
          </p:cNvCxnSpPr>
          <p:nvPr/>
        </p:nvCxnSpPr>
        <p:spPr>
          <a:xfrm>
            <a:off x="3616278" y="5949926"/>
            <a:ext cx="526121" cy="0"/>
          </a:xfrm>
          <a:prstGeom prst="straightConnector1">
            <a:avLst/>
          </a:prstGeom>
          <a:ln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93" idx="3"/>
            <a:endCxn id="94" idx="1"/>
          </p:cNvCxnSpPr>
          <p:nvPr/>
        </p:nvCxnSpPr>
        <p:spPr>
          <a:xfrm>
            <a:off x="4758199" y="5949926"/>
            <a:ext cx="282194" cy="0"/>
          </a:xfrm>
          <a:prstGeom prst="straightConnector1">
            <a:avLst/>
          </a:prstGeom>
          <a:ln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94" idx="3"/>
            <a:endCxn id="95" idx="1"/>
          </p:cNvCxnSpPr>
          <p:nvPr/>
        </p:nvCxnSpPr>
        <p:spPr>
          <a:xfrm>
            <a:off x="5373800" y="5949926"/>
            <a:ext cx="942056" cy="0"/>
          </a:xfrm>
          <a:prstGeom prst="straightConnector1">
            <a:avLst/>
          </a:prstGeom>
          <a:ln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1451085" y="4036287"/>
            <a:ext cx="0" cy="1697687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2591513" y="4036287"/>
            <a:ext cx="0" cy="1697687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3301580" y="4036287"/>
            <a:ext cx="0" cy="1697687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4451414" y="4049554"/>
            <a:ext cx="0" cy="1697687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5207817" y="5336316"/>
            <a:ext cx="0" cy="410925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667337" y="5323049"/>
            <a:ext cx="0" cy="410925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930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mpd="sng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  <a:latin typeface="Chalkboard SE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27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Bloom</dc:creator>
  <cp:lastModifiedBy>James Bloom</cp:lastModifiedBy>
  <cp:revision>5</cp:revision>
  <dcterms:created xsi:type="dcterms:W3CDTF">2014-02-18T08:28:29Z</dcterms:created>
  <dcterms:modified xsi:type="dcterms:W3CDTF">2014-02-18T13:53:20Z</dcterms:modified>
</cp:coreProperties>
</file>